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86" r:id="rId4"/>
    <p:sldId id="295" r:id="rId5"/>
    <p:sldId id="296" r:id="rId6"/>
    <p:sldId id="324" r:id="rId7"/>
    <p:sldId id="325" r:id="rId8"/>
    <p:sldId id="329" r:id="rId9"/>
    <p:sldId id="326" r:id="rId10"/>
    <p:sldId id="328" r:id="rId11"/>
    <p:sldId id="297" r:id="rId12"/>
    <p:sldId id="330" r:id="rId13"/>
    <p:sldId id="338" r:id="rId14"/>
    <p:sldId id="339" r:id="rId15"/>
    <p:sldId id="333" r:id="rId16"/>
    <p:sldId id="334" r:id="rId17"/>
    <p:sldId id="332" r:id="rId18"/>
    <p:sldId id="337" r:id="rId19"/>
    <p:sldId id="336" r:id="rId20"/>
    <p:sldId id="335" r:id="rId21"/>
    <p:sldId id="342" r:id="rId22"/>
    <p:sldId id="343" r:id="rId23"/>
    <p:sldId id="344" r:id="rId24"/>
    <p:sldId id="345" r:id="rId25"/>
    <p:sldId id="340" r:id="rId26"/>
    <p:sldId id="346" r:id="rId27"/>
    <p:sldId id="347" r:id="rId28"/>
    <p:sldId id="287" r:id="rId29"/>
    <p:sldId id="322" r:id="rId30"/>
    <p:sldId id="323" r:id="rId31"/>
    <p:sldId id="320" r:id="rId32"/>
    <p:sldId id="259" r:id="rId33"/>
    <p:sldId id="292" r:id="rId34"/>
    <p:sldId id="293" r:id="rId35"/>
    <p:sldId id="289"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01A6D"/>
    <a:srgbClr val="003891"/>
    <a:srgbClr val="0070C0"/>
    <a:srgbClr val="4472C4"/>
    <a:srgbClr val="0077C0"/>
    <a:srgbClr val="4F81BD"/>
    <a:srgbClr val="FCAF09"/>
    <a:srgbClr val="E52900"/>
    <a:srgbClr val="3CB4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25" autoAdjust="0"/>
    <p:restoredTop sz="96564" autoAdjust="0"/>
  </p:normalViewPr>
  <p:slideViewPr>
    <p:cSldViewPr snapToGrid="0">
      <p:cViewPr varScale="1">
        <p:scale>
          <a:sx n="117" d="100"/>
          <a:sy n="117" d="100"/>
        </p:scale>
        <p:origin x="106" y="557"/>
      </p:cViewPr>
      <p:guideLst/>
    </p:cSldViewPr>
  </p:slideViewPr>
  <p:notesTextViewPr>
    <p:cViewPr>
      <p:scale>
        <a:sx n="3" d="2"/>
        <a:sy n="3" d="2"/>
      </p:scale>
      <p:origin x="0" y="0"/>
    </p:cViewPr>
  </p:notesTextViewPr>
  <p:notesViewPr>
    <p:cSldViewPr snapToGrid="0">
      <p:cViewPr varScale="1">
        <p:scale>
          <a:sx n="95" d="100"/>
          <a:sy n="95" d="100"/>
        </p:scale>
        <p:origin x="3322"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D8FB7A-6CC6-49F6-8BFE-30A7D66779D7}"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CN" altLang="en-US"/>
        </a:p>
      </dgm:t>
    </dgm:pt>
    <dgm:pt modelId="{39BC975C-BC3A-4154-95EC-5E198AD77057}">
      <dgm:prSet phldrT="[文本]" custT="1"/>
      <dgm:spPr>
        <a:xfrm>
          <a:off x="2664590" y="1618388"/>
          <a:ext cx="1153837" cy="1153837"/>
        </a:xfrm>
        <a:prstGeom prst="ellipse">
          <a:avLst/>
        </a:prstGeom>
        <a:solidFill>
          <a:schemeClr val="tx1">
            <a:lumMod val="50000"/>
            <a:lumOff val="50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en-US" altLang="zh-CN" sz="2800" dirty="0">
              <a:solidFill>
                <a:srgbClr val="FFFFFF"/>
              </a:solidFill>
              <a:latin typeface="微软雅黑" panose="020B0503020204020204" pitchFamily="34" charset="-122"/>
              <a:ea typeface="微软雅黑" panose="020B0503020204020204" pitchFamily="34" charset="-122"/>
              <a:cs typeface="+mn-cs"/>
            </a:rPr>
            <a:t>APT</a:t>
          </a:r>
          <a:endParaRPr lang="zh-CN" altLang="en-US" sz="2800" dirty="0">
            <a:solidFill>
              <a:srgbClr val="FFFFFF"/>
            </a:solidFill>
            <a:latin typeface="微软雅黑" panose="020B0503020204020204" pitchFamily="34" charset="-122"/>
            <a:ea typeface="微软雅黑" panose="020B0503020204020204" pitchFamily="34" charset="-122"/>
            <a:cs typeface="+mn-cs"/>
          </a:endParaRPr>
        </a:p>
      </dgm:t>
    </dgm:pt>
    <dgm:pt modelId="{8B216651-27C4-4C9E-B29B-CD002DE8769B}" type="parTrans" cxnId="{8985636B-0E82-4B97-8E2D-DC31248EE20A}">
      <dgm:prSet/>
      <dgm:spPr/>
      <dgm:t>
        <a:bodyPr/>
        <a:lstStyle/>
        <a:p>
          <a:endParaRPr lang="zh-CN" altLang="en-US" sz="1800"/>
        </a:p>
      </dgm:t>
    </dgm:pt>
    <dgm:pt modelId="{B20DB530-3928-42E3-ADD0-C3A62C88C60A}" type="sibTrans" cxnId="{8985636B-0E82-4B97-8E2D-DC31248EE20A}">
      <dgm:prSet/>
      <dgm:spPr/>
      <dgm:t>
        <a:bodyPr/>
        <a:lstStyle/>
        <a:p>
          <a:endParaRPr lang="zh-CN" altLang="en-US" sz="1800"/>
        </a:p>
      </dgm:t>
    </dgm:pt>
    <dgm:pt modelId="{ACE34549-90FF-4254-87C3-7184F95EF5DA}">
      <dgm:prSet phldrT="[文本]" custT="1"/>
      <dgm:spPr>
        <a:xfrm>
          <a:off x="2664590" y="3351"/>
          <a:ext cx="1153837" cy="1153837"/>
        </a:xfrm>
        <a:prstGeom prst="ellipse">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400" dirty="0">
              <a:solidFill>
                <a:srgbClr val="FFFFFF"/>
              </a:solidFill>
              <a:latin typeface="微软雅黑" panose="020B0503020204020204" pitchFamily="34" charset="-122"/>
              <a:ea typeface="微软雅黑" panose="020B0503020204020204" pitchFamily="34" charset="-122"/>
              <a:cs typeface="+mn-cs"/>
            </a:rPr>
            <a:t>定向</a:t>
          </a:r>
        </a:p>
      </dgm:t>
    </dgm:pt>
    <dgm:pt modelId="{CEA8EC54-8269-4F2B-876C-D862DB549634}" type="parTrans" cxnId="{E14455E8-6EB7-4258-9592-A444DE0DE25C}">
      <dgm:prSet custT="1"/>
      <dgm:spPr>
        <a:xfrm rot="16200000">
          <a:off x="3119291" y="1198554"/>
          <a:ext cx="244435" cy="392304"/>
        </a:xfrm>
        <a:prstGeom prst="rightArrow">
          <a:avLst>
            <a:gd name="adj1" fmla="val 60000"/>
            <a:gd name="adj2" fmla="val 50000"/>
          </a:avLst>
        </a:prstGeom>
        <a:solidFill>
          <a:srgbClr val="0F6FC6">
            <a:tint val="60000"/>
            <a:hueOff val="0"/>
            <a:satOff val="0"/>
            <a:lumOff val="0"/>
            <a:alphaOff val="0"/>
          </a:srgbClr>
        </a:solidFill>
        <a:ln>
          <a:noFill/>
        </a:ln>
        <a:effectLst/>
      </dgm:spPr>
      <dgm:t>
        <a:bodyPr/>
        <a:lstStyle/>
        <a:p>
          <a:pPr>
            <a:buNone/>
          </a:pPr>
          <a:endParaRPr lang="zh-CN" altLang="en-US" sz="1400">
            <a:solidFill>
              <a:srgbClr val="FFFFFF"/>
            </a:solidFill>
            <a:latin typeface="Calibri" panose="020F0502020204030204"/>
            <a:ea typeface="宋体" panose="02010600030101010101" pitchFamily="2" charset="-122"/>
            <a:cs typeface="+mn-cs"/>
          </a:endParaRPr>
        </a:p>
      </dgm:t>
    </dgm:pt>
    <dgm:pt modelId="{24836726-CA6C-41FC-9697-6DDAC3F899F7}" type="sibTrans" cxnId="{E14455E8-6EB7-4258-9592-A444DE0DE25C}">
      <dgm:prSet/>
      <dgm:spPr/>
      <dgm:t>
        <a:bodyPr/>
        <a:lstStyle/>
        <a:p>
          <a:endParaRPr lang="zh-CN" altLang="en-US" sz="1800"/>
        </a:p>
      </dgm:t>
    </dgm:pt>
    <dgm:pt modelId="{ECC4B821-CBD2-403B-B5C4-5CA9C5EDCE82}">
      <dgm:prSet phldrT="[文本]" custT="1"/>
      <dgm:spPr>
        <a:xfrm>
          <a:off x="4279627" y="1618388"/>
          <a:ext cx="1153837" cy="1153837"/>
        </a:xfrm>
        <a:prstGeom prst="ellipse">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400" dirty="0">
              <a:solidFill>
                <a:srgbClr val="FFFFFF"/>
              </a:solidFill>
              <a:latin typeface="微软雅黑" panose="020B0503020204020204" pitchFamily="34" charset="-122"/>
              <a:ea typeface="微软雅黑" panose="020B0503020204020204" pitchFamily="34" charset="-122"/>
              <a:cs typeface="+mn-cs"/>
            </a:rPr>
            <a:t>组合</a:t>
          </a:r>
        </a:p>
      </dgm:t>
    </dgm:pt>
    <dgm:pt modelId="{A39ACDEB-F8FB-486B-95CE-C3E42A854ABF}" type="parTrans" cxnId="{83BE2612-797F-4164-99E3-98BB65D2D881}">
      <dgm:prSet custT="1"/>
      <dgm:spPr>
        <a:xfrm>
          <a:off x="3919891" y="1999155"/>
          <a:ext cx="244435" cy="392304"/>
        </a:xfrm>
        <a:prstGeom prst="rightArrow">
          <a:avLst>
            <a:gd name="adj1" fmla="val 60000"/>
            <a:gd name="adj2" fmla="val 50000"/>
          </a:avLst>
        </a:prstGeom>
        <a:solidFill>
          <a:srgbClr val="0F6FC6">
            <a:tint val="60000"/>
            <a:hueOff val="0"/>
            <a:satOff val="0"/>
            <a:lumOff val="0"/>
            <a:alphaOff val="0"/>
          </a:srgbClr>
        </a:solidFill>
        <a:ln>
          <a:noFill/>
        </a:ln>
        <a:effectLst/>
      </dgm:spPr>
      <dgm:t>
        <a:bodyPr/>
        <a:lstStyle/>
        <a:p>
          <a:pPr>
            <a:buNone/>
          </a:pPr>
          <a:endParaRPr lang="zh-CN" altLang="en-US" sz="1400">
            <a:solidFill>
              <a:srgbClr val="FFFFFF"/>
            </a:solidFill>
            <a:latin typeface="Calibri" panose="020F0502020204030204"/>
            <a:ea typeface="宋体" panose="02010600030101010101" pitchFamily="2" charset="-122"/>
            <a:cs typeface="+mn-cs"/>
          </a:endParaRPr>
        </a:p>
      </dgm:t>
    </dgm:pt>
    <dgm:pt modelId="{E55ED532-12B8-42E1-8A78-62C335BB71BC}" type="sibTrans" cxnId="{83BE2612-797F-4164-99E3-98BB65D2D881}">
      <dgm:prSet/>
      <dgm:spPr/>
      <dgm:t>
        <a:bodyPr/>
        <a:lstStyle/>
        <a:p>
          <a:endParaRPr lang="zh-CN" altLang="en-US" sz="1800"/>
        </a:p>
      </dgm:t>
    </dgm:pt>
    <dgm:pt modelId="{F1DAE3FA-FE41-4985-9115-85B528506F90}">
      <dgm:prSet phldrT="[文本]" custT="1"/>
      <dgm:spPr>
        <a:xfrm>
          <a:off x="2664590" y="3233425"/>
          <a:ext cx="1153837" cy="1153837"/>
        </a:xfrm>
        <a:prstGeom prst="ellipse">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400" dirty="0">
              <a:solidFill>
                <a:srgbClr val="FFFFFF"/>
              </a:solidFill>
              <a:latin typeface="微软雅黑" panose="020B0503020204020204" pitchFamily="34" charset="-122"/>
              <a:ea typeface="微软雅黑" panose="020B0503020204020204" pitchFamily="34" charset="-122"/>
              <a:cs typeface="+mn-cs"/>
            </a:rPr>
            <a:t>隐蔽</a:t>
          </a:r>
        </a:p>
      </dgm:t>
    </dgm:pt>
    <dgm:pt modelId="{CCF25CDF-D072-43D7-8D77-5DAA13BAAF5E}" type="parTrans" cxnId="{C56C86CB-CB1F-482C-8F9F-66F284C3780C}">
      <dgm:prSet custT="1"/>
      <dgm:spPr>
        <a:xfrm rot="5400000">
          <a:off x="3119291" y="2799755"/>
          <a:ext cx="244435" cy="392304"/>
        </a:xfrm>
        <a:prstGeom prst="rightArrow">
          <a:avLst>
            <a:gd name="adj1" fmla="val 60000"/>
            <a:gd name="adj2" fmla="val 50000"/>
          </a:avLst>
        </a:prstGeom>
        <a:solidFill>
          <a:srgbClr val="0F6FC6">
            <a:tint val="60000"/>
            <a:hueOff val="0"/>
            <a:satOff val="0"/>
            <a:lumOff val="0"/>
            <a:alphaOff val="0"/>
          </a:srgbClr>
        </a:solidFill>
        <a:ln>
          <a:noFill/>
        </a:ln>
        <a:effectLst/>
      </dgm:spPr>
      <dgm:t>
        <a:bodyPr/>
        <a:lstStyle/>
        <a:p>
          <a:pPr>
            <a:buNone/>
          </a:pPr>
          <a:endParaRPr lang="zh-CN" altLang="en-US" sz="1400">
            <a:solidFill>
              <a:srgbClr val="FFFFFF"/>
            </a:solidFill>
            <a:latin typeface="Calibri" panose="020F0502020204030204"/>
            <a:ea typeface="宋体" panose="02010600030101010101" pitchFamily="2" charset="-122"/>
            <a:cs typeface="+mn-cs"/>
          </a:endParaRPr>
        </a:p>
      </dgm:t>
    </dgm:pt>
    <dgm:pt modelId="{D8118D36-2A3C-44B1-BD2C-021A118D5715}" type="sibTrans" cxnId="{C56C86CB-CB1F-482C-8F9F-66F284C3780C}">
      <dgm:prSet/>
      <dgm:spPr/>
      <dgm:t>
        <a:bodyPr/>
        <a:lstStyle/>
        <a:p>
          <a:endParaRPr lang="zh-CN" altLang="en-US" sz="1800"/>
        </a:p>
      </dgm:t>
    </dgm:pt>
    <dgm:pt modelId="{90CF6116-F849-4249-9A81-16DB9A7776B5}">
      <dgm:prSet phldrT="[文本]" custT="1"/>
      <dgm:spPr>
        <a:xfrm>
          <a:off x="1049552" y="1618388"/>
          <a:ext cx="1153837" cy="1153837"/>
        </a:xfrm>
        <a:prstGeom prst="ellipse">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2400" dirty="0">
              <a:solidFill>
                <a:srgbClr val="FFFFFF"/>
              </a:solidFill>
              <a:latin typeface="微软雅黑" panose="020B0503020204020204" pitchFamily="34" charset="-122"/>
              <a:ea typeface="微软雅黑" panose="020B0503020204020204" pitchFamily="34" charset="-122"/>
              <a:cs typeface="+mn-cs"/>
            </a:rPr>
            <a:t>长期</a:t>
          </a:r>
        </a:p>
      </dgm:t>
    </dgm:pt>
    <dgm:pt modelId="{2D7AD9E7-3865-4468-A86F-6226F296B050}" type="parTrans" cxnId="{43C971D2-2BDE-4D7D-8270-B03D59C053F4}">
      <dgm:prSet custT="1"/>
      <dgm:spPr>
        <a:xfrm rot="10800000">
          <a:off x="2318690" y="1999155"/>
          <a:ext cx="244435" cy="392304"/>
        </a:xfrm>
        <a:prstGeom prst="rightArrow">
          <a:avLst>
            <a:gd name="adj1" fmla="val 60000"/>
            <a:gd name="adj2" fmla="val 50000"/>
          </a:avLst>
        </a:prstGeom>
        <a:solidFill>
          <a:srgbClr val="0F6FC6">
            <a:tint val="60000"/>
            <a:hueOff val="0"/>
            <a:satOff val="0"/>
            <a:lumOff val="0"/>
            <a:alphaOff val="0"/>
          </a:srgbClr>
        </a:solidFill>
        <a:ln>
          <a:noFill/>
        </a:ln>
        <a:effectLst/>
      </dgm:spPr>
      <dgm:t>
        <a:bodyPr/>
        <a:lstStyle/>
        <a:p>
          <a:pPr>
            <a:buNone/>
          </a:pPr>
          <a:endParaRPr lang="zh-CN" altLang="en-US" sz="1400">
            <a:solidFill>
              <a:srgbClr val="FFFFFF"/>
            </a:solidFill>
            <a:latin typeface="Calibri" panose="020F0502020204030204"/>
            <a:ea typeface="宋体" panose="02010600030101010101" pitchFamily="2" charset="-122"/>
            <a:cs typeface="+mn-cs"/>
          </a:endParaRPr>
        </a:p>
      </dgm:t>
    </dgm:pt>
    <dgm:pt modelId="{62398F1F-7ED5-4742-A85A-552350BB40A8}" type="sibTrans" cxnId="{43C971D2-2BDE-4D7D-8270-B03D59C053F4}">
      <dgm:prSet/>
      <dgm:spPr/>
      <dgm:t>
        <a:bodyPr/>
        <a:lstStyle/>
        <a:p>
          <a:endParaRPr lang="zh-CN" altLang="en-US" sz="1800"/>
        </a:p>
      </dgm:t>
    </dgm:pt>
    <dgm:pt modelId="{A7C13F0D-9A5E-4420-BC89-9003BB320044}" type="pres">
      <dgm:prSet presAssocID="{54D8FB7A-6CC6-49F6-8BFE-30A7D66779D7}" presName="Name0" presStyleCnt="0">
        <dgm:presLayoutVars>
          <dgm:chMax val="1"/>
          <dgm:dir/>
          <dgm:animLvl val="ctr"/>
          <dgm:resizeHandles val="exact"/>
        </dgm:presLayoutVars>
      </dgm:prSet>
      <dgm:spPr/>
    </dgm:pt>
    <dgm:pt modelId="{F101E4CB-4A92-43DC-A345-EDD9AEB65822}" type="pres">
      <dgm:prSet presAssocID="{39BC975C-BC3A-4154-95EC-5E198AD77057}" presName="centerShape" presStyleLbl="node0" presStyleIdx="0" presStyleCnt="1"/>
      <dgm:spPr/>
    </dgm:pt>
    <dgm:pt modelId="{01DD72E3-8135-44C6-B2E5-F82D0912C075}" type="pres">
      <dgm:prSet presAssocID="{CEA8EC54-8269-4F2B-876C-D862DB549634}" presName="parTrans" presStyleLbl="sibTrans2D1" presStyleIdx="0" presStyleCnt="4"/>
      <dgm:spPr/>
    </dgm:pt>
    <dgm:pt modelId="{89970621-B15F-48BD-9DF6-690F5B0C852D}" type="pres">
      <dgm:prSet presAssocID="{CEA8EC54-8269-4F2B-876C-D862DB549634}" presName="connectorText" presStyleLbl="sibTrans2D1" presStyleIdx="0" presStyleCnt="4"/>
      <dgm:spPr/>
    </dgm:pt>
    <dgm:pt modelId="{109F4349-94A6-45DA-BB41-52C8D01787DB}" type="pres">
      <dgm:prSet presAssocID="{ACE34549-90FF-4254-87C3-7184F95EF5DA}" presName="node" presStyleLbl="node1" presStyleIdx="0" presStyleCnt="4">
        <dgm:presLayoutVars>
          <dgm:bulletEnabled val="1"/>
        </dgm:presLayoutVars>
      </dgm:prSet>
      <dgm:spPr/>
    </dgm:pt>
    <dgm:pt modelId="{57D05137-A9ED-4BF4-A449-4A4F907A8743}" type="pres">
      <dgm:prSet presAssocID="{A39ACDEB-F8FB-486B-95CE-C3E42A854ABF}" presName="parTrans" presStyleLbl="sibTrans2D1" presStyleIdx="1" presStyleCnt="4"/>
      <dgm:spPr/>
    </dgm:pt>
    <dgm:pt modelId="{A9B692B0-8CD9-46F1-BDBD-9BD9548AD1EB}" type="pres">
      <dgm:prSet presAssocID="{A39ACDEB-F8FB-486B-95CE-C3E42A854ABF}" presName="connectorText" presStyleLbl="sibTrans2D1" presStyleIdx="1" presStyleCnt="4"/>
      <dgm:spPr/>
    </dgm:pt>
    <dgm:pt modelId="{7C0106CC-B408-4AE7-8D36-C67EC27319AC}" type="pres">
      <dgm:prSet presAssocID="{ECC4B821-CBD2-403B-B5C4-5CA9C5EDCE82}" presName="node" presStyleLbl="node1" presStyleIdx="1" presStyleCnt="4">
        <dgm:presLayoutVars>
          <dgm:bulletEnabled val="1"/>
        </dgm:presLayoutVars>
      </dgm:prSet>
      <dgm:spPr/>
    </dgm:pt>
    <dgm:pt modelId="{39D182A0-9752-4298-A3CC-B7E8CA74BE4B}" type="pres">
      <dgm:prSet presAssocID="{CCF25CDF-D072-43D7-8D77-5DAA13BAAF5E}" presName="parTrans" presStyleLbl="sibTrans2D1" presStyleIdx="2" presStyleCnt="4"/>
      <dgm:spPr/>
    </dgm:pt>
    <dgm:pt modelId="{37B8B0E6-40BF-41D8-A2ED-28FA75627051}" type="pres">
      <dgm:prSet presAssocID="{CCF25CDF-D072-43D7-8D77-5DAA13BAAF5E}" presName="connectorText" presStyleLbl="sibTrans2D1" presStyleIdx="2" presStyleCnt="4"/>
      <dgm:spPr/>
    </dgm:pt>
    <dgm:pt modelId="{A858ECB7-C537-425C-BD8C-68A8D16A4BC5}" type="pres">
      <dgm:prSet presAssocID="{F1DAE3FA-FE41-4985-9115-85B528506F90}" presName="node" presStyleLbl="node1" presStyleIdx="2" presStyleCnt="4">
        <dgm:presLayoutVars>
          <dgm:bulletEnabled val="1"/>
        </dgm:presLayoutVars>
      </dgm:prSet>
      <dgm:spPr/>
    </dgm:pt>
    <dgm:pt modelId="{5B2CC393-9540-42E6-BFEA-B1EC34E81DA2}" type="pres">
      <dgm:prSet presAssocID="{2D7AD9E7-3865-4468-A86F-6226F296B050}" presName="parTrans" presStyleLbl="sibTrans2D1" presStyleIdx="3" presStyleCnt="4"/>
      <dgm:spPr/>
    </dgm:pt>
    <dgm:pt modelId="{C90EC20E-ED7F-4345-BF1C-8C03500037AF}" type="pres">
      <dgm:prSet presAssocID="{2D7AD9E7-3865-4468-A86F-6226F296B050}" presName="connectorText" presStyleLbl="sibTrans2D1" presStyleIdx="3" presStyleCnt="4"/>
      <dgm:spPr/>
    </dgm:pt>
    <dgm:pt modelId="{7D81F04D-8E4F-4ECE-AFF4-9A13AFABBC88}" type="pres">
      <dgm:prSet presAssocID="{90CF6116-F849-4249-9A81-16DB9A7776B5}" presName="node" presStyleLbl="node1" presStyleIdx="3" presStyleCnt="4">
        <dgm:presLayoutVars>
          <dgm:bulletEnabled val="1"/>
        </dgm:presLayoutVars>
      </dgm:prSet>
      <dgm:spPr/>
    </dgm:pt>
  </dgm:ptLst>
  <dgm:cxnLst>
    <dgm:cxn modelId="{83BE2612-797F-4164-99E3-98BB65D2D881}" srcId="{39BC975C-BC3A-4154-95EC-5E198AD77057}" destId="{ECC4B821-CBD2-403B-B5C4-5CA9C5EDCE82}" srcOrd="1" destOrd="0" parTransId="{A39ACDEB-F8FB-486B-95CE-C3E42A854ABF}" sibTransId="{E55ED532-12B8-42E1-8A78-62C335BB71BC}"/>
    <dgm:cxn modelId="{CD22A560-E6A8-4647-9A39-78272241A73C}" type="presOf" srcId="{A39ACDEB-F8FB-486B-95CE-C3E42A854ABF}" destId="{A9B692B0-8CD9-46F1-BDBD-9BD9548AD1EB}" srcOrd="1" destOrd="0" presId="urn:microsoft.com/office/officeart/2005/8/layout/radial5"/>
    <dgm:cxn modelId="{EB6BB760-7C83-4912-B9FC-AED2076AF1C3}" type="presOf" srcId="{54D8FB7A-6CC6-49F6-8BFE-30A7D66779D7}" destId="{A7C13F0D-9A5E-4420-BC89-9003BB320044}" srcOrd="0" destOrd="0" presId="urn:microsoft.com/office/officeart/2005/8/layout/radial5"/>
    <dgm:cxn modelId="{5DFDE360-A6DB-4E2D-A0C4-6F1A53AB20D5}" type="presOf" srcId="{2D7AD9E7-3865-4468-A86F-6226F296B050}" destId="{5B2CC393-9540-42E6-BFEA-B1EC34E81DA2}" srcOrd="0" destOrd="0" presId="urn:microsoft.com/office/officeart/2005/8/layout/radial5"/>
    <dgm:cxn modelId="{8985636B-0E82-4B97-8E2D-DC31248EE20A}" srcId="{54D8FB7A-6CC6-49F6-8BFE-30A7D66779D7}" destId="{39BC975C-BC3A-4154-95EC-5E198AD77057}" srcOrd="0" destOrd="0" parTransId="{8B216651-27C4-4C9E-B29B-CD002DE8769B}" sibTransId="{B20DB530-3928-42E3-ADD0-C3A62C88C60A}"/>
    <dgm:cxn modelId="{3CA2D84E-66CE-4566-9D53-8371ABBBDF08}" type="presOf" srcId="{ACE34549-90FF-4254-87C3-7184F95EF5DA}" destId="{109F4349-94A6-45DA-BB41-52C8D01787DB}" srcOrd="0" destOrd="0" presId="urn:microsoft.com/office/officeart/2005/8/layout/radial5"/>
    <dgm:cxn modelId="{40AC4753-6810-4525-B13C-0D5FDF23EC7C}" type="presOf" srcId="{A39ACDEB-F8FB-486B-95CE-C3E42A854ABF}" destId="{57D05137-A9ED-4BF4-A449-4A4F907A8743}" srcOrd="0" destOrd="0" presId="urn:microsoft.com/office/officeart/2005/8/layout/radial5"/>
    <dgm:cxn modelId="{0739C579-347C-41FE-B18F-F4C466A8EBE9}" type="presOf" srcId="{CCF25CDF-D072-43D7-8D77-5DAA13BAAF5E}" destId="{37B8B0E6-40BF-41D8-A2ED-28FA75627051}" srcOrd="1" destOrd="0" presId="urn:microsoft.com/office/officeart/2005/8/layout/radial5"/>
    <dgm:cxn modelId="{B0FAC698-3E84-4444-941F-AA4AD52698EE}" type="presOf" srcId="{ECC4B821-CBD2-403B-B5C4-5CA9C5EDCE82}" destId="{7C0106CC-B408-4AE7-8D36-C67EC27319AC}" srcOrd="0" destOrd="0" presId="urn:microsoft.com/office/officeart/2005/8/layout/radial5"/>
    <dgm:cxn modelId="{5A6513BC-04CF-4F28-91B3-A6869A37D6DD}" type="presOf" srcId="{F1DAE3FA-FE41-4985-9115-85B528506F90}" destId="{A858ECB7-C537-425C-BD8C-68A8D16A4BC5}" srcOrd="0" destOrd="0" presId="urn:microsoft.com/office/officeart/2005/8/layout/radial5"/>
    <dgm:cxn modelId="{C56C86CB-CB1F-482C-8F9F-66F284C3780C}" srcId="{39BC975C-BC3A-4154-95EC-5E198AD77057}" destId="{F1DAE3FA-FE41-4985-9115-85B528506F90}" srcOrd="2" destOrd="0" parTransId="{CCF25CDF-D072-43D7-8D77-5DAA13BAAF5E}" sibTransId="{D8118D36-2A3C-44B1-BD2C-021A118D5715}"/>
    <dgm:cxn modelId="{43C971D2-2BDE-4D7D-8270-B03D59C053F4}" srcId="{39BC975C-BC3A-4154-95EC-5E198AD77057}" destId="{90CF6116-F849-4249-9A81-16DB9A7776B5}" srcOrd="3" destOrd="0" parTransId="{2D7AD9E7-3865-4468-A86F-6226F296B050}" sibTransId="{62398F1F-7ED5-4742-A85A-552350BB40A8}"/>
    <dgm:cxn modelId="{B3149ED6-E954-48EA-999A-17CCAB3812AB}" type="presOf" srcId="{2D7AD9E7-3865-4468-A86F-6226F296B050}" destId="{C90EC20E-ED7F-4345-BF1C-8C03500037AF}" srcOrd="1" destOrd="0" presId="urn:microsoft.com/office/officeart/2005/8/layout/radial5"/>
    <dgm:cxn modelId="{6127FFDD-2AE8-4977-849D-08159C144FD4}" type="presOf" srcId="{CEA8EC54-8269-4F2B-876C-D862DB549634}" destId="{01DD72E3-8135-44C6-B2E5-F82D0912C075}" srcOrd="0" destOrd="0" presId="urn:microsoft.com/office/officeart/2005/8/layout/radial5"/>
    <dgm:cxn modelId="{F31E55E1-124C-45C6-9160-3BE7DE056F64}" type="presOf" srcId="{CEA8EC54-8269-4F2B-876C-D862DB549634}" destId="{89970621-B15F-48BD-9DF6-690F5B0C852D}" srcOrd="1" destOrd="0" presId="urn:microsoft.com/office/officeart/2005/8/layout/radial5"/>
    <dgm:cxn modelId="{E14455E8-6EB7-4258-9592-A444DE0DE25C}" srcId="{39BC975C-BC3A-4154-95EC-5E198AD77057}" destId="{ACE34549-90FF-4254-87C3-7184F95EF5DA}" srcOrd="0" destOrd="0" parTransId="{CEA8EC54-8269-4F2B-876C-D862DB549634}" sibTransId="{24836726-CA6C-41FC-9697-6DDAC3F899F7}"/>
    <dgm:cxn modelId="{425695E9-65C8-4D7F-84AA-52F5081DD332}" type="presOf" srcId="{39BC975C-BC3A-4154-95EC-5E198AD77057}" destId="{F101E4CB-4A92-43DC-A345-EDD9AEB65822}" srcOrd="0" destOrd="0" presId="urn:microsoft.com/office/officeart/2005/8/layout/radial5"/>
    <dgm:cxn modelId="{51C21BEB-A221-4872-8E8C-5D6B01AC2FEE}" type="presOf" srcId="{CCF25CDF-D072-43D7-8D77-5DAA13BAAF5E}" destId="{39D182A0-9752-4298-A3CC-B7E8CA74BE4B}" srcOrd="0" destOrd="0" presId="urn:microsoft.com/office/officeart/2005/8/layout/radial5"/>
    <dgm:cxn modelId="{63A995F4-1CCB-403D-B061-0934F87070AC}" type="presOf" srcId="{90CF6116-F849-4249-9A81-16DB9A7776B5}" destId="{7D81F04D-8E4F-4ECE-AFF4-9A13AFABBC88}" srcOrd="0" destOrd="0" presId="urn:microsoft.com/office/officeart/2005/8/layout/radial5"/>
    <dgm:cxn modelId="{DD9733BE-6BB3-4DBF-A194-3805E2F65A92}" type="presParOf" srcId="{A7C13F0D-9A5E-4420-BC89-9003BB320044}" destId="{F101E4CB-4A92-43DC-A345-EDD9AEB65822}" srcOrd="0" destOrd="0" presId="urn:microsoft.com/office/officeart/2005/8/layout/radial5"/>
    <dgm:cxn modelId="{4B57E211-5D84-4457-836E-2A2F3B203DE3}" type="presParOf" srcId="{A7C13F0D-9A5E-4420-BC89-9003BB320044}" destId="{01DD72E3-8135-44C6-B2E5-F82D0912C075}" srcOrd="1" destOrd="0" presId="urn:microsoft.com/office/officeart/2005/8/layout/radial5"/>
    <dgm:cxn modelId="{5707DC8C-851B-4E73-9789-882661EB85B2}" type="presParOf" srcId="{01DD72E3-8135-44C6-B2E5-F82D0912C075}" destId="{89970621-B15F-48BD-9DF6-690F5B0C852D}" srcOrd="0" destOrd="0" presId="urn:microsoft.com/office/officeart/2005/8/layout/radial5"/>
    <dgm:cxn modelId="{B685AF69-3BD9-4A84-95BF-54ED74F34146}" type="presParOf" srcId="{A7C13F0D-9A5E-4420-BC89-9003BB320044}" destId="{109F4349-94A6-45DA-BB41-52C8D01787DB}" srcOrd="2" destOrd="0" presId="urn:microsoft.com/office/officeart/2005/8/layout/radial5"/>
    <dgm:cxn modelId="{4E491C4B-AF1D-4E04-9129-BCEC56E0E961}" type="presParOf" srcId="{A7C13F0D-9A5E-4420-BC89-9003BB320044}" destId="{57D05137-A9ED-4BF4-A449-4A4F907A8743}" srcOrd="3" destOrd="0" presId="urn:microsoft.com/office/officeart/2005/8/layout/radial5"/>
    <dgm:cxn modelId="{BE1F7477-0A83-4F11-8201-89E8BCCA8C3E}" type="presParOf" srcId="{57D05137-A9ED-4BF4-A449-4A4F907A8743}" destId="{A9B692B0-8CD9-46F1-BDBD-9BD9548AD1EB}" srcOrd="0" destOrd="0" presId="urn:microsoft.com/office/officeart/2005/8/layout/radial5"/>
    <dgm:cxn modelId="{B36BBD82-6DF6-4FA0-A9ED-97A308BCC8A8}" type="presParOf" srcId="{A7C13F0D-9A5E-4420-BC89-9003BB320044}" destId="{7C0106CC-B408-4AE7-8D36-C67EC27319AC}" srcOrd="4" destOrd="0" presId="urn:microsoft.com/office/officeart/2005/8/layout/radial5"/>
    <dgm:cxn modelId="{31C2E16C-DDCE-4108-A873-B341309254FD}" type="presParOf" srcId="{A7C13F0D-9A5E-4420-BC89-9003BB320044}" destId="{39D182A0-9752-4298-A3CC-B7E8CA74BE4B}" srcOrd="5" destOrd="0" presId="urn:microsoft.com/office/officeart/2005/8/layout/radial5"/>
    <dgm:cxn modelId="{9A4ACF8B-8A1F-47D1-A0C2-08D4F4047A0F}" type="presParOf" srcId="{39D182A0-9752-4298-A3CC-B7E8CA74BE4B}" destId="{37B8B0E6-40BF-41D8-A2ED-28FA75627051}" srcOrd="0" destOrd="0" presId="urn:microsoft.com/office/officeart/2005/8/layout/radial5"/>
    <dgm:cxn modelId="{8E8C36E9-5C26-4B4B-8AF5-DFA444226860}" type="presParOf" srcId="{A7C13F0D-9A5E-4420-BC89-9003BB320044}" destId="{A858ECB7-C537-425C-BD8C-68A8D16A4BC5}" srcOrd="6" destOrd="0" presId="urn:microsoft.com/office/officeart/2005/8/layout/radial5"/>
    <dgm:cxn modelId="{19EE5B6E-6A11-4916-B480-99B782623C84}" type="presParOf" srcId="{A7C13F0D-9A5E-4420-BC89-9003BB320044}" destId="{5B2CC393-9540-42E6-BFEA-B1EC34E81DA2}" srcOrd="7" destOrd="0" presId="urn:microsoft.com/office/officeart/2005/8/layout/radial5"/>
    <dgm:cxn modelId="{854E6321-E23A-427D-A544-2B623FC75D22}" type="presParOf" srcId="{5B2CC393-9540-42E6-BFEA-B1EC34E81DA2}" destId="{C90EC20E-ED7F-4345-BF1C-8C03500037AF}" srcOrd="0" destOrd="0" presId="urn:microsoft.com/office/officeart/2005/8/layout/radial5"/>
    <dgm:cxn modelId="{30F63281-6246-4A8A-9746-D792BA0E1001}" type="presParOf" srcId="{A7C13F0D-9A5E-4420-BC89-9003BB320044}" destId="{7D81F04D-8E4F-4ECE-AFF4-9A13AFABBC88}"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CC6747-11CB-44BD-A111-DA55484C1D4C}" type="doc">
      <dgm:prSet loTypeId="urn:microsoft.com/office/officeart/2005/8/layout/chevron1" loCatId="process" qsTypeId="urn:microsoft.com/office/officeart/2005/8/quickstyle/simple1" qsCatId="simple" csTypeId="urn:microsoft.com/office/officeart/2005/8/colors/accent1_2" csCatId="accent1" phldr="1"/>
      <dgm:spPr/>
    </dgm:pt>
    <dgm:pt modelId="{03182A78-B20B-4326-8F02-42059BF31277}">
      <dgm:prSet phldrT="[文本]" custT="1"/>
      <dgm:spPr>
        <a:xfrm>
          <a:off x="0" y="0"/>
          <a:ext cx="1543049" cy="427548"/>
        </a:xfrm>
        <a:prstGeom prst="chevron">
          <a:avLst/>
        </a:pr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1800" dirty="0">
              <a:solidFill>
                <a:srgbClr val="FFFFFF"/>
              </a:solidFill>
              <a:latin typeface="微软雅黑" panose="020B0503020204020204" pitchFamily="34" charset="-122"/>
              <a:ea typeface="微软雅黑" panose="020B0503020204020204" pitchFamily="34" charset="-122"/>
              <a:cs typeface="Calibri"/>
            </a:rPr>
            <a:t>①扫描探测</a:t>
          </a:r>
          <a:endParaRPr lang="zh-CN" altLang="en-US" sz="1800" dirty="0">
            <a:solidFill>
              <a:srgbClr val="FFFFFF"/>
            </a:solidFill>
            <a:latin typeface="微软雅黑" panose="020B0503020204020204" pitchFamily="34" charset="-122"/>
            <a:ea typeface="微软雅黑" panose="020B0503020204020204" pitchFamily="34" charset="-122"/>
            <a:cs typeface="+mn-cs"/>
          </a:endParaRPr>
        </a:p>
      </dgm:t>
    </dgm:pt>
    <dgm:pt modelId="{7A9BE57B-B6BF-42BB-8E29-9833E0214CE1}" type="parTrans" cxnId="{6F1D53EE-9EEE-4F8C-B06B-8A9EAA1077CB}">
      <dgm:prSet/>
      <dgm:spPr/>
      <dgm:t>
        <a:bodyPr/>
        <a:lstStyle/>
        <a:p>
          <a:endParaRPr lang="zh-CN" altLang="en-US" sz="1800"/>
        </a:p>
      </dgm:t>
    </dgm:pt>
    <dgm:pt modelId="{436196E7-3858-4ED6-8E59-244D46E92B96}" type="sibTrans" cxnId="{6F1D53EE-9EEE-4F8C-B06B-8A9EAA1077CB}">
      <dgm:prSet/>
      <dgm:spPr/>
      <dgm:t>
        <a:bodyPr/>
        <a:lstStyle/>
        <a:p>
          <a:endParaRPr lang="zh-CN" altLang="en-US" sz="1800"/>
        </a:p>
      </dgm:t>
    </dgm:pt>
    <dgm:pt modelId="{9CBB98B9-512F-4CD9-A449-A346C693050E}">
      <dgm:prSet phldrT="[文本]" custT="1"/>
      <dgm:spPr>
        <a:xfrm>
          <a:off x="1388744" y="0"/>
          <a:ext cx="1543049" cy="427548"/>
        </a:xfrm>
        <a:prstGeom prst="chevron">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gm:spPr>
      <dgm:t>
        <a:bodyPr lIns="0" rIns="0" anchor="ctr" anchorCtr="1"/>
        <a:lstStyle/>
        <a:p>
          <a:pPr>
            <a:buNone/>
          </a:pPr>
          <a:r>
            <a:rPr lang="zh-CN" altLang="en-US" sz="1800" dirty="0">
              <a:solidFill>
                <a:srgbClr val="FFFFFF"/>
              </a:solidFill>
              <a:latin typeface="微软雅黑" panose="020B0503020204020204" pitchFamily="34" charset="-122"/>
              <a:ea typeface="微软雅黑" panose="020B0503020204020204" pitchFamily="34" charset="-122"/>
              <a:cs typeface="Calibri"/>
            </a:rPr>
            <a:t>②网络钓鱼</a:t>
          </a:r>
          <a:endParaRPr lang="zh-CN" altLang="en-US" sz="1800" dirty="0">
            <a:solidFill>
              <a:srgbClr val="FFFFFF"/>
            </a:solidFill>
            <a:latin typeface="微软雅黑" panose="020B0503020204020204" pitchFamily="34" charset="-122"/>
            <a:ea typeface="微软雅黑" panose="020B0503020204020204" pitchFamily="34" charset="-122"/>
            <a:cs typeface="+mn-cs"/>
          </a:endParaRPr>
        </a:p>
      </dgm:t>
    </dgm:pt>
    <dgm:pt modelId="{8CEF7BB7-3ABC-4470-9515-273CFA0DBA59}" type="parTrans" cxnId="{58F716DA-2434-4768-BD8E-41250DA9FB9D}">
      <dgm:prSet/>
      <dgm:spPr/>
      <dgm:t>
        <a:bodyPr/>
        <a:lstStyle/>
        <a:p>
          <a:endParaRPr lang="zh-CN" altLang="en-US" sz="1800"/>
        </a:p>
      </dgm:t>
    </dgm:pt>
    <dgm:pt modelId="{C2C1AA65-88F8-4379-94E8-4E4763DE2448}" type="sibTrans" cxnId="{58F716DA-2434-4768-BD8E-41250DA9FB9D}">
      <dgm:prSet/>
      <dgm:spPr/>
      <dgm:t>
        <a:bodyPr/>
        <a:lstStyle/>
        <a:p>
          <a:endParaRPr lang="zh-CN" altLang="en-US" sz="1800"/>
        </a:p>
      </dgm:t>
    </dgm:pt>
    <dgm:pt modelId="{953A4070-30FD-4972-BC99-F908579246F6}">
      <dgm:prSet phldrT="[文本]" custT="1"/>
      <dgm:spPr>
        <a:xfrm>
          <a:off x="2777489" y="0"/>
          <a:ext cx="1543049" cy="427548"/>
        </a:xfrm>
        <a:prstGeom prst="chevron">
          <a:avLst/>
        </a:prstGeom>
        <a:solidFill>
          <a:schemeClr val="accent1">
            <a:lumMod val="50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1800" dirty="0">
              <a:solidFill>
                <a:srgbClr val="FFFFFF"/>
              </a:solidFill>
              <a:latin typeface="微软雅黑" panose="020B0503020204020204" pitchFamily="34" charset="-122"/>
              <a:ea typeface="微软雅黑" panose="020B0503020204020204" pitchFamily="34" charset="-122"/>
              <a:cs typeface="Calibri"/>
            </a:rPr>
            <a:t>③初步</a:t>
          </a:r>
          <a:r>
            <a:rPr lang="zh-CN" altLang="en-US" sz="1800" dirty="0">
              <a:solidFill>
                <a:srgbClr val="FFFFFF"/>
              </a:solidFill>
              <a:latin typeface="微软雅黑" panose="020B0503020204020204" pitchFamily="34" charset="-122"/>
              <a:ea typeface="微软雅黑" panose="020B0503020204020204" pitchFamily="34" charset="-122"/>
              <a:cs typeface="+mn-cs"/>
            </a:rPr>
            <a:t>感染</a:t>
          </a:r>
        </a:p>
      </dgm:t>
    </dgm:pt>
    <dgm:pt modelId="{8D9ED7CB-4289-44BA-99A2-4A47F8845F9E}" type="parTrans" cxnId="{A9F27A86-FF62-4985-824B-D9096D5449D9}">
      <dgm:prSet/>
      <dgm:spPr/>
      <dgm:t>
        <a:bodyPr/>
        <a:lstStyle/>
        <a:p>
          <a:endParaRPr lang="zh-CN" altLang="en-US" sz="1800"/>
        </a:p>
      </dgm:t>
    </dgm:pt>
    <dgm:pt modelId="{BA5C3B3A-320E-4FBF-A1E8-39F586769EB6}" type="sibTrans" cxnId="{A9F27A86-FF62-4985-824B-D9096D5449D9}">
      <dgm:prSet/>
      <dgm:spPr/>
      <dgm:t>
        <a:bodyPr/>
        <a:lstStyle/>
        <a:p>
          <a:endParaRPr lang="zh-CN" altLang="en-US" sz="1800"/>
        </a:p>
      </dgm:t>
    </dgm:pt>
    <dgm:pt modelId="{4989C76A-7A3D-441E-8345-FD094D03DED5}">
      <dgm:prSet phldrT="[文本]" custT="1"/>
      <dgm:spPr>
        <a:xfrm>
          <a:off x="5554979" y="0"/>
          <a:ext cx="1543049" cy="427548"/>
        </a:xfrm>
        <a:prstGeom prst="chevron">
          <a:avLst/>
        </a:prstGeom>
        <a:solidFill>
          <a:schemeClr val="accent2">
            <a:lumMod val="75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1800" dirty="0">
              <a:solidFill>
                <a:srgbClr val="FFFFFF"/>
              </a:solidFill>
              <a:latin typeface="微软雅黑" panose="020B0503020204020204" pitchFamily="34" charset="-122"/>
              <a:ea typeface="微软雅黑" panose="020B0503020204020204" pitchFamily="34" charset="-122"/>
              <a:cs typeface="Calibri"/>
            </a:rPr>
            <a:t>⑤远程</a:t>
          </a:r>
          <a:r>
            <a:rPr lang="zh-CN" altLang="en-US" sz="1800" dirty="0">
              <a:solidFill>
                <a:srgbClr val="FFFFFF"/>
              </a:solidFill>
              <a:latin typeface="微软雅黑" panose="020B0503020204020204" pitchFamily="34" charset="-122"/>
              <a:ea typeface="微软雅黑" panose="020B0503020204020204" pitchFamily="34" charset="-122"/>
              <a:cs typeface="+mn-cs"/>
            </a:rPr>
            <a:t>控制</a:t>
          </a:r>
        </a:p>
      </dgm:t>
    </dgm:pt>
    <dgm:pt modelId="{60940231-7FEB-40FF-83CA-46218558BDB5}" type="parTrans" cxnId="{34BF707F-E88D-4AFE-8A12-1C61385474DC}">
      <dgm:prSet/>
      <dgm:spPr/>
      <dgm:t>
        <a:bodyPr/>
        <a:lstStyle/>
        <a:p>
          <a:endParaRPr lang="zh-CN" altLang="en-US" sz="1800"/>
        </a:p>
      </dgm:t>
    </dgm:pt>
    <dgm:pt modelId="{0180DC41-BD67-4B9A-9C6E-7E966D386C32}" type="sibTrans" cxnId="{34BF707F-E88D-4AFE-8A12-1C61385474DC}">
      <dgm:prSet/>
      <dgm:spPr/>
      <dgm:t>
        <a:bodyPr/>
        <a:lstStyle/>
        <a:p>
          <a:endParaRPr lang="zh-CN" altLang="en-US" sz="1800"/>
        </a:p>
      </dgm:t>
    </dgm:pt>
    <dgm:pt modelId="{9BE2192A-CC17-47CE-8C29-0C35DC5C4B27}">
      <dgm:prSet phldrT="[文本]" custT="1"/>
      <dgm:spPr>
        <a:xfrm>
          <a:off x="4166235" y="0"/>
          <a:ext cx="1543049" cy="427548"/>
        </a:xfrm>
        <a:prstGeom prst="chevron">
          <a:avLst/>
        </a:prstGeom>
        <a:solidFill>
          <a:schemeClr val="accent2">
            <a:lumMod val="60000"/>
            <a:lumOff val="40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1800" dirty="0">
              <a:solidFill>
                <a:srgbClr val="FFFFFF"/>
              </a:solidFill>
              <a:latin typeface="微软雅黑" panose="020B0503020204020204" pitchFamily="34" charset="-122"/>
              <a:ea typeface="微软雅黑" panose="020B0503020204020204" pitchFamily="34" charset="-122"/>
              <a:cs typeface="Calibri"/>
            </a:rPr>
            <a:t>④木马下载</a:t>
          </a:r>
          <a:endParaRPr lang="zh-CN" altLang="en-US" sz="1800" dirty="0">
            <a:solidFill>
              <a:srgbClr val="FFFFFF"/>
            </a:solidFill>
            <a:latin typeface="微软雅黑" panose="020B0503020204020204" pitchFamily="34" charset="-122"/>
            <a:ea typeface="微软雅黑" panose="020B0503020204020204" pitchFamily="34" charset="-122"/>
            <a:cs typeface="+mn-cs"/>
          </a:endParaRPr>
        </a:p>
      </dgm:t>
    </dgm:pt>
    <dgm:pt modelId="{039086F4-59C5-42B6-A379-46CB5A042F1F}" type="parTrans" cxnId="{245FB6A4-79B5-4590-B156-B19151E6C382}">
      <dgm:prSet/>
      <dgm:spPr/>
      <dgm:t>
        <a:bodyPr/>
        <a:lstStyle/>
        <a:p>
          <a:endParaRPr lang="zh-CN" altLang="en-US" sz="1800"/>
        </a:p>
      </dgm:t>
    </dgm:pt>
    <dgm:pt modelId="{5B572394-29EA-4EA5-B028-86B4AF5447D6}" type="sibTrans" cxnId="{245FB6A4-79B5-4590-B156-B19151E6C382}">
      <dgm:prSet/>
      <dgm:spPr/>
      <dgm:t>
        <a:bodyPr/>
        <a:lstStyle/>
        <a:p>
          <a:endParaRPr lang="zh-CN" altLang="en-US" sz="1800"/>
        </a:p>
      </dgm:t>
    </dgm:pt>
    <dgm:pt modelId="{41B06933-5CF8-42BE-8923-538674EC40E5}">
      <dgm:prSet phldrT="[文本]" custT="1"/>
      <dgm:spPr>
        <a:xfrm>
          <a:off x="6943724" y="0"/>
          <a:ext cx="1543049" cy="427548"/>
        </a:xfrm>
        <a:prstGeom prst="chevron">
          <a:avLst/>
        </a:prstGeom>
        <a:solidFill>
          <a:schemeClr val="accent2">
            <a:lumMod val="50000"/>
          </a:schemeClr>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1800" dirty="0">
              <a:solidFill>
                <a:srgbClr val="FFFFFF"/>
              </a:solidFill>
              <a:latin typeface="微软雅黑" panose="020B0503020204020204" pitchFamily="34" charset="-122"/>
              <a:ea typeface="微软雅黑" panose="020B0503020204020204" pitchFamily="34" charset="-122"/>
              <a:cs typeface="Calibri"/>
            </a:rPr>
            <a:t>⑥横向渗透</a:t>
          </a:r>
          <a:endParaRPr lang="zh-CN" altLang="en-US" sz="1800" dirty="0">
            <a:solidFill>
              <a:srgbClr val="FFFFFF"/>
            </a:solidFill>
            <a:latin typeface="微软雅黑" panose="020B0503020204020204" pitchFamily="34" charset="-122"/>
            <a:ea typeface="微软雅黑" panose="020B0503020204020204" pitchFamily="34" charset="-122"/>
            <a:cs typeface="+mn-cs"/>
          </a:endParaRPr>
        </a:p>
      </dgm:t>
    </dgm:pt>
    <dgm:pt modelId="{D28E16B7-84B3-424E-9C62-1DA00968B476}" type="parTrans" cxnId="{D34C8D06-1A64-49EB-B346-270B10CAAA6F}">
      <dgm:prSet/>
      <dgm:spPr/>
      <dgm:t>
        <a:bodyPr/>
        <a:lstStyle/>
        <a:p>
          <a:endParaRPr lang="zh-CN" altLang="en-US" sz="1800"/>
        </a:p>
      </dgm:t>
    </dgm:pt>
    <dgm:pt modelId="{08755DC9-6725-48A3-8FE1-A6F2EFE7CBDD}" type="sibTrans" cxnId="{D34C8D06-1A64-49EB-B346-270B10CAAA6F}">
      <dgm:prSet/>
      <dgm:spPr/>
      <dgm:t>
        <a:bodyPr/>
        <a:lstStyle/>
        <a:p>
          <a:endParaRPr lang="zh-CN" altLang="en-US" sz="1800"/>
        </a:p>
      </dgm:t>
    </dgm:pt>
    <dgm:pt modelId="{DF500342-7621-45A3-A987-81BC715596D8}">
      <dgm:prSet phldrT="[文本]" custT="1"/>
      <dgm:spPr>
        <a:xfrm>
          <a:off x="8332470" y="0"/>
          <a:ext cx="1543049" cy="427548"/>
        </a:xfrm>
        <a:prstGeom prst="chevron">
          <a:avLst/>
        </a:prstGeom>
        <a:solidFill>
          <a:srgbClr val="C00000"/>
        </a:solidFill>
        <a:ln w="12700" cap="flat" cmpd="sng" algn="ctr">
          <a:solidFill>
            <a:srgbClr val="FFFFFF">
              <a:hueOff val="0"/>
              <a:satOff val="0"/>
              <a:lumOff val="0"/>
              <a:alphaOff val="0"/>
            </a:srgbClr>
          </a:solidFill>
          <a:prstDash val="solid"/>
          <a:miter lim="800000"/>
        </a:ln>
        <a:effectLst/>
      </dgm:spPr>
      <dgm:t>
        <a:bodyPr/>
        <a:lstStyle/>
        <a:p>
          <a:pPr>
            <a:buNone/>
          </a:pPr>
          <a:r>
            <a:rPr lang="zh-CN" altLang="en-US" sz="1800" dirty="0">
              <a:solidFill>
                <a:srgbClr val="FFFFFF"/>
              </a:solidFill>
              <a:latin typeface="微软雅黑" panose="020B0503020204020204" pitchFamily="34" charset="-122"/>
              <a:ea typeface="微软雅黑" panose="020B0503020204020204" pitchFamily="34" charset="-122"/>
              <a:cs typeface="Calibri"/>
            </a:rPr>
            <a:t>⑦行动收割</a:t>
          </a:r>
          <a:endParaRPr lang="zh-CN" altLang="en-US" sz="1800" dirty="0">
            <a:solidFill>
              <a:srgbClr val="FFFFFF"/>
            </a:solidFill>
            <a:latin typeface="微软雅黑" panose="020B0503020204020204" pitchFamily="34" charset="-122"/>
            <a:ea typeface="微软雅黑" panose="020B0503020204020204" pitchFamily="34" charset="-122"/>
            <a:cs typeface="+mn-cs"/>
          </a:endParaRPr>
        </a:p>
      </dgm:t>
    </dgm:pt>
    <dgm:pt modelId="{0FFF0A95-DAC8-441B-ADAE-041863FEDBBA}" type="parTrans" cxnId="{FC7B8B65-9DA0-47B0-8F7C-81430F6E6E62}">
      <dgm:prSet/>
      <dgm:spPr/>
      <dgm:t>
        <a:bodyPr/>
        <a:lstStyle/>
        <a:p>
          <a:endParaRPr lang="zh-CN" altLang="en-US" sz="1800"/>
        </a:p>
      </dgm:t>
    </dgm:pt>
    <dgm:pt modelId="{1A06429E-B55F-4CA7-AAEF-D8A52914B157}" type="sibTrans" cxnId="{FC7B8B65-9DA0-47B0-8F7C-81430F6E6E62}">
      <dgm:prSet/>
      <dgm:spPr/>
      <dgm:t>
        <a:bodyPr/>
        <a:lstStyle/>
        <a:p>
          <a:endParaRPr lang="zh-CN" altLang="en-US" sz="1800"/>
        </a:p>
      </dgm:t>
    </dgm:pt>
    <dgm:pt modelId="{7A309997-DD6D-4A16-8F4A-D11C492CC2A6}" type="pres">
      <dgm:prSet presAssocID="{E8CC6747-11CB-44BD-A111-DA55484C1D4C}" presName="Name0" presStyleCnt="0">
        <dgm:presLayoutVars>
          <dgm:dir/>
          <dgm:animLvl val="lvl"/>
          <dgm:resizeHandles val="exact"/>
        </dgm:presLayoutVars>
      </dgm:prSet>
      <dgm:spPr/>
    </dgm:pt>
    <dgm:pt modelId="{55149280-D9AF-47F7-AA36-51250DC0E497}" type="pres">
      <dgm:prSet presAssocID="{03182A78-B20B-4326-8F02-42059BF31277}" presName="parTxOnly" presStyleLbl="node1" presStyleIdx="0" presStyleCnt="7" custLinFactNeighborX="10560">
        <dgm:presLayoutVars>
          <dgm:chMax val="0"/>
          <dgm:chPref val="0"/>
          <dgm:bulletEnabled val="1"/>
        </dgm:presLayoutVars>
      </dgm:prSet>
      <dgm:spPr/>
    </dgm:pt>
    <dgm:pt modelId="{CCA46C70-A624-47DB-9453-4DCC1B975F78}" type="pres">
      <dgm:prSet presAssocID="{436196E7-3858-4ED6-8E59-244D46E92B96}" presName="parTxOnlySpace" presStyleCnt="0"/>
      <dgm:spPr/>
    </dgm:pt>
    <dgm:pt modelId="{DDF8EFC3-0A7E-4FF4-9AEF-9225C0FB9231}" type="pres">
      <dgm:prSet presAssocID="{9CBB98B9-512F-4CD9-A449-A346C693050E}" presName="parTxOnly" presStyleLbl="node1" presStyleIdx="1" presStyleCnt="7">
        <dgm:presLayoutVars>
          <dgm:chMax val="0"/>
          <dgm:chPref val="0"/>
          <dgm:bulletEnabled val="1"/>
        </dgm:presLayoutVars>
      </dgm:prSet>
      <dgm:spPr/>
    </dgm:pt>
    <dgm:pt modelId="{5F49E500-9A9C-46B3-BDC6-03FB77BFF41A}" type="pres">
      <dgm:prSet presAssocID="{C2C1AA65-88F8-4379-94E8-4E4763DE2448}" presName="parTxOnlySpace" presStyleCnt="0"/>
      <dgm:spPr/>
    </dgm:pt>
    <dgm:pt modelId="{07528FBF-8480-447A-BA04-6353F1FE9617}" type="pres">
      <dgm:prSet presAssocID="{953A4070-30FD-4972-BC99-F908579246F6}" presName="parTxOnly" presStyleLbl="node1" presStyleIdx="2" presStyleCnt="7">
        <dgm:presLayoutVars>
          <dgm:chMax val="0"/>
          <dgm:chPref val="0"/>
          <dgm:bulletEnabled val="1"/>
        </dgm:presLayoutVars>
      </dgm:prSet>
      <dgm:spPr/>
    </dgm:pt>
    <dgm:pt modelId="{8352017F-1E5C-400B-909A-59AA2FDB99AB}" type="pres">
      <dgm:prSet presAssocID="{BA5C3B3A-320E-4FBF-A1E8-39F586769EB6}" presName="parTxOnlySpace" presStyleCnt="0"/>
      <dgm:spPr/>
    </dgm:pt>
    <dgm:pt modelId="{5A8B766D-C93B-4367-B5DA-6A1E60DA3F64}" type="pres">
      <dgm:prSet presAssocID="{9BE2192A-CC17-47CE-8C29-0C35DC5C4B27}" presName="parTxOnly" presStyleLbl="node1" presStyleIdx="3" presStyleCnt="7">
        <dgm:presLayoutVars>
          <dgm:chMax val="0"/>
          <dgm:chPref val="0"/>
          <dgm:bulletEnabled val="1"/>
        </dgm:presLayoutVars>
      </dgm:prSet>
      <dgm:spPr/>
    </dgm:pt>
    <dgm:pt modelId="{72D3B3F0-F689-4957-8DEA-F75FBCC0EC0A}" type="pres">
      <dgm:prSet presAssocID="{5B572394-29EA-4EA5-B028-86B4AF5447D6}" presName="parTxOnlySpace" presStyleCnt="0"/>
      <dgm:spPr/>
    </dgm:pt>
    <dgm:pt modelId="{6B3BC8C3-392F-4626-9858-E9B98BBE9550}" type="pres">
      <dgm:prSet presAssocID="{4989C76A-7A3D-441E-8345-FD094D03DED5}" presName="parTxOnly" presStyleLbl="node1" presStyleIdx="4" presStyleCnt="7">
        <dgm:presLayoutVars>
          <dgm:chMax val="0"/>
          <dgm:chPref val="0"/>
          <dgm:bulletEnabled val="1"/>
        </dgm:presLayoutVars>
      </dgm:prSet>
      <dgm:spPr/>
    </dgm:pt>
    <dgm:pt modelId="{73ADA7C9-642A-4D43-A7BA-252DFDFF450F}" type="pres">
      <dgm:prSet presAssocID="{0180DC41-BD67-4B9A-9C6E-7E966D386C32}" presName="parTxOnlySpace" presStyleCnt="0"/>
      <dgm:spPr/>
    </dgm:pt>
    <dgm:pt modelId="{3BE00225-3D5E-4033-A8AB-A782AEC579BE}" type="pres">
      <dgm:prSet presAssocID="{41B06933-5CF8-42BE-8923-538674EC40E5}" presName="parTxOnly" presStyleLbl="node1" presStyleIdx="5" presStyleCnt="7">
        <dgm:presLayoutVars>
          <dgm:chMax val="0"/>
          <dgm:chPref val="0"/>
          <dgm:bulletEnabled val="1"/>
        </dgm:presLayoutVars>
      </dgm:prSet>
      <dgm:spPr/>
    </dgm:pt>
    <dgm:pt modelId="{981378D9-F8D2-4FD1-8ACB-573BFA467CC0}" type="pres">
      <dgm:prSet presAssocID="{08755DC9-6725-48A3-8FE1-A6F2EFE7CBDD}" presName="parTxOnlySpace" presStyleCnt="0"/>
      <dgm:spPr/>
    </dgm:pt>
    <dgm:pt modelId="{FA75EC27-0F4E-49F9-897D-F508C19EA541}" type="pres">
      <dgm:prSet presAssocID="{DF500342-7621-45A3-A987-81BC715596D8}" presName="parTxOnly" presStyleLbl="node1" presStyleIdx="6" presStyleCnt="7" custLinFactNeighborX="5626">
        <dgm:presLayoutVars>
          <dgm:chMax val="0"/>
          <dgm:chPref val="0"/>
          <dgm:bulletEnabled val="1"/>
        </dgm:presLayoutVars>
      </dgm:prSet>
      <dgm:spPr/>
    </dgm:pt>
  </dgm:ptLst>
  <dgm:cxnLst>
    <dgm:cxn modelId="{D34C8D06-1A64-49EB-B346-270B10CAAA6F}" srcId="{E8CC6747-11CB-44BD-A111-DA55484C1D4C}" destId="{41B06933-5CF8-42BE-8923-538674EC40E5}" srcOrd="5" destOrd="0" parTransId="{D28E16B7-84B3-424E-9C62-1DA00968B476}" sibTransId="{08755DC9-6725-48A3-8FE1-A6F2EFE7CBDD}"/>
    <dgm:cxn modelId="{5E4B1042-17C1-4157-A59A-4F1F61A41ABD}" type="presOf" srcId="{9CBB98B9-512F-4CD9-A449-A346C693050E}" destId="{DDF8EFC3-0A7E-4FF4-9AEF-9225C0FB9231}" srcOrd="0" destOrd="0" presId="urn:microsoft.com/office/officeart/2005/8/layout/chevron1"/>
    <dgm:cxn modelId="{FC7B8B65-9DA0-47B0-8F7C-81430F6E6E62}" srcId="{E8CC6747-11CB-44BD-A111-DA55484C1D4C}" destId="{DF500342-7621-45A3-A987-81BC715596D8}" srcOrd="6" destOrd="0" parTransId="{0FFF0A95-DAC8-441B-ADAE-041863FEDBBA}" sibTransId="{1A06429E-B55F-4CA7-AAEF-D8A52914B157}"/>
    <dgm:cxn modelId="{97684C4B-E51E-42C7-AD18-851B83B924EC}" type="presOf" srcId="{953A4070-30FD-4972-BC99-F908579246F6}" destId="{07528FBF-8480-447A-BA04-6353F1FE9617}" srcOrd="0" destOrd="0" presId="urn:microsoft.com/office/officeart/2005/8/layout/chevron1"/>
    <dgm:cxn modelId="{A35E806D-2E2E-4828-9701-059388D7E9A1}" type="presOf" srcId="{9BE2192A-CC17-47CE-8C29-0C35DC5C4B27}" destId="{5A8B766D-C93B-4367-B5DA-6A1E60DA3F64}" srcOrd="0" destOrd="0" presId="urn:microsoft.com/office/officeart/2005/8/layout/chevron1"/>
    <dgm:cxn modelId="{34BF707F-E88D-4AFE-8A12-1C61385474DC}" srcId="{E8CC6747-11CB-44BD-A111-DA55484C1D4C}" destId="{4989C76A-7A3D-441E-8345-FD094D03DED5}" srcOrd="4" destOrd="0" parTransId="{60940231-7FEB-40FF-83CA-46218558BDB5}" sibTransId="{0180DC41-BD67-4B9A-9C6E-7E966D386C32}"/>
    <dgm:cxn modelId="{A9F27A86-FF62-4985-824B-D9096D5449D9}" srcId="{E8CC6747-11CB-44BD-A111-DA55484C1D4C}" destId="{953A4070-30FD-4972-BC99-F908579246F6}" srcOrd="2" destOrd="0" parTransId="{8D9ED7CB-4289-44BA-99A2-4A47F8845F9E}" sibTransId="{BA5C3B3A-320E-4FBF-A1E8-39F586769EB6}"/>
    <dgm:cxn modelId="{82114596-CB44-41F0-92DC-1E13878E33CC}" type="presOf" srcId="{41B06933-5CF8-42BE-8923-538674EC40E5}" destId="{3BE00225-3D5E-4033-A8AB-A782AEC579BE}" srcOrd="0" destOrd="0" presId="urn:microsoft.com/office/officeart/2005/8/layout/chevron1"/>
    <dgm:cxn modelId="{F782CF9B-CD3C-4DEA-A323-1BDA5BEBA7DB}" type="presOf" srcId="{03182A78-B20B-4326-8F02-42059BF31277}" destId="{55149280-D9AF-47F7-AA36-51250DC0E497}" srcOrd="0" destOrd="0" presId="urn:microsoft.com/office/officeart/2005/8/layout/chevron1"/>
    <dgm:cxn modelId="{E292FFA1-A7A6-457E-AEA3-033532E443B1}" type="presOf" srcId="{4989C76A-7A3D-441E-8345-FD094D03DED5}" destId="{6B3BC8C3-392F-4626-9858-E9B98BBE9550}" srcOrd="0" destOrd="0" presId="urn:microsoft.com/office/officeart/2005/8/layout/chevron1"/>
    <dgm:cxn modelId="{245FB6A4-79B5-4590-B156-B19151E6C382}" srcId="{E8CC6747-11CB-44BD-A111-DA55484C1D4C}" destId="{9BE2192A-CC17-47CE-8C29-0C35DC5C4B27}" srcOrd="3" destOrd="0" parTransId="{039086F4-59C5-42B6-A379-46CB5A042F1F}" sibTransId="{5B572394-29EA-4EA5-B028-86B4AF5447D6}"/>
    <dgm:cxn modelId="{63BE03C4-B2CE-42D4-9E94-F553A19C0A64}" type="presOf" srcId="{DF500342-7621-45A3-A987-81BC715596D8}" destId="{FA75EC27-0F4E-49F9-897D-F508C19EA541}" srcOrd="0" destOrd="0" presId="urn:microsoft.com/office/officeart/2005/8/layout/chevron1"/>
    <dgm:cxn modelId="{58F716DA-2434-4768-BD8E-41250DA9FB9D}" srcId="{E8CC6747-11CB-44BD-A111-DA55484C1D4C}" destId="{9CBB98B9-512F-4CD9-A449-A346C693050E}" srcOrd="1" destOrd="0" parTransId="{8CEF7BB7-3ABC-4470-9515-273CFA0DBA59}" sibTransId="{C2C1AA65-88F8-4379-94E8-4E4763DE2448}"/>
    <dgm:cxn modelId="{493C91DE-D1A8-4DF4-BE25-35EB157FFD94}" type="presOf" srcId="{E8CC6747-11CB-44BD-A111-DA55484C1D4C}" destId="{7A309997-DD6D-4A16-8F4A-D11C492CC2A6}" srcOrd="0" destOrd="0" presId="urn:microsoft.com/office/officeart/2005/8/layout/chevron1"/>
    <dgm:cxn modelId="{6F1D53EE-9EEE-4F8C-B06B-8A9EAA1077CB}" srcId="{E8CC6747-11CB-44BD-A111-DA55484C1D4C}" destId="{03182A78-B20B-4326-8F02-42059BF31277}" srcOrd="0" destOrd="0" parTransId="{7A9BE57B-B6BF-42BB-8E29-9833E0214CE1}" sibTransId="{436196E7-3858-4ED6-8E59-244D46E92B96}"/>
    <dgm:cxn modelId="{ADDA0EC6-AC80-4D03-84BD-CA3A22F18AB1}" type="presParOf" srcId="{7A309997-DD6D-4A16-8F4A-D11C492CC2A6}" destId="{55149280-D9AF-47F7-AA36-51250DC0E497}" srcOrd="0" destOrd="0" presId="urn:microsoft.com/office/officeart/2005/8/layout/chevron1"/>
    <dgm:cxn modelId="{4A821995-3574-47FF-9543-A615935E23BD}" type="presParOf" srcId="{7A309997-DD6D-4A16-8F4A-D11C492CC2A6}" destId="{CCA46C70-A624-47DB-9453-4DCC1B975F78}" srcOrd="1" destOrd="0" presId="urn:microsoft.com/office/officeart/2005/8/layout/chevron1"/>
    <dgm:cxn modelId="{D86EAE26-E681-4D9A-B83B-53B0D09AC035}" type="presParOf" srcId="{7A309997-DD6D-4A16-8F4A-D11C492CC2A6}" destId="{DDF8EFC3-0A7E-4FF4-9AEF-9225C0FB9231}" srcOrd="2" destOrd="0" presId="urn:microsoft.com/office/officeart/2005/8/layout/chevron1"/>
    <dgm:cxn modelId="{450A9DBD-136F-41C6-8746-081CB178CFFA}" type="presParOf" srcId="{7A309997-DD6D-4A16-8F4A-D11C492CC2A6}" destId="{5F49E500-9A9C-46B3-BDC6-03FB77BFF41A}" srcOrd="3" destOrd="0" presId="urn:microsoft.com/office/officeart/2005/8/layout/chevron1"/>
    <dgm:cxn modelId="{CA3FA480-5936-4BF2-951C-DA69DDCC26E0}" type="presParOf" srcId="{7A309997-DD6D-4A16-8F4A-D11C492CC2A6}" destId="{07528FBF-8480-447A-BA04-6353F1FE9617}" srcOrd="4" destOrd="0" presId="urn:microsoft.com/office/officeart/2005/8/layout/chevron1"/>
    <dgm:cxn modelId="{6D7C389B-E395-41E1-A5C6-488E698CF994}" type="presParOf" srcId="{7A309997-DD6D-4A16-8F4A-D11C492CC2A6}" destId="{8352017F-1E5C-400B-909A-59AA2FDB99AB}" srcOrd="5" destOrd="0" presId="urn:microsoft.com/office/officeart/2005/8/layout/chevron1"/>
    <dgm:cxn modelId="{ABD218D2-74D0-4CD4-A676-83FC58902A14}" type="presParOf" srcId="{7A309997-DD6D-4A16-8F4A-D11C492CC2A6}" destId="{5A8B766D-C93B-4367-B5DA-6A1E60DA3F64}" srcOrd="6" destOrd="0" presId="urn:microsoft.com/office/officeart/2005/8/layout/chevron1"/>
    <dgm:cxn modelId="{96AA81BD-AD34-405A-BA3E-2CFF545C998C}" type="presParOf" srcId="{7A309997-DD6D-4A16-8F4A-D11C492CC2A6}" destId="{72D3B3F0-F689-4957-8DEA-F75FBCC0EC0A}" srcOrd="7" destOrd="0" presId="urn:microsoft.com/office/officeart/2005/8/layout/chevron1"/>
    <dgm:cxn modelId="{E9AAEC43-AF5B-4A25-AB61-04E6239536B8}" type="presParOf" srcId="{7A309997-DD6D-4A16-8F4A-D11C492CC2A6}" destId="{6B3BC8C3-392F-4626-9858-E9B98BBE9550}" srcOrd="8" destOrd="0" presId="urn:microsoft.com/office/officeart/2005/8/layout/chevron1"/>
    <dgm:cxn modelId="{B4F8F020-7443-4467-8834-B024E6F9158B}" type="presParOf" srcId="{7A309997-DD6D-4A16-8F4A-D11C492CC2A6}" destId="{73ADA7C9-642A-4D43-A7BA-252DFDFF450F}" srcOrd="9" destOrd="0" presId="urn:microsoft.com/office/officeart/2005/8/layout/chevron1"/>
    <dgm:cxn modelId="{374FF75F-729A-4127-AC9A-FF58626C7957}" type="presParOf" srcId="{7A309997-DD6D-4A16-8F4A-D11C492CC2A6}" destId="{3BE00225-3D5E-4033-A8AB-A782AEC579BE}" srcOrd="10" destOrd="0" presId="urn:microsoft.com/office/officeart/2005/8/layout/chevron1"/>
    <dgm:cxn modelId="{68791063-404D-4B6C-83DD-ECC60BEE0BDB}" type="presParOf" srcId="{7A309997-DD6D-4A16-8F4A-D11C492CC2A6}" destId="{981378D9-F8D2-4FD1-8ACB-573BFA467CC0}" srcOrd="11" destOrd="0" presId="urn:microsoft.com/office/officeart/2005/8/layout/chevron1"/>
    <dgm:cxn modelId="{5A31D679-E48E-47AF-9B4D-9232ECDEBBC8}" type="presParOf" srcId="{7A309997-DD6D-4A16-8F4A-D11C492CC2A6}" destId="{FA75EC27-0F4E-49F9-897D-F508C19EA541}" srcOrd="12"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550E62-9341-4BDB-B399-ECCCF3FD0455}" type="doc">
      <dgm:prSet loTypeId="urn:microsoft.com/office/officeart/2005/8/layout/cycle2" loCatId="cycle" qsTypeId="urn:microsoft.com/office/officeart/2005/8/quickstyle/simple1" qsCatId="simple" csTypeId="urn:microsoft.com/office/officeart/2005/8/colors/accent2_2" csCatId="accent2" phldr="1"/>
      <dgm:spPr/>
      <dgm:t>
        <a:bodyPr/>
        <a:lstStyle/>
        <a:p>
          <a:endParaRPr lang="zh-CN" altLang="en-US"/>
        </a:p>
      </dgm:t>
    </dgm:pt>
    <dgm:pt modelId="{F7A0DCB7-35CC-4C78-BA56-317E7F260FBD}">
      <dgm:prSet phldrT="[文本]"/>
      <dgm:spPr>
        <a:solidFill>
          <a:schemeClr val="accent1">
            <a:lumMod val="75000"/>
          </a:schemeClr>
        </a:solidFill>
      </dgm:spPr>
      <dgm:t>
        <a:bodyPr/>
        <a:lstStyle/>
        <a:p>
          <a:pPr>
            <a:spcAft>
              <a:spcPts val="0"/>
            </a:spcAft>
          </a:pPr>
          <a:r>
            <a:rPr lang="zh-CN" altLang="en-US" dirty="0"/>
            <a:t>传播</a:t>
          </a:r>
          <a:endParaRPr lang="en-US" altLang="zh-CN" dirty="0"/>
        </a:p>
        <a:p>
          <a:pPr>
            <a:spcAft>
              <a:spcPts val="0"/>
            </a:spcAft>
          </a:pPr>
          <a:r>
            <a:rPr lang="zh-CN" altLang="en-US" dirty="0"/>
            <a:t>发作</a:t>
          </a:r>
        </a:p>
      </dgm:t>
    </dgm:pt>
    <dgm:pt modelId="{3D136824-C4DB-4E1B-BC9F-3D905F221971}" type="parTrans" cxnId="{02B0CED9-9593-4721-9AA5-FC651397CEB5}">
      <dgm:prSet/>
      <dgm:spPr/>
      <dgm:t>
        <a:bodyPr/>
        <a:lstStyle/>
        <a:p>
          <a:endParaRPr lang="zh-CN" altLang="en-US"/>
        </a:p>
      </dgm:t>
    </dgm:pt>
    <dgm:pt modelId="{81151042-D835-4CAB-A6CF-311129267D63}" type="sibTrans" cxnId="{02B0CED9-9593-4721-9AA5-FC651397CEB5}">
      <dgm:prSet/>
      <dgm:spPr>
        <a:solidFill>
          <a:schemeClr val="accent1">
            <a:lumMod val="60000"/>
            <a:lumOff val="40000"/>
          </a:schemeClr>
        </a:solidFill>
      </dgm:spPr>
      <dgm:t>
        <a:bodyPr/>
        <a:lstStyle/>
        <a:p>
          <a:endParaRPr lang="zh-CN" altLang="en-US"/>
        </a:p>
      </dgm:t>
    </dgm:pt>
    <dgm:pt modelId="{B74EBF58-17EF-489A-ADF8-06FC220415F4}">
      <dgm:prSet phldrT="[文本]"/>
      <dgm:spPr>
        <a:solidFill>
          <a:schemeClr val="accent1">
            <a:lumMod val="75000"/>
          </a:schemeClr>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a:t>样本</a:t>
          </a:r>
        </a:p>
        <a:p>
          <a:pPr defTabSz="800100">
            <a:lnSpc>
              <a:spcPct val="90000"/>
            </a:lnSpc>
            <a:spcBef>
              <a:spcPct val="0"/>
            </a:spcBef>
            <a:spcAft>
              <a:spcPts val="0"/>
            </a:spcAft>
          </a:pPr>
          <a:r>
            <a:rPr lang="zh-CN" altLang="en-US" dirty="0"/>
            <a:t>采集</a:t>
          </a:r>
          <a:endParaRPr lang="en-US" altLang="zh-CN" dirty="0"/>
        </a:p>
      </dgm:t>
    </dgm:pt>
    <dgm:pt modelId="{856BC600-A547-4A07-838A-FCD194141383}" type="parTrans" cxnId="{B3C96203-5ADE-49EE-8C5C-D5EF56115638}">
      <dgm:prSet/>
      <dgm:spPr/>
      <dgm:t>
        <a:bodyPr/>
        <a:lstStyle/>
        <a:p>
          <a:endParaRPr lang="zh-CN" altLang="en-US"/>
        </a:p>
      </dgm:t>
    </dgm:pt>
    <dgm:pt modelId="{31790CC4-9D3F-4086-BC5A-A5BFD954B9DB}" type="sibTrans" cxnId="{B3C96203-5ADE-49EE-8C5C-D5EF56115638}">
      <dgm:prSet/>
      <dgm:spPr>
        <a:solidFill>
          <a:schemeClr val="accent1">
            <a:lumMod val="60000"/>
            <a:lumOff val="40000"/>
          </a:schemeClr>
        </a:solidFill>
      </dgm:spPr>
      <dgm:t>
        <a:bodyPr/>
        <a:lstStyle/>
        <a:p>
          <a:endParaRPr lang="zh-CN" altLang="en-US"/>
        </a:p>
      </dgm:t>
    </dgm:pt>
    <dgm:pt modelId="{C2843027-6592-44B3-936C-9DEF7E73B30B}">
      <dgm:prSet phldrT="[文本]"/>
      <dgm:spPr>
        <a:solidFill>
          <a:schemeClr val="accent1">
            <a:lumMod val="75000"/>
          </a:schemeClr>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a:t>特征</a:t>
          </a:r>
        </a:p>
        <a:p>
          <a:pPr defTabSz="800100">
            <a:lnSpc>
              <a:spcPct val="90000"/>
            </a:lnSpc>
            <a:spcBef>
              <a:spcPct val="0"/>
            </a:spcBef>
            <a:spcAft>
              <a:spcPts val="0"/>
            </a:spcAft>
          </a:pPr>
          <a:r>
            <a:rPr lang="zh-CN" altLang="en-US" dirty="0"/>
            <a:t>提取</a:t>
          </a:r>
          <a:endParaRPr lang="en-US" altLang="zh-CN" dirty="0"/>
        </a:p>
      </dgm:t>
    </dgm:pt>
    <dgm:pt modelId="{16937BFE-109B-450F-9176-7B41F32F55C2}" type="parTrans" cxnId="{9E22E26F-4513-4ED5-8714-E53BA36C56F5}">
      <dgm:prSet/>
      <dgm:spPr/>
      <dgm:t>
        <a:bodyPr/>
        <a:lstStyle/>
        <a:p>
          <a:endParaRPr lang="zh-CN" altLang="en-US"/>
        </a:p>
      </dgm:t>
    </dgm:pt>
    <dgm:pt modelId="{D5D177C6-B272-4644-951A-DC28C68CEBF4}" type="sibTrans" cxnId="{9E22E26F-4513-4ED5-8714-E53BA36C56F5}">
      <dgm:prSet/>
      <dgm:spPr>
        <a:solidFill>
          <a:schemeClr val="accent1">
            <a:lumMod val="60000"/>
            <a:lumOff val="40000"/>
          </a:schemeClr>
        </a:solidFill>
      </dgm:spPr>
      <dgm:t>
        <a:bodyPr/>
        <a:lstStyle/>
        <a:p>
          <a:endParaRPr lang="zh-CN" altLang="en-US"/>
        </a:p>
      </dgm:t>
    </dgm:pt>
    <dgm:pt modelId="{92789DC3-F5E8-4BD9-B162-EA70C3BA868B}">
      <dgm:prSet phldrT="[文本]"/>
      <dgm:spPr>
        <a:solidFill>
          <a:schemeClr val="accent1">
            <a:lumMod val="75000"/>
          </a:schemeClr>
        </a:solidFill>
      </dgm:spPr>
      <dgm:t>
        <a:bodyPr/>
        <a:lstStyle/>
        <a:p>
          <a:pPr defTabSz="800100">
            <a:lnSpc>
              <a:spcPct val="90000"/>
            </a:lnSpc>
            <a:spcBef>
              <a:spcPct val="0"/>
            </a:spcBef>
            <a:spcAft>
              <a:spcPts val="0"/>
            </a:spcAft>
          </a:pPr>
          <a:r>
            <a:rPr lang="zh-CN" altLang="en-US" dirty="0"/>
            <a:t>更新升级</a:t>
          </a:r>
          <a:endParaRPr lang="en-US" altLang="zh-CN" dirty="0"/>
        </a:p>
      </dgm:t>
    </dgm:pt>
    <dgm:pt modelId="{575B83E9-044A-4BA1-B167-7F1304BD70DF}" type="parTrans" cxnId="{62807E81-460A-417E-AD1E-D0EC0F59E023}">
      <dgm:prSet/>
      <dgm:spPr/>
      <dgm:t>
        <a:bodyPr/>
        <a:lstStyle/>
        <a:p>
          <a:endParaRPr lang="zh-CN" altLang="en-US"/>
        </a:p>
      </dgm:t>
    </dgm:pt>
    <dgm:pt modelId="{FF00A7F2-98A0-4DCD-90FC-622DE87E10C5}" type="sibTrans" cxnId="{62807E81-460A-417E-AD1E-D0EC0F59E023}">
      <dgm:prSet/>
      <dgm:spPr>
        <a:solidFill>
          <a:schemeClr val="accent1">
            <a:lumMod val="60000"/>
            <a:lumOff val="40000"/>
          </a:schemeClr>
        </a:solidFill>
      </dgm:spPr>
      <dgm:t>
        <a:bodyPr/>
        <a:lstStyle/>
        <a:p>
          <a:endParaRPr lang="zh-CN" altLang="en-US"/>
        </a:p>
      </dgm:t>
    </dgm:pt>
    <dgm:pt modelId="{9B98AEB9-8A8F-4E1E-BBEE-58B4F31168B4}">
      <dgm:prSet phldrT="[文本]"/>
      <dgm:spPr>
        <a:solidFill>
          <a:schemeClr val="accent1">
            <a:lumMod val="75000"/>
          </a:schemeClr>
        </a:solidFill>
      </dgm:spPr>
      <dgm:t>
        <a:bodyPr/>
        <a:lstStyle/>
        <a:p>
          <a:pPr>
            <a:spcAft>
              <a:spcPts val="0"/>
            </a:spcAft>
          </a:pPr>
          <a:r>
            <a:rPr lang="zh-CN" altLang="en-US" dirty="0"/>
            <a:t>威胁</a:t>
          </a:r>
          <a:endParaRPr lang="en-US" altLang="zh-CN" dirty="0"/>
        </a:p>
        <a:p>
          <a:pPr>
            <a:spcAft>
              <a:spcPts val="0"/>
            </a:spcAft>
          </a:pPr>
          <a:r>
            <a:rPr lang="zh-CN" altLang="en-US" dirty="0"/>
            <a:t>出现</a:t>
          </a:r>
          <a:endParaRPr lang="en-US" altLang="zh-CN" dirty="0"/>
        </a:p>
      </dgm:t>
    </dgm:pt>
    <dgm:pt modelId="{24FA0F53-0F71-463C-8463-72A807DEB822}" type="parTrans" cxnId="{DC0A150B-D256-4F33-B043-4EEB0CB4B3E2}">
      <dgm:prSet/>
      <dgm:spPr/>
      <dgm:t>
        <a:bodyPr/>
        <a:lstStyle/>
        <a:p>
          <a:endParaRPr lang="zh-CN" altLang="en-US"/>
        </a:p>
      </dgm:t>
    </dgm:pt>
    <dgm:pt modelId="{35438DAD-BC6A-48CA-9BD3-D6508815E337}" type="sibTrans" cxnId="{DC0A150B-D256-4F33-B043-4EEB0CB4B3E2}">
      <dgm:prSet/>
      <dgm:spPr>
        <a:solidFill>
          <a:schemeClr val="accent1">
            <a:lumMod val="60000"/>
            <a:lumOff val="40000"/>
          </a:schemeClr>
        </a:solidFill>
      </dgm:spPr>
      <dgm:t>
        <a:bodyPr/>
        <a:lstStyle/>
        <a:p>
          <a:endParaRPr lang="zh-CN" altLang="en-US"/>
        </a:p>
      </dgm:t>
    </dgm:pt>
    <dgm:pt modelId="{765189EE-0365-4270-8278-3A48984A42C6}">
      <dgm:prSet phldrT="[文本]"/>
      <dgm:spPr>
        <a:solidFill>
          <a:schemeClr val="accent1">
            <a:lumMod val="75000"/>
          </a:schemeClr>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a:t>检测</a:t>
          </a:r>
        </a:p>
        <a:p>
          <a:pPr defTabSz="800100">
            <a:lnSpc>
              <a:spcPct val="90000"/>
            </a:lnSpc>
            <a:spcBef>
              <a:spcPct val="0"/>
            </a:spcBef>
            <a:spcAft>
              <a:spcPts val="0"/>
            </a:spcAft>
          </a:pPr>
          <a:r>
            <a:rPr lang="zh-CN" altLang="en-US" dirty="0"/>
            <a:t>查杀</a:t>
          </a:r>
          <a:endParaRPr lang="en-US" altLang="zh-CN" dirty="0"/>
        </a:p>
      </dgm:t>
    </dgm:pt>
    <dgm:pt modelId="{7B598A63-96D8-4509-9830-9659FF53B784}" type="parTrans" cxnId="{2CFB6D49-2F5B-43DA-A530-2E763A9C15A8}">
      <dgm:prSet/>
      <dgm:spPr/>
      <dgm:t>
        <a:bodyPr/>
        <a:lstStyle/>
        <a:p>
          <a:endParaRPr lang="zh-CN" altLang="en-US"/>
        </a:p>
      </dgm:t>
    </dgm:pt>
    <dgm:pt modelId="{9C2F884B-796A-4DC5-BE8C-56D0574171A8}" type="sibTrans" cxnId="{2CFB6D49-2F5B-43DA-A530-2E763A9C15A8}">
      <dgm:prSet/>
      <dgm:spPr>
        <a:solidFill>
          <a:schemeClr val="accent1">
            <a:lumMod val="60000"/>
            <a:lumOff val="40000"/>
          </a:schemeClr>
        </a:solidFill>
      </dgm:spPr>
      <dgm:t>
        <a:bodyPr/>
        <a:lstStyle/>
        <a:p>
          <a:endParaRPr lang="zh-CN" altLang="en-US"/>
        </a:p>
      </dgm:t>
    </dgm:pt>
    <dgm:pt modelId="{B34704B8-9FC2-4B3B-ADAA-452921C1396F}" type="pres">
      <dgm:prSet presAssocID="{33550E62-9341-4BDB-B399-ECCCF3FD0455}" presName="cycle" presStyleCnt="0">
        <dgm:presLayoutVars>
          <dgm:dir/>
          <dgm:resizeHandles val="exact"/>
        </dgm:presLayoutVars>
      </dgm:prSet>
      <dgm:spPr/>
    </dgm:pt>
    <dgm:pt modelId="{386CD204-5AC7-4D94-BB66-899ACE0468C0}" type="pres">
      <dgm:prSet presAssocID="{F7A0DCB7-35CC-4C78-BA56-317E7F260FBD}" presName="node" presStyleLbl="node1" presStyleIdx="0" presStyleCnt="6">
        <dgm:presLayoutVars>
          <dgm:bulletEnabled val="1"/>
        </dgm:presLayoutVars>
      </dgm:prSet>
      <dgm:spPr/>
    </dgm:pt>
    <dgm:pt modelId="{AEC4C6C5-80BE-4DED-8756-A1205C4087B9}" type="pres">
      <dgm:prSet presAssocID="{81151042-D835-4CAB-A6CF-311129267D63}" presName="sibTrans" presStyleLbl="sibTrans2D1" presStyleIdx="0" presStyleCnt="6"/>
      <dgm:spPr/>
    </dgm:pt>
    <dgm:pt modelId="{985014AB-B229-4D09-AC71-C49D317A0489}" type="pres">
      <dgm:prSet presAssocID="{81151042-D835-4CAB-A6CF-311129267D63}" presName="connectorText" presStyleLbl="sibTrans2D1" presStyleIdx="0" presStyleCnt="6"/>
      <dgm:spPr/>
    </dgm:pt>
    <dgm:pt modelId="{7FCA37DD-2E6B-497F-943E-FF5928E35A0A}" type="pres">
      <dgm:prSet presAssocID="{B74EBF58-17EF-489A-ADF8-06FC220415F4}" presName="node" presStyleLbl="node1" presStyleIdx="1" presStyleCnt="6">
        <dgm:presLayoutVars>
          <dgm:bulletEnabled val="1"/>
        </dgm:presLayoutVars>
      </dgm:prSet>
      <dgm:spPr/>
    </dgm:pt>
    <dgm:pt modelId="{0903DA93-9E77-45FE-B3A3-B9EEE7B08CFA}" type="pres">
      <dgm:prSet presAssocID="{31790CC4-9D3F-4086-BC5A-A5BFD954B9DB}" presName="sibTrans" presStyleLbl="sibTrans2D1" presStyleIdx="1" presStyleCnt="6"/>
      <dgm:spPr/>
    </dgm:pt>
    <dgm:pt modelId="{8D8B1C05-AD8B-4DC0-93EB-1CE913CF77D1}" type="pres">
      <dgm:prSet presAssocID="{31790CC4-9D3F-4086-BC5A-A5BFD954B9DB}" presName="connectorText" presStyleLbl="sibTrans2D1" presStyleIdx="1" presStyleCnt="6"/>
      <dgm:spPr/>
    </dgm:pt>
    <dgm:pt modelId="{5FD2DF47-1305-4672-B09E-4A1CD807C36C}" type="pres">
      <dgm:prSet presAssocID="{C2843027-6592-44B3-936C-9DEF7E73B30B}" presName="node" presStyleLbl="node1" presStyleIdx="2" presStyleCnt="6">
        <dgm:presLayoutVars>
          <dgm:bulletEnabled val="1"/>
        </dgm:presLayoutVars>
      </dgm:prSet>
      <dgm:spPr/>
    </dgm:pt>
    <dgm:pt modelId="{AE9C7AFF-9F01-418E-AC18-EBFCB554EE97}" type="pres">
      <dgm:prSet presAssocID="{D5D177C6-B272-4644-951A-DC28C68CEBF4}" presName="sibTrans" presStyleLbl="sibTrans2D1" presStyleIdx="2" presStyleCnt="6"/>
      <dgm:spPr/>
    </dgm:pt>
    <dgm:pt modelId="{BFA89797-01C6-4923-9128-B632E846368F}" type="pres">
      <dgm:prSet presAssocID="{D5D177C6-B272-4644-951A-DC28C68CEBF4}" presName="connectorText" presStyleLbl="sibTrans2D1" presStyleIdx="2" presStyleCnt="6"/>
      <dgm:spPr/>
    </dgm:pt>
    <dgm:pt modelId="{6A1B9BB7-2B2E-4E1D-9687-781C8DDF2A52}" type="pres">
      <dgm:prSet presAssocID="{92789DC3-F5E8-4BD9-B162-EA70C3BA868B}" presName="node" presStyleLbl="node1" presStyleIdx="3" presStyleCnt="6">
        <dgm:presLayoutVars>
          <dgm:bulletEnabled val="1"/>
        </dgm:presLayoutVars>
      </dgm:prSet>
      <dgm:spPr/>
    </dgm:pt>
    <dgm:pt modelId="{B81F4CCD-AB17-402D-8A1C-E06AE4C7D87B}" type="pres">
      <dgm:prSet presAssocID="{FF00A7F2-98A0-4DCD-90FC-622DE87E10C5}" presName="sibTrans" presStyleLbl="sibTrans2D1" presStyleIdx="3" presStyleCnt="6"/>
      <dgm:spPr/>
    </dgm:pt>
    <dgm:pt modelId="{0590D767-4AEC-4554-AA19-962CAC73B872}" type="pres">
      <dgm:prSet presAssocID="{FF00A7F2-98A0-4DCD-90FC-622DE87E10C5}" presName="connectorText" presStyleLbl="sibTrans2D1" presStyleIdx="3" presStyleCnt="6"/>
      <dgm:spPr/>
    </dgm:pt>
    <dgm:pt modelId="{F154B85C-E399-47BA-8DEF-BD0F07688161}" type="pres">
      <dgm:prSet presAssocID="{765189EE-0365-4270-8278-3A48984A42C6}" presName="node" presStyleLbl="node1" presStyleIdx="4" presStyleCnt="6">
        <dgm:presLayoutVars>
          <dgm:bulletEnabled val="1"/>
        </dgm:presLayoutVars>
      </dgm:prSet>
      <dgm:spPr/>
    </dgm:pt>
    <dgm:pt modelId="{42633A35-B5E9-41CF-8775-FA4F1742C7E8}" type="pres">
      <dgm:prSet presAssocID="{9C2F884B-796A-4DC5-BE8C-56D0574171A8}" presName="sibTrans" presStyleLbl="sibTrans2D1" presStyleIdx="4" presStyleCnt="6"/>
      <dgm:spPr/>
    </dgm:pt>
    <dgm:pt modelId="{6F20A8AD-5C48-44D6-8084-5E2BC85A48B2}" type="pres">
      <dgm:prSet presAssocID="{9C2F884B-796A-4DC5-BE8C-56D0574171A8}" presName="connectorText" presStyleLbl="sibTrans2D1" presStyleIdx="4" presStyleCnt="6"/>
      <dgm:spPr/>
    </dgm:pt>
    <dgm:pt modelId="{0DB16681-2371-4626-9906-35EF3AAFB9CC}" type="pres">
      <dgm:prSet presAssocID="{9B98AEB9-8A8F-4E1E-BBEE-58B4F31168B4}" presName="node" presStyleLbl="node1" presStyleIdx="5" presStyleCnt="6">
        <dgm:presLayoutVars>
          <dgm:bulletEnabled val="1"/>
        </dgm:presLayoutVars>
      </dgm:prSet>
      <dgm:spPr/>
    </dgm:pt>
    <dgm:pt modelId="{774083FA-B8DE-4E15-8B31-6643209DFB9E}" type="pres">
      <dgm:prSet presAssocID="{35438DAD-BC6A-48CA-9BD3-D6508815E337}" presName="sibTrans" presStyleLbl="sibTrans2D1" presStyleIdx="5" presStyleCnt="6"/>
      <dgm:spPr/>
    </dgm:pt>
    <dgm:pt modelId="{BE270A80-AB58-4F84-B7BE-9B9C0CA8ADE8}" type="pres">
      <dgm:prSet presAssocID="{35438DAD-BC6A-48CA-9BD3-D6508815E337}" presName="connectorText" presStyleLbl="sibTrans2D1" presStyleIdx="5" presStyleCnt="6"/>
      <dgm:spPr/>
    </dgm:pt>
  </dgm:ptLst>
  <dgm:cxnLst>
    <dgm:cxn modelId="{B3C96203-5ADE-49EE-8C5C-D5EF56115638}" srcId="{33550E62-9341-4BDB-B399-ECCCF3FD0455}" destId="{B74EBF58-17EF-489A-ADF8-06FC220415F4}" srcOrd="1" destOrd="0" parTransId="{856BC600-A547-4A07-838A-FCD194141383}" sibTransId="{31790CC4-9D3F-4086-BC5A-A5BFD954B9DB}"/>
    <dgm:cxn modelId="{4AF9EB06-7062-41EC-B3CE-9E659C566A3A}" type="presOf" srcId="{33550E62-9341-4BDB-B399-ECCCF3FD0455}" destId="{B34704B8-9FC2-4B3B-ADAA-452921C1396F}" srcOrd="0" destOrd="0" presId="urn:microsoft.com/office/officeart/2005/8/layout/cycle2"/>
    <dgm:cxn modelId="{91693309-8C58-4775-BA9B-FB6A1ED7179F}" type="presOf" srcId="{D5D177C6-B272-4644-951A-DC28C68CEBF4}" destId="{BFA89797-01C6-4923-9128-B632E846368F}" srcOrd="1" destOrd="0" presId="urn:microsoft.com/office/officeart/2005/8/layout/cycle2"/>
    <dgm:cxn modelId="{DC0A150B-D256-4F33-B043-4EEB0CB4B3E2}" srcId="{33550E62-9341-4BDB-B399-ECCCF3FD0455}" destId="{9B98AEB9-8A8F-4E1E-BBEE-58B4F31168B4}" srcOrd="5" destOrd="0" parTransId="{24FA0F53-0F71-463C-8463-72A807DEB822}" sibTransId="{35438DAD-BC6A-48CA-9BD3-D6508815E337}"/>
    <dgm:cxn modelId="{DADE062A-A099-49B8-9DF6-B4970BA13CE0}" type="presOf" srcId="{81151042-D835-4CAB-A6CF-311129267D63}" destId="{985014AB-B229-4D09-AC71-C49D317A0489}" srcOrd="1" destOrd="0" presId="urn:microsoft.com/office/officeart/2005/8/layout/cycle2"/>
    <dgm:cxn modelId="{3D71B32D-4B45-4F5E-BECD-481993AD29B8}" type="presOf" srcId="{35438DAD-BC6A-48CA-9BD3-D6508815E337}" destId="{BE270A80-AB58-4F84-B7BE-9B9C0CA8ADE8}" srcOrd="1" destOrd="0" presId="urn:microsoft.com/office/officeart/2005/8/layout/cycle2"/>
    <dgm:cxn modelId="{9ACF713E-1F7D-4412-9CD0-4E7FFD80E14B}" type="presOf" srcId="{92789DC3-F5E8-4BD9-B162-EA70C3BA868B}" destId="{6A1B9BB7-2B2E-4E1D-9687-781C8DDF2A52}" srcOrd="0" destOrd="0" presId="urn:microsoft.com/office/officeart/2005/8/layout/cycle2"/>
    <dgm:cxn modelId="{2CFB6D49-2F5B-43DA-A530-2E763A9C15A8}" srcId="{33550E62-9341-4BDB-B399-ECCCF3FD0455}" destId="{765189EE-0365-4270-8278-3A48984A42C6}" srcOrd="4" destOrd="0" parTransId="{7B598A63-96D8-4509-9830-9659FF53B784}" sibTransId="{9C2F884B-796A-4DC5-BE8C-56D0574171A8}"/>
    <dgm:cxn modelId="{45B4AA4A-D9C3-4717-BFD0-FA34A97E1B16}" type="presOf" srcId="{765189EE-0365-4270-8278-3A48984A42C6}" destId="{F154B85C-E399-47BA-8DEF-BD0F07688161}" srcOrd="0" destOrd="0" presId="urn:microsoft.com/office/officeart/2005/8/layout/cycle2"/>
    <dgm:cxn modelId="{66BF7A6E-8C59-4323-9253-C3A84E319A2B}" type="presOf" srcId="{F7A0DCB7-35CC-4C78-BA56-317E7F260FBD}" destId="{386CD204-5AC7-4D94-BB66-899ACE0468C0}" srcOrd="0" destOrd="0" presId="urn:microsoft.com/office/officeart/2005/8/layout/cycle2"/>
    <dgm:cxn modelId="{1372F16E-7D27-4905-94A9-DA22C660B4CA}" type="presOf" srcId="{35438DAD-BC6A-48CA-9BD3-D6508815E337}" destId="{774083FA-B8DE-4E15-8B31-6643209DFB9E}" srcOrd="0" destOrd="0" presId="urn:microsoft.com/office/officeart/2005/8/layout/cycle2"/>
    <dgm:cxn modelId="{9E22E26F-4513-4ED5-8714-E53BA36C56F5}" srcId="{33550E62-9341-4BDB-B399-ECCCF3FD0455}" destId="{C2843027-6592-44B3-936C-9DEF7E73B30B}" srcOrd="2" destOrd="0" parTransId="{16937BFE-109B-450F-9176-7B41F32F55C2}" sibTransId="{D5D177C6-B272-4644-951A-DC28C68CEBF4}"/>
    <dgm:cxn modelId="{779AD873-9817-46A3-BC92-F0B60E81059B}" type="presOf" srcId="{FF00A7F2-98A0-4DCD-90FC-622DE87E10C5}" destId="{B81F4CCD-AB17-402D-8A1C-E06AE4C7D87B}" srcOrd="0" destOrd="0" presId="urn:microsoft.com/office/officeart/2005/8/layout/cycle2"/>
    <dgm:cxn modelId="{FA9DAE57-240E-4197-B64E-AF4CF1FB38CB}" type="presOf" srcId="{9C2F884B-796A-4DC5-BE8C-56D0574171A8}" destId="{42633A35-B5E9-41CF-8775-FA4F1742C7E8}" srcOrd="0" destOrd="0" presId="urn:microsoft.com/office/officeart/2005/8/layout/cycle2"/>
    <dgm:cxn modelId="{883B5A7A-7A0F-4E6B-9D8F-13B8FE036E91}" type="presOf" srcId="{D5D177C6-B272-4644-951A-DC28C68CEBF4}" destId="{AE9C7AFF-9F01-418E-AC18-EBFCB554EE97}" srcOrd="0" destOrd="0" presId="urn:microsoft.com/office/officeart/2005/8/layout/cycle2"/>
    <dgm:cxn modelId="{45B5B980-6E91-4694-B928-D9157EE1A326}" type="presOf" srcId="{FF00A7F2-98A0-4DCD-90FC-622DE87E10C5}" destId="{0590D767-4AEC-4554-AA19-962CAC73B872}" srcOrd="1" destOrd="0" presId="urn:microsoft.com/office/officeart/2005/8/layout/cycle2"/>
    <dgm:cxn modelId="{62807E81-460A-417E-AD1E-D0EC0F59E023}" srcId="{33550E62-9341-4BDB-B399-ECCCF3FD0455}" destId="{92789DC3-F5E8-4BD9-B162-EA70C3BA868B}" srcOrd="3" destOrd="0" parTransId="{575B83E9-044A-4BA1-B167-7F1304BD70DF}" sibTransId="{FF00A7F2-98A0-4DCD-90FC-622DE87E10C5}"/>
    <dgm:cxn modelId="{1D22578D-F315-4CFF-AC90-80E507407FDF}" type="presOf" srcId="{9C2F884B-796A-4DC5-BE8C-56D0574171A8}" destId="{6F20A8AD-5C48-44D6-8084-5E2BC85A48B2}" srcOrd="1" destOrd="0" presId="urn:microsoft.com/office/officeart/2005/8/layout/cycle2"/>
    <dgm:cxn modelId="{8AF33B93-F51F-4FC5-880F-1D216D2A5225}" type="presOf" srcId="{31790CC4-9D3F-4086-BC5A-A5BFD954B9DB}" destId="{8D8B1C05-AD8B-4DC0-93EB-1CE913CF77D1}" srcOrd="1" destOrd="0" presId="urn:microsoft.com/office/officeart/2005/8/layout/cycle2"/>
    <dgm:cxn modelId="{68B02995-725F-4DB5-8C4D-C51D89900572}" type="presOf" srcId="{81151042-D835-4CAB-A6CF-311129267D63}" destId="{AEC4C6C5-80BE-4DED-8756-A1205C4087B9}" srcOrd="0" destOrd="0" presId="urn:microsoft.com/office/officeart/2005/8/layout/cycle2"/>
    <dgm:cxn modelId="{7D11DDA9-3822-4D92-B6CD-2783C3B83197}" type="presOf" srcId="{B74EBF58-17EF-489A-ADF8-06FC220415F4}" destId="{7FCA37DD-2E6B-497F-943E-FF5928E35A0A}" srcOrd="0" destOrd="0" presId="urn:microsoft.com/office/officeart/2005/8/layout/cycle2"/>
    <dgm:cxn modelId="{90EF9DBB-5AAB-4076-8D44-20B647CDB7B5}" type="presOf" srcId="{31790CC4-9D3F-4086-BC5A-A5BFD954B9DB}" destId="{0903DA93-9E77-45FE-B3A3-B9EEE7B08CFA}" srcOrd="0" destOrd="0" presId="urn:microsoft.com/office/officeart/2005/8/layout/cycle2"/>
    <dgm:cxn modelId="{8ABB5CD7-21CF-4DA7-B2BF-E1ACEBB0196B}" type="presOf" srcId="{9B98AEB9-8A8F-4E1E-BBEE-58B4F31168B4}" destId="{0DB16681-2371-4626-9906-35EF3AAFB9CC}" srcOrd="0" destOrd="0" presId="urn:microsoft.com/office/officeart/2005/8/layout/cycle2"/>
    <dgm:cxn modelId="{02B0CED9-9593-4721-9AA5-FC651397CEB5}" srcId="{33550E62-9341-4BDB-B399-ECCCF3FD0455}" destId="{F7A0DCB7-35CC-4C78-BA56-317E7F260FBD}" srcOrd="0" destOrd="0" parTransId="{3D136824-C4DB-4E1B-BC9F-3D905F221971}" sibTransId="{81151042-D835-4CAB-A6CF-311129267D63}"/>
    <dgm:cxn modelId="{131147F8-DEAA-4FCB-B3BE-F1C80A378280}" type="presOf" srcId="{C2843027-6592-44B3-936C-9DEF7E73B30B}" destId="{5FD2DF47-1305-4672-B09E-4A1CD807C36C}" srcOrd="0" destOrd="0" presId="urn:microsoft.com/office/officeart/2005/8/layout/cycle2"/>
    <dgm:cxn modelId="{D950CBCA-A38F-4A47-A6CF-ECCABAAB3556}" type="presParOf" srcId="{B34704B8-9FC2-4B3B-ADAA-452921C1396F}" destId="{386CD204-5AC7-4D94-BB66-899ACE0468C0}" srcOrd="0" destOrd="0" presId="urn:microsoft.com/office/officeart/2005/8/layout/cycle2"/>
    <dgm:cxn modelId="{AFF10A2C-58FF-4355-998F-5EACFE687326}" type="presParOf" srcId="{B34704B8-9FC2-4B3B-ADAA-452921C1396F}" destId="{AEC4C6C5-80BE-4DED-8756-A1205C4087B9}" srcOrd="1" destOrd="0" presId="urn:microsoft.com/office/officeart/2005/8/layout/cycle2"/>
    <dgm:cxn modelId="{FCA0C42A-F26A-4610-A57B-17E35CB9EE8B}" type="presParOf" srcId="{AEC4C6C5-80BE-4DED-8756-A1205C4087B9}" destId="{985014AB-B229-4D09-AC71-C49D317A0489}" srcOrd="0" destOrd="0" presId="urn:microsoft.com/office/officeart/2005/8/layout/cycle2"/>
    <dgm:cxn modelId="{63943A55-ADAA-45EA-B571-4221B46D9642}" type="presParOf" srcId="{B34704B8-9FC2-4B3B-ADAA-452921C1396F}" destId="{7FCA37DD-2E6B-497F-943E-FF5928E35A0A}" srcOrd="2" destOrd="0" presId="urn:microsoft.com/office/officeart/2005/8/layout/cycle2"/>
    <dgm:cxn modelId="{E90D8AF2-A13E-4FC1-826E-70123FFA8218}" type="presParOf" srcId="{B34704B8-9FC2-4B3B-ADAA-452921C1396F}" destId="{0903DA93-9E77-45FE-B3A3-B9EEE7B08CFA}" srcOrd="3" destOrd="0" presId="urn:microsoft.com/office/officeart/2005/8/layout/cycle2"/>
    <dgm:cxn modelId="{FC6DBEDE-6B82-471D-9B1C-5F83A7B3B330}" type="presParOf" srcId="{0903DA93-9E77-45FE-B3A3-B9EEE7B08CFA}" destId="{8D8B1C05-AD8B-4DC0-93EB-1CE913CF77D1}" srcOrd="0" destOrd="0" presId="urn:microsoft.com/office/officeart/2005/8/layout/cycle2"/>
    <dgm:cxn modelId="{54F66E8C-3DE2-4E4F-ADC4-34837BF8FDA2}" type="presParOf" srcId="{B34704B8-9FC2-4B3B-ADAA-452921C1396F}" destId="{5FD2DF47-1305-4672-B09E-4A1CD807C36C}" srcOrd="4" destOrd="0" presId="urn:microsoft.com/office/officeart/2005/8/layout/cycle2"/>
    <dgm:cxn modelId="{D0907ACB-E7FD-4995-999A-A9A43D345CBD}" type="presParOf" srcId="{B34704B8-9FC2-4B3B-ADAA-452921C1396F}" destId="{AE9C7AFF-9F01-418E-AC18-EBFCB554EE97}" srcOrd="5" destOrd="0" presId="urn:microsoft.com/office/officeart/2005/8/layout/cycle2"/>
    <dgm:cxn modelId="{74CFF589-B22A-4104-ADB9-A5E2D7F8C615}" type="presParOf" srcId="{AE9C7AFF-9F01-418E-AC18-EBFCB554EE97}" destId="{BFA89797-01C6-4923-9128-B632E846368F}" srcOrd="0" destOrd="0" presId="urn:microsoft.com/office/officeart/2005/8/layout/cycle2"/>
    <dgm:cxn modelId="{1F937F77-C868-4A19-A9AF-943583715E7B}" type="presParOf" srcId="{B34704B8-9FC2-4B3B-ADAA-452921C1396F}" destId="{6A1B9BB7-2B2E-4E1D-9687-781C8DDF2A52}" srcOrd="6" destOrd="0" presId="urn:microsoft.com/office/officeart/2005/8/layout/cycle2"/>
    <dgm:cxn modelId="{F0C98122-229B-4625-8ABA-D87B831445AE}" type="presParOf" srcId="{B34704B8-9FC2-4B3B-ADAA-452921C1396F}" destId="{B81F4CCD-AB17-402D-8A1C-E06AE4C7D87B}" srcOrd="7" destOrd="0" presId="urn:microsoft.com/office/officeart/2005/8/layout/cycle2"/>
    <dgm:cxn modelId="{CA6D92C6-6C6C-4D79-B7B8-33A6FE994B25}" type="presParOf" srcId="{B81F4CCD-AB17-402D-8A1C-E06AE4C7D87B}" destId="{0590D767-4AEC-4554-AA19-962CAC73B872}" srcOrd="0" destOrd="0" presId="urn:microsoft.com/office/officeart/2005/8/layout/cycle2"/>
    <dgm:cxn modelId="{893233A1-2097-4BB3-8AF1-9D7A845BDABF}" type="presParOf" srcId="{B34704B8-9FC2-4B3B-ADAA-452921C1396F}" destId="{F154B85C-E399-47BA-8DEF-BD0F07688161}" srcOrd="8" destOrd="0" presId="urn:microsoft.com/office/officeart/2005/8/layout/cycle2"/>
    <dgm:cxn modelId="{B507E694-64E7-4E5B-B4EB-F89165603233}" type="presParOf" srcId="{B34704B8-9FC2-4B3B-ADAA-452921C1396F}" destId="{42633A35-B5E9-41CF-8775-FA4F1742C7E8}" srcOrd="9" destOrd="0" presId="urn:microsoft.com/office/officeart/2005/8/layout/cycle2"/>
    <dgm:cxn modelId="{6EC3C856-AF99-4396-A210-682B40A50166}" type="presParOf" srcId="{42633A35-B5E9-41CF-8775-FA4F1742C7E8}" destId="{6F20A8AD-5C48-44D6-8084-5E2BC85A48B2}" srcOrd="0" destOrd="0" presId="urn:microsoft.com/office/officeart/2005/8/layout/cycle2"/>
    <dgm:cxn modelId="{564A8E8A-8B4B-40AA-AB44-CD95F399CE8E}" type="presParOf" srcId="{B34704B8-9FC2-4B3B-ADAA-452921C1396F}" destId="{0DB16681-2371-4626-9906-35EF3AAFB9CC}" srcOrd="10" destOrd="0" presId="urn:microsoft.com/office/officeart/2005/8/layout/cycle2"/>
    <dgm:cxn modelId="{4DC4725F-3824-4A39-9D49-7CCD81DED2BF}" type="presParOf" srcId="{B34704B8-9FC2-4B3B-ADAA-452921C1396F}" destId="{774083FA-B8DE-4E15-8B31-6643209DFB9E}" srcOrd="11" destOrd="0" presId="urn:microsoft.com/office/officeart/2005/8/layout/cycle2"/>
    <dgm:cxn modelId="{40FCA513-2D3D-4F30-BBFB-0196341D2B00}" type="presParOf" srcId="{774083FA-B8DE-4E15-8B31-6643209DFB9E}" destId="{BE270A80-AB58-4F84-B7BE-9B9C0CA8ADE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03244F-2AB0-4E68-9F8B-E6C0F6B10275}"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zh-CN" altLang="en-US"/>
        </a:p>
      </dgm:t>
    </dgm:pt>
    <dgm:pt modelId="{72385A4A-622C-4668-A195-0657A5AA78A1}">
      <dgm:prSet phldrT="[文本]" custT="1"/>
      <dgm:spPr>
        <a:solidFill>
          <a:schemeClr val="accent2">
            <a:lumMod val="40000"/>
            <a:lumOff val="60000"/>
            <a:alpha val="50000"/>
          </a:schemeClr>
        </a:solidFill>
      </dgm:spPr>
      <dgm:t>
        <a:bodyPr/>
        <a:lstStyle/>
        <a:p>
          <a:endParaRPr lang="zh-CN" altLang="en-US" sz="1000" dirty="0">
            <a:latin typeface="+mn-ea"/>
            <a:ea typeface="+mn-ea"/>
          </a:endParaRPr>
        </a:p>
      </dgm:t>
    </dgm:pt>
    <dgm:pt modelId="{F6AD9B58-C941-4BA1-BF0B-F02503379F6E}" type="parTrans" cxnId="{40E4FF80-4DA3-4CA8-ACAC-C1DCB333D28B}">
      <dgm:prSet/>
      <dgm:spPr/>
      <dgm:t>
        <a:bodyPr/>
        <a:lstStyle/>
        <a:p>
          <a:endParaRPr lang="zh-CN" altLang="en-US">
            <a:latin typeface="+mn-ea"/>
            <a:ea typeface="+mn-ea"/>
          </a:endParaRPr>
        </a:p>
      </dgm:t>
    </dgm:pt>
    <dgm:pt modelId="{4045A29C-D7E6-4E4A-9EBB-947922DCD29C}" type="sibTrans" cxnId="{40E4FF80-4DA3-4CA8-ACAC-C1DCB333D28B}">
      <dgm:prSet/>
      <dgm:spPr/>
      <dgm:t>
        <a:bodyPr/>
        <a:lstStyle/>
        <a:p>
          <a:endParaRPr lang="zh-CN" altLang="en-US">
            <a:latin typeface="+mn-ea"/>
            <a:ea typeface="+mn-ea"/>
          </a:endParaRPr>
        </a:p>
      </dgm:t>
    </dgm:pt>
    <dgm:pt modelId="{F2F35AF6-18B6-439F-88E6-7D6D29FC2311}">
      <dgm:prSet phldrT="[文本]" custT="1"/>
      <dgm:spPr>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人工智能</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gm:t>
    </dgm:pt>
    <dgm:pt modelId="{1A0CD8F2-5804-42F2-BD40-E3AEB49F6A04}" type="parTrans" cxnId="{56A35315-F365-4F23-A614-230361B2812C}">
      <dgm:prSet/>
      <dgm:spPr/>
      <dgm:t>
        <a:bodyPr/>
        <a:lstStyle/>
        <a:p>
          <a:endParaRPr lang="zh-CN" altLang="en-US">
            <a:latin typeface="+mn-ea"/>
            <a:ea typeface="+mn-ea"/>
          </a:endParaRPr>
        </a:p>
      </dgm:t>
    </dgm:pt>
    <dgm:pt modelId="{DB867E41-85B8-4C42-9FE2-B92C0C80E52F}" type="sibTrans" cxnId="{56A35315-F365-4F23-A614-230361B2812C}">
      <dgm:prSet/>
      <dgm:spPr/>
      <dgm:t>
        <a:bodyPr/>
        <a:lstStyle/>
        <a:p>
          <a:endParaRPr lang="zh-CN" altLang="en-US">
            <a:latin typeface="+mn-ea"/>
            <a:ea typeface="+mn-ea"/>
          </a:endParaRPr>
        </a:p>
      </dgm:t>
    </dgm:pt>
    <dgm:pt modelId="{6BD7C1D2-68B1-40C5-833C-76B292327C59}">
      <dgm:prSet phldrT="[文本]" custT="1"/>
      <dgm:spPr>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en-US" altLang="zh-CN" sz="1200" kern="1200" dirty="0">
              <a:solidFill>
                <a:prstClr val="white"/>
              </a:solidFill>
              <a:latin typeface="等线" panose="02010600030101010101" pitchFamily="2" charset="-122"/>
              <a:ea typeface="等线" panose="02010600030101010101" pitchFamily="2" charset="-122"/>
              <a:cs typeface="Microsoft YaHei" charset="-122"/>
            </a:rPr>
            <a:t>Multi-AV</a:t>
          </a: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gm:t>
    </dgm:pt>
    <dgm:pt modelId="{ACA11B2C-1528-4864-91FD-CB988ABD502E}" type="parTrans" cxnId="{3373CA5C-1A36-4D53-9AB5-BBE2FF158595}">
      <dgm:prSet/>
      <dgm:spPr/>
      <dgm:t>
        <a:bodyPr/>
        <a:lstStyle/>
        <a:p>
          <a:endParaRPr lang="zh-CN" altLang="en-US">
            <a:latin typeface="+mn-ea"/>
            <a:ea typeface="+mn-ea"/>
          </a:endParaRPr>
        </a:p>
      </dgm:t>
    </dgm:pt>
    <dgm:pt modelId="{1D741F93-C6B5-4040-8DCD-E10D558988AD}" type="sibTrans" cxnId="{3373CA5C-1A36-4D53-9AB5-BBE2FF158595}">
      <dgm:prSet/>
      <dgm:spPr/>
      <dgm:t>
        <a:bodyPr/>
        <a:lstStyle/>
        <a:p>
          <a:endParaRPr lang="zh-CN" altLang="en-US">
            <a:latin typeface="+mn-ea"/>
            <a:ea typeface="+mn-ea"/>
          </a:endParaRPr>
        </a:p>
      </dgm:t>
    </dgm:pt>
    <dgm:pt modelId="{0D4A3DEC-9E97-4D42-B0C2-0C94EB0F00A9}">
      <dgm:prSet phldrT="[文本]" custT="1"/>
      <dgm:spPr>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基因图谱</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gm:t>
    </dgm:pt>
    <dgm:pt modelId="{AFF417E5-F85B-4D04-80F7-704552E735C4}" type="parTrans" cxnId="{23E12B79-5A65-4321-9644-19089D2029CF}">
      <dgm:prSet/>
      <dgm:spPr/>
      <dgm:t>
        <a:bodyPr/>
        <a:lstStyle/>
        <a:p>
          <a:endParaRPr lang="zh-CN" altLang="en-US">
            <a:latin typeface="+mn-ea"/>
            <a:ea typeface="+mn-ea"/>
          </a:endParaRPr>
        </a:p>
      </dgm:t>
    </dgm:pt>
    <dgm:pt modelId="{6091714A-D0E4-41E5-9D34-9F81A8F8812B}" type="sibTrans" cxnId="{23E12B79-5A65-4321-9644-19089D2029CF}">
      <dgm:prSet/>
      <dgm:spPr/>
      <dgm:t>
        <a:bodyPr/>
        <a:lstStyle/>
        <a:p>
          <a:endParaRPr lang="zh-CN" altLang="en-US">
            <a:latin typeface="+mn-ea"/>
            <a:ea typeface="+mn-ea"/>
          </a:endParaRPr>
        </a:p>
      </dgm:t>
    </dgm:pt>
    <dgm:pt modelId="{788E55DD-7BA1-4ED1-8E8F-70C4717F636D}">
      <dgm:prSet phldrT="[文本]" custT="1"/>
      <dgm:spPr>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沙箱行为</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gm:t>
    </dgm:pt>
    <dgm:pt modelId="{D9232637-409E-40DE-82D9-7F136435FE88}" type="parTrans" cxnId="{B1BEA5EC-A37E-4783-9AE1-47820C81C9AF}">
      <dgm:prSet/>
      <dgm:spPr/>
      <dgm:t>
        <a:bodyPr/>
        <a:lstStyle/>
        <a:p>
          <a:endParaRPr lang="zh-CN" altLang="en-US">
            <a:latin typeface="+mn-ea"/>
            <a:ea typeface="+mn-ea"/>
          </a:endParaRPr>
        </a:p>
      </dgm:t>
    </dgm:pt>
    <dgm:pt modelId="{DA7D8792-AFA1-4B8A-B439-4EBE6E1A59D8}" type="sibTrans" cxnId="{B1BEA5EC-A37E-4783-9AE1-47820C81C9AF}">
      <dgm:prSet/>
      <dgm:spPr/>
      <dgm:t>
        <a:bodyPr/>
        <a:lstStyle/>
        <a:p>
          <a:endParaRPr lang="zh-CN" altLang="en-US">
            <a:latin typeface="+mn-ea"/>
            <a:ea typeface="+mn-ea"/>
          </a:endParaRPr>
        </a:p>
      </dgm:t>
    </dgm:pt>
    <dgm:pt modelId="{20D92629-7549-46CB-9BAA-7B223BBD9067}">
      <dgm:prSet phldrT="[文本]" custT="1"/>
      <dgm:spPr>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网络入侵</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gm:t>
    </dgm:pt>
    <dgm:pt modelId="{E1269025-B465-4702-B4A9-E2A8CCBCBB4E}" type="parTrans" cxnId="{1338D831-2CD3-43F2-BED1-B828EF7EF2D4}">
      <dgm:prSet/>
      <dgm:spPr/>
      <dgm:t>
        <a:bodyPr/>
        <a:lstStyle/>
        <a:p>
          <a:endParaRPr lang="zh-CN" altLang="en-US">
            <a:latin typeface="+mn-ea"/>
            <a:ea typeface="+mn-ea"/>
          </a:endParaRPr>
        </a:p>
      </dgm:t>
    </dgm:pt>
    <dgm:pt modelId="{9A2CA8E0-A3C3-40FE-A4DA-95487F286228}" type="sibTrans" cxnId="{1338D831-2CD3-43F2-BED1-B828EF7EF2D4}">
      <dgm:prSet/>
      <dgm:spPr/>
      <dgm:t>
        <a:bodyPr/>
        <a:lstStyle/>
        <a:p>
          <a:endParaRPr lang="zh-CN" altLang="en-US">
            <a:latin typeface="+mn-ea"/>
            <a:ea typeface="+mn-ea"/>
          </a:endParaRPr>
        </a:p>
      </dgm:t>
    </dgm:pt>
    <dgm:pt modelId="{4CC0BF85-CB0C-4D6B-8A46-BA4A653B5ED4}">
      <dgm:prSet phldrT="[文本]" custT="1"/>
      <dgm:spPr>
        <a:solidFill>
          <a:schemeClr val="accent5">
            <a:lumMod val="7500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zh-CN" altLang="en-US" sz="1200" kern="1200" dirty="0">
              <a:solidFill>
                <a:schemeClr val="bg1"/>
              </a:solidFill>
              <a:latin typeface="+mn-ea"/>
              <a:ea typeface="+mn-ea"/>
              <a:cs typeface="Microsoft YaHei" charset="-122"/>
            </a:rPr>
            <a:t>网络行为</a:t>
          </a:r>
          <a:endParaRPr lang="en-US" altLang="zh-CN" sz="1200" kern="1200" dirty="0">
            <a:solidFill>
              <a:schemeClr val="bg1"/>
            </a:solidFill>
            <a:latin typeface="+mn-ea"/>
            <a:ea typeface="+mn-ea"/>
            <a:cs typeface="Microsoft YaHei" charset="-122"/>
          </a:endParaRPr>
        </a:p>
        <a:p>
          <a:pPr marL="0" lvl="0" indent="0" algn="ctr" defTabSz="533400">
            <a:lnSpc>
              <a:spcPct val="90000"/>
            </a:lnSpc>
            <a:spcBef>
              <a:spcPct val="0"/>
            </a:spcBef>
            <a:spcAft>
              <a:spcPts val="0"/>
            </a:spcAft>
            <a:buNone/>
          </a:pPr>
          <a:r>
            <a:rPr lang="zh-CN" altLang="en-US" sz="1200" kern="1200" dirty="0">
              <a:solidFill>
                <a:schemeClr val="bg1"/>
              </a:solidFill>
              <a:latin typeface="+mn-ea"/>
              <a:ea typeface="+mn-ea"/>
              <a:cs typeface="Microsoft YaHei" charset="-122"/>
            </a:rPr>
            <a:t>检测</a:t>
          </a:r>
        </a:p>
      </dgm:t>
    </dgm:pt>
    <dgm:pt modelId="{A258200D-AC14-4C10-B2AF-9F68B068EB75}" type="parTrans" cxnId="{DF1374D6-D391-46E3-9572-14E28938EC10}">
      <dgm:prSet/>
      <dgm:spPr/>
      <dgm:t>
        <a:bodyPr/>
        <a:lstStyle/>
        <a:p>
          <a:endParaRPr lang="zh-CN" altLang="en-US">
            <a:latin typeface="+mn-ea"/>
            <a:ea typeface="+mn-ea"/>
          </a:endParaRPr>
        </a:p>
      </dgm:t>
    </dgm:pt>
    <dgm:pt modelId="{181EDE1C-5DBA-4225-A54F-7A0F5605DC26}" type="sibTrans" cxnId="{DF1374D6-D391-46E3-9572-14E28938EC10}">
      <dgm:prSet/>
      <dgm:spPr/>
      <dgm:t>
        <a:bodyPr/>
        <a:lstStyle/>
        <a:p>
          <a:endParaRPr lang="zh-CN" altLang="en-US">
            <a:latin typeface="+mn-ea"/>
            <a:ea typeface="+mn-ea"/>
          </a:endParaRPr>
        </a:p>
      </dgm:t>
    </dgm:pt>
    <dgm:pt modelId="{B50E40A6-2730-4910-8B57-69BD8C695108}">
      <dgm:prSet phldrT="[文本]" custT="1"/>
      <dgm:spPr>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威胁情报</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gm:t>
    </dgm:pt>
    <dgm:pt modelId="{8BE57CC7-846F-4F2E-B5E9-9687C926224D}" type="parTrans" cxnId="{ED5FEECB-E9B9-428D-BC50-3A5E2392BB52}">
      <dgm:prSet/>
      <dgm:spPr/>
      <dgm:t>
        <a:bodyPr/>
        <a:lstStyle/>
        <a:p>
          <a:endParaRPr lang="zh-CN" altLang="en-US">
            <a:latin typeface="+mn-ea"/>
            <a:ea typeface="+mn-ea"/>
          </a:endParaRPr>
        </a:p>
      </dgm:t>
    </dgm:pt>
    <dgm:pt modelId="{9615C67C-446D-4EF8-AFC8-5216BF62201B}" type="sibTrans" cxnId="{ED5FEECB-E9B9-428D-BC50-3A5E2392BB52}">
      <dgm:prSet/>
      <dgm:spPr/>
      <dgm:t>
        <a:bodyPr/>
        <a:lstStyle/>
        <a:p>
          <a:endParaRPr lang="zh-CN" altLang="en-US">
            <a:latin typeface="+mn-ea"/>
            <a:ea typeface="+mn-ea"/>
          </a:endParaRPr>
        </a:p>
      </dgm:t>
    </dgm:pt>
    <dgm:pt modelId="{E8F56E3A-07B2-48BB-840A-AC3C395D91D6}">
      <dgm:prSet phldrT="[文本]" custT="1"/>
      <dgm:spPr>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攻击链</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关联分析</a:t>
          </a:r>
        </a:p>
      </dgm:t>
    </dgm:pt>
    <dgm:pt modelId="{3C8031D5-2FAB-493D-A8BD-12BF175E3B1C}" type="parTrans" cxnId="{1CF52253-D52E-44F4-959B-293411BA4913}">
      <dgm:prSet/>
      <dgm:spPr/>
      <dgm:t>
        <a:bodyPr/>
        <a:lstStyle/>
        <a:p>
          <a:endParaRPr lang="zh-CN" altLang="en-US">
            <a:latin typeface="+mn-ea"/>
            <a:ea typeface="+mn-ea"/>
          </a:endParaRPr>
        </a:p>
      </dgm:t>
    </dgm:pt>
    <dgm:pt modelId="{85C2039B-4320-47F3-9875-D8A4CDE82A25}" type="sibTrans" cxnId="{1CF52253-D52E-44F4-959B-293411BA4913}">
      <dgm:prSet/>
      <dgm:spPr/>
      <dgm:t>
        <a:bodyPr/>
        <a:lstStyle/>
        <a:p>
          <a:endParaRPr lang="zh-CN" altLang="en-US">
            <a:latin typeface="+mn-ea"/>
            <a:ea typeface="+mn-ea"/>
          </a:endParaRPr>
        </a:p>
      </dgm:t>
    </dgm:pt>
    <dgm:pt modelId="{1955DD19-D8B6-4E21-8645-CF30B2D56117}">
      <dgm:prSet phldrT="[文本]" custT="1"/>
      <dgm:spPr>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元数据</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回溯分析</a:t>
          </a:r>
        </a:p>
      </dgm:t>
    </dgm:pt>
    <dgm:pt modelId="{EDA3812B-6069-42C1-B487-C6A39AB3BB22}" type="parTrans" cxnId="{C309F3CA-C5F3-4271-8731-5117246E1C64}">
      <dgm:prSet/>
      <dgm:spPr/>
      <dgm:t>
        <a:bodyPr/>
        <a:lstStyle/>
        <a:p>
          <a:endParaRPr lang="zh-CN" altLang="en-US">
            <a:latin typeface="+mn-ea"/>
            <a:ea typeface="+mn-ea"/>
          </a:endParaRPr>
        </a:p>
      </dgm:t>
    </dgm:pt>
    <dgm:pt modelId="{E469C2F2-2C67-4BEA-92A5-0532B061C146}" type="sibTrans" cxnId="{C309F3CA-C5F3-4271-8731-5117246E1C64}">
      <dgm:prSet/>
      <dgm:spPr/>
      <dgm:t>
        <a:bodyPr/>
        <a:lstStyle/>
        <a:p>
          <a:endParaRPr lang="zh-CN" altLang="en-US">
            <a:latin typeface="+mn-ea"/>
            <a:ea typeface="+mn-ea"/>
          </a:endParaRPr>
        </a:p>
      </dgm:t>
    </dgm:pt>
    <dgm:pt modelId="{A7C6ED21-D8D3-4AD6-BA1B-DBA24B2377C2}">
      <dgm:prSet phldrT="[文本]" custT="1"/>
      <dgm:spPr>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gm:spPr>
      <dgm:t>
        <a:bodyPr spcFirstLastPara="0" vert="horz" wrap="square" lIns="0" tIns="15240" rIns="0" bIns="15240" numCol="1" spcCol="1270" anchor="ctr" anchorCtr="0"/>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资产威胁</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画像</a:t>
          </a:r>
        </a:p>
      </dgm:t>
    </dgm:pt>
    <dgm:pt modelId="{012473E2-3A90-4528-AD4D-F07DA8ACCC29}" type="parTrans" cxnId="{43692B45-7CF3-4F9C-B276-2849F34C61FE}">
      <dgm:prSet/>
      <dgm:spPr/>
      <dgm:t>
        <a:bodyPr/>
        <a:lstStyle/>
        <a:p>
          <a:endParaRPr lang="zh-CN" altLang="en-US">
            <a:latin typeface="+mn-ea"/>
            <a:ea typeface="+mn-ea"/>
          </a:endParaRPr>
        </a:p>
      </dgm:t>
    </dgm:pt>
    <dgm:pt modelId="{2017854B-7AC2-44DA-904C-FD8674AFB101}" type="sibTrans" cxnId="{43692B45-7CF3-4F9C-B276-2849F34C61FE}">
      <dgm:prSet/>
      <dgm:spPr/>
      <dgm:t>
        <a:bodyPr/>
        <a:lstStyle/>
        <a:p>
          <a:endParaRPr lang="zh-CN" altLang="en-US">
            <a:latin typeface="+mn-ea"/>
            <a:ea typeface="+mn-ea"/>
          </a:endParaRPr>
        </a:p>
      </dgm:t>
    </dgm:pt>
    <dgm:pt modelId="{5C4A5423-18BE-4D6A-9611-6FBF0520FBD2}" type="pres">
      <dgm:prSet presAssocID="{CC03244F-2AB0-4E68-9F8B-E6C0F6B10275}" presName="composite" presStyleCnt="0">
        <dgm:presLayoutVars>
          <dgm:chMax val="1"/>
          <dgm:dir/>
          <dgm:resizeHandles val="exact"/>
        </dgm:presLayoutVars>
      </dgm:prSet>
      <dgm:spPr/>
    </dgm:pt>
    <dgm:pt modelId="{BF7CFE0A-8695-4FF4-BCA9-9EA0BD357B9B}" type="pres">
      <dgm:prSet presAssocID="{CC03244F-2AB0-4E68-9F8B-E6C0F6B10275}" presName="radial" presStyleCnt="0">
        <dgm:presLayoutVars>
          <dgm:animLvl val="ctr"/>
        </dgm:presLayoutVars>
      </dgm:prSet>
      <dgm:spPr/>
    </dgm:pt>
    <dgm:pt modelId="{BBA63AA4-6558-4E08-9B6E-573EF9409784}" type="pres">
      <dgm:prSet presAssocID="{72385A4A-622C-4668-A195-0657A5AA78A1}" presName="centerShape" presStyleLbl="vennNode1" presStyleIdx="0" presStyleCnt="11"/>
      <dgm:spPr/>
    </dgm:pt>
    <dgm:pt modelId="{4A26D4CA-D392-4F3F-B62F-46F6E2F151FD}" type="pres">
      <dgm:prSet presAssocID="{4CC0BF85-CB0C-4D6B-8A46-BA4A653B5ED4}" presName="node" presStyleLbl="vennNode1" presStyleIdx="1" presStyleCnt="11" custScaleX="74793" custScaleY="74793">
        <dgm:presLayoutVars>
          <dgm:bulletEnabled val="1"/>
        </dgm:presLayoutVars>
      </dgm:prSet>
      <dgm:spPr>
        <a:xfrm>
          <a:off x="4482210" y="189807"/>
          <a:ext cx="1123196" cy="1123196"/>
        </a:xfrm>
        <a:prstGeom prst="ellipse">
          <a:avLst/>
        </a:prstGeom>
      </dgm:spPr>
    </dgm:pt>
    <dgm:pt modelId="{204BFD23-82E2-449E-BDBB-C82372ACF840}" type="pres">
      <dgm:prSet presAssocID="{F2F35AF6-18B6-439F-88E6-7D6D29FC2311}" presName="node" presStyleLbl="vennNode1" presStyleIdx="2" presStyleCnt="11" custScaleX="74793" custScaleY="74793">
        <dgm:presLayoutVars>
          <dgm:bulletEnabled val="1"/>
        </dgm:presLayoutVars>
      </dgm:prSet>
      <dgm:spPr>
        <a:xfrm>
          <a:off x="5631892" y="563362"/>
          <a:ext cx="1123196" cy="1123196"/>
        </a:xfrm>
        <a:prstGeom prst="ellipse">
          <a:avLst/>
        </a:prstGeom>
      </dgm:spPr>
    </dgm:pt>
    <dgm:pt modelId="{B8DF9783-F67C-42E1-A900-787DA9B640FB}" type="pres">
      <dgm:prSet presAssocID="{6BD7C1D2-68B1-40C5-833C-76B292327C59}" presName="node" presStyleLbl="vennNode1" presStyleIdx="3" presStyleCnt="11" custScaleX="74793" custScaleY="74793">
        <dgm:presLayoutVars>
          <dgm:bulletEnabled val="1"/>
        </dgm:presLayoutVars>
      </dgm:prSet>
      <dgm:spPr>
        <a:xfrm>
          <a:off x="6342435" y="1541340"/>
          <a:ext cx="1123196" cy="1123196"/>
        </a:xfrm>
        <a:prstGeom prst="ellipse">
          <a:avLst/>
        </a:prstGeom>
      </dgm:spPr>
    </dgm:pt>
    <dgm:pt modelId="{E4D7B6C9-892F-4D9D-B17E-C8DA5570D998}" type="pres">
      <dgm:prSet presAssocID="{0D4A3DEC-9E97-4D42-B0C2-0C94EB0F00A9}" presName="node" presStyleLbl="vennNode1" presStyleIdx="4" presStyleCnt="11" custScaleX="74793" custScaleY="74793">
        <dgm:presLayoutVars>
          <dgm:bulletEnabled val="1"/>
        </dgm:presLayoutVars>
      </dgm:prSet>
      <dgm:spPr>
        <a:xfrm>
          <a:off x="6342435" y="2750187"/>
          <a:ext cx="1123196" cy="1123196"/>
        </a:xfrm>
        <a:prstGeom prst="ellipse">
          <a:avLst/>
        </a:prstGeom>
      </dgm:spPr>
    </dgm:pt>
    <dgm:pt modelId="{820E0F20-2FB7-408A-80F7-2869FA26A5CA}" type="pres">
      <dgm:prSet presAssocID="{788E55DD-7BA1-4ED1-8E8F-70C4717F636D}" presName="node" presStyleLbl="vennNode1" presStyleIdx="5" presStyleCnt="11" custScaleX="74793" custScaleY="74793">
        <dgm:presLayoutVars>
          <dgm:bulletEnabled val="1"/>
        </dgm:presLayoutVars>
      </dgm:prSet>
      <dgm:spPr>
        <a:xfrm>
          <a:off x="5631892" y="3728165"/>
          <a:ext cx="1123196" cy="1123196"/>
        </a:xfrm>
        <a:prstGeom prst="ellipse">
          <a:avLst/>
        </a:prstGeom>
      </dgm:spPr>
    </dgm:pt>
    <dgm:pt modelId="{13E4C0AD-6B12-4150-9CBD-EAF6EA049280}" type="pres">
      <dgm:prSet presAssocID="{E8F56E3A-07B2-48BB-840A-AC3C395D91D6}" presName="node" presStyleLbl="vennNode1" presStyleIdx="6" presStyleCnt="11" custScaleX="74793" custScaleY="74793">
        <dgm:presLayoutVars>
          <dgm:bulletEnabled val="1"/>
        </dgm:presLayoutVars>
      </dgm:prSet>
      <dgm:spPr>
        <a:xfrm>
          <a:off x="4482210" y="4101719"/>
          <a:ext cx="1123196" cy="1123196"/>
        </a:xfrm>
        <a:prstGeom prst="ellipse">
          <a:avLst/>
        </a:prstGeom>
      </dgm:spPr>
    </dgm:pt>
    <dgm:pt modelId="{283DFBC5-F2B6-4216-81B4-49D6C070342A}" type="pres">
      <dgm:prSet presAssocID="{A7C6ED21-D8D3-4AD6-BA1B-DBA24B2377C2}" presName="node" presStyleLbl="vennNode1" presStyleIdx="7" presStyleCnt="11" custScaleX="74793" custScaleY="74793">
        <dgm:presLayoutVars>
          <dgm:bulletEnabled val="1"/>
        </dgm:presLayoutVars>
      </dgm:prSet>
      <dgm:spPr>
        <a:xfrm>
          <a:off x="3332528" y="3728165"/>
          <a:ext cx="1123196" cy="1123196"/>
        </a:xfrm>
        <a:prstGeom prst="ellipse">
          <a:avLst/>
        </a:prstGeom>
      </dgm:spPr>
    </dgm:pt>
    <dgm:pt modelId="{F83F655D-9B3A-4A80-A97C-AFB461EFD329}" type="pres">
      <dgm:prSet presAssocID="{1955DD19-D8B6-4E21-8645-CF30B2D56117}" presName="node" presStyleLbl="vennNode1" presStyleIdx="8" presStyleCnt="11" custScaleX="74793" custScaleY="74793">
        <dgm:presLayoutVars>
          <dgm:bulletEnabled val="1"/>
        </dgm:presLayoutVars>
      </dgm:prSet>
      <dgm:spPr>
        <a:xfrm>
          <a:off x="2621986" y="2750187"/>
          <a:ext cx="1123196" cy="1123196"/>
        </a:xfrm>
        <a:prstGeom prst="ellipse">
          <a:avLst/>
        </a:prstGeom>
      </dgm:spPr>
    </dgm:pt>
    <dgm:pt modelId="{6A8FED4F-BFFA-43D3-BA93-363F4EBF6B6C}" type="pres">
      <dgm:prSet presAssocID="{B50E40A6-2730-4910-8B57-69BD8C695108}" presName="node" presStyleLbl="vennNode1" presStyleIdx="9" presStyleCnt="11" custScaleX="74793" custScaleY="74793">
        <dgm:presLayoutVars>
          <dgm:bulletEnabled val="1"/>
        </dgm:presLayoutVars>
      </dgm:prSet>
      <dgm:spPr>
        <a:xfrm>
          <a:off x="2621986" y="1541340"/>
          <a:ext cx="1123196" cy="1123196"/>
        </a:xfrm>
        <a:prstGeom prst="ellipse">
          <a:avLst/>
        </a:prstGeom>
      </dgm:spPr>
    </dgm:pt>
    <dgm:pt modelId="{7B2AF5A9-6343-4D78-AB2F-FB9EFB3394F4}" type="pres">
      <dgm:prSet presAssocID="{20D92629-7549-46CB-9BAA-7B223BBD9067}" presName="node" presStyleLbl="vennNode1" presStyleIdx="10" presStyleCnt="11" custScaleX="74793" custScaleY="74793">
        <dgm:presLayoutVars>
          <dgm:bulletEnabled val="1"/>
        </dgm:presLayoutVars>
      </dgm:prSet>
      <dgm:spPr>
        <a:xfrm>
          <a:off x="3332528" y="563362"/>
          <a:ext cx="1123196" cy="1123196"/>
        </a:xfrm>
        <a:prstGeom prst="ellipse">
          <a:avLst/>
        </a:prstGeom>
      </dgm:spPr>
    </dgm:pt>
  </dgm:ptLst>
  <dgm:cxnLst>
    <dgm:cxn modelId="{56A35315-F365-4F23-A614-230361B2812C}" srcId="{72385A4A-622C-4668-A195-0657A5AA78A1}" destId="{F2F35AF6-18B6-439F-88E6-7D6D29FC2311}" srcOrd="1" destOrd="0" parTransId="{1A0CD8F2-5804-42F2-BD40-E3AEB49F6A04}" sibTransId="{DB867E41-85B8-4C42-9FE2-B92C0C80E52F}"/>
    <dgm:cxn modelId="{1338D831-2CD3-43F2-BED1-B828EF7EF2D4}" srcId="{72385A4A-622C-4668-A195-0657A5AA78A1}" destId="{20D92629-7549-46CB-9BAA-7B223BBD9067}" srcOrd="9" destOrd="0" parTransId="{E1269025-B465-4702-B4A9-E2A8CCBCBB4E}" sibTransId="{9A2CA8E0-A3C3-40FE-A4DA-95487F286228}"/>
    <dgm:cxn modelId="{3373CA5C-1A36-4D53-9AB5-BBE2FF158595}" srcId="{72385A4A-622C-4668-A195-0657A5AA78A1}" destId="{6BD7C1D2-68B1-40C5-833C-76B292327C59}" srcOrd="2" destOrd="0" parTransId="{ACA11B2C-1528-4864-91FD-CB988ABD502E}" sibTransId="{1D741F93-C6B5-4040-8DCD-E10D558988AD}"/>
    <dgm:cxn modelId="{D6C20245-C5EF-48B9-AF05-E879F87CEC34}" type="presOf" srcId="{788E55DD-7BA1-4ED1-8E8F-70C4717F636D}" destId="{820E0F20-2FB7-408A-80F7-2869FA26A5CA}" srcOrd="0" destOrd="0" presId="urn:microsoft.com/office/officeart/2005/8/layout/radial3"/>
    <dgm:cxn modelId="{43692B45-7CF3-4F9C-B276-2849F34C61FE}" srcId="{72385A4A-622C-4668-A195-0657A5AA78A1}" destId="{A7C6ED21-D8D3-4AD6-BA1B-DBA24B2377C2}" srcOrd="6" destOrd="0" parTransId="{012473E2-3A90-4528-AD4D-F07DA8ACCC29}" sibTransId="{2017854B-7AC2-44DA-904C-FD8674AFB101}"/>
    <dgm:cxn modelId="{DE2DEA65-A370-4D3B-9771-A9B7EFB63E58}" type="presOf" srcId="{72385A4A-622C-4668-A195-0657A5AA78A1}" destId="{BBA63AA4-6558-4E08-9B6E-573EF9409784}" srcOrd="0" destOrd="0" presId="urn:microsoft.com/office/officeart/2005/8/layout/radial3"/>
    <dgm:cxn modelId="{BDE55451-8F10-4F37-A703-9178E25A026B}" type="presOf" srcId="{6BD7C1D2-68B1-40C5-833C-76B292327C59}" destId="{B8DF9783-F67C-42E1-A900-787DA9B640FB}" srcOrd="0" destOrd="0" presId="urn:microsoft.com/office/officeart/2005/8/layout/radial3"/>
    <dgm:cxn modelId="{1CF52253-D52E-44F4-959B-293411BA4913}" srcId="{72385A4A-622C-4668-A195-0657A5AA78A1}" destId="{E8F56E3A-07B2-48BB-840A-AC3C395D91D6}" srcOrd="5" destOrd="0" parTransId="{3C8031D5-2FAB-493D-A8BD-12BF175E3B1C}" sibTransId="{85C2039B-4320-47F3-9875-D8A4CDE82A25}"/>
    <dgm:cxn modelId="{23E12B79-5A65-4321-9644-19089D2029CF}" srcId="{72385A4A-622C-4668-A195-0657A5AA78A1}" destId="{0D4A3DEC-9E97-4D42-B0C2-0C94EB0F00A9}" srcOrd="3" destOrd="0" parTransId="{AFF417E5-F85B-4D04-80F7-704552E735C4}" sibTransId="{6091714A-D0E4-41E5-9D34-9F81A8F8812B}"/>
    <dgm:cxn modelId="{40E4FF80-4DA3-4CA8-ACAC-C1DCB333D28B}" srcId="{CC03244F-2AB0-4E68-9F8B-E6C0F6B10275}" destId="{72385A4A-622C-4668-A195-0657A5AA78A1}" srcOrd="0" destOrd="0" parTransId="{F6AD9B58-C941-4BA1-BF0B-F02503379F6E}" sibTransId="{4045A29C-D7E6-4E4A-9EBB-947922DCD29C}"/>
    <dgm:cxn modelId="{39866F99-8BA3-46CD-9D29-3C771625E2CA}" type="presOf" srcId="{CC03244F-2AB0-4E68-9F8B-E6C0F6B10275}" destId="{5C4A5423-18BE-4D6A-9611-6FBF0520FBD2}" srcOrd="0" destOrd="0" presId="urn:microsoft.com/office/officeart/2005/8/layout/radial3"/>
    <dgm:cxn modelId="{87CF09B5-29C1-4CF1-BF46-F91A827AC494}" type="presOf" srcId="{20D92629-7549-46CB-9BAA-7B223BBD9067}" destId="{7B2AF5A9-6343-4D78-AB2F-FB9EFB3394F4}" srcOrd="0" destOrd="0" presId="urn:microsoft.com/office/officeart/2005/8/layout/radial3"/>
    <dgm:cxn modelId="{0D8434C1-C1DF-4BE3-A872-4605CE62C3D6}" type="presOf" srcId="{F2F35AF6-18B6-439F-88E6-7D6D29FC2311}" destId="{204BFD23-82E2-449E-BDBB-C82372ACF840}" srcOrd="0" destOrd="0" presId="urn:microsoft.com/office/officeart/2005/8/layout/radial3"/>
    <dgm:cxn modelId="{E18AE0C7-0E5B-4AC9-8E1C-29545FFCEF92}" type="presOf" srcId="{A7C6ED21-D8D3-4AD6-BA1B-DBA24B2377C2}" destId="{283DFBC5-F2B6-4216-81B4-49D6C070342A}" srcOrd="0" destOrd="0" presId="urn:microsoft.com/office/officeart/2005/8/layout/radial3"/>
    <dgm:cxn modelId="{C309F3CA-C5F3-4271-8731-5117246E1C64}" srcId="{72385A4A-622C-4668-A195-0657A5AA78A1}" destId="{1955DD19-D8B6-4E21-8645-CF30B2D56117}" srcOrd="7" destOrd="0" parTransId="{EDA3812B-6069-42C1-B487-C6A39AB3BB22}" sibTransId="{E469C2F2-2C67-4BEA-92A5-0532B061C146}"/>
    <dgm:cxn modelId="{ED5FEECB-E9B9-428D-BC50-3A5E2392BB52}" srcId="{72385A4A-622C-4668-A195-0657A5AA78A1}" destId="{B50E40A6-2730-4910-8B57-69BD8C695108}" srcOrd="8" destOrd="0" parTransId="{8BE57CC7-846F-4F2E-B5E9-9687C926224D}" sibTransId="{9615C67C-446D-4EF8-AFC8-5216BF62201B}"/>
    <dgm:cxn modelId="{DF1374D6-D391-46E3-9572-14E28938EC10}" srcId="{72385A4A-622C-4668-A195-0657A5AA78A1}" destId="{4CC0BF85-CB0C-4D6B-8A46-BA4A653B5ED4}" srcOrd="0" destOrd="0" parTransId="{A258200D-AC14-4C10-B2AF-9F68B068EB75}" sibTransId="{181EDE1C-5DBA-4225-A54F-7A0F5605DC26}"/>
    <dgm:cxn modelId="{DE52C4DC-06F8-4711-9802-FF4FF38CBF5C}" type="presOf" srcId="{4CC0BF85-CB0C-4D6B-8A46-BA4A653B5ED4}" destId="{4A26D4CA-D392-4F3F-B62F-46F6E2F151FD}" srcOrd="0" destOrd="0" presId="urn:microsoft.com/office/officeart/2005/8/layout/radial3"/>
    <dgm:cxn modelId="{234235E4-72D0-4BEF-926B-B261F0FD6A67}" type="presOf" srcId="{B50E40A6-2730-4910-8B57-69BD8C695108}" destId="{6A8FED4F-BFFA-43D3-BA93-363F4EBF6B6C}" srcOrd="0" destOrd="0" presId="urn:microsoft.com/office/officeart/2005/8/layout/radial3"/>
    <dgm:cxn modelId="{B1BEA5EC-A37E-4783-9AE1-47820C81C9AF}" srcId="{72385A4A-622C-4668-A195-0657A5AA78A1}" destId="{788E55DD-7BA1-4ED1-8E8F-70C4717F636D}" srcOrd="4" destOrd="0" parTransId="{D9232637-409E-40DE-82D9-7F136435FE88}" sibTransId="{DA7D8792-AFA1-4B8A-B439-4EBE6E1A59D8}"/>
    <dgm:cxn modelId="{36B132F1-4153-4C0D-9BF7-8C93341C45D9}" type="presOf" srcId="{1955DD19-D8B6-4E21-8645-CF30B2D56117}" destId="{F83F655D-9B3A-4A80-A97C-AFB461EFD329}" srcOrd="0" destOrd="0" presId="urn:microsoft.com/office/officeart/2005/8/layout/radial3"/>
    <dgm:cxn modelId="{C384E4FB-2B7A-472B-A2BB-69772E321FA2}" type="presOf" srcId="{E8F56E3A-07B2-48BB-840A-AC3C395D91D6}" destId="{13E4C0AD-6B12-4150-9CBD-EAF6EA049280}" srcOrd="0" destOrd="0" presId="urn:microsoft.com/office/officeart/2005/8/layout/radial3"/>
    <dgm:cxn modelId="{31F7D6FF-19F0-4F6F-99E0-BB66BC59C003}" type="presOf" srcId="{0D4A3DEC-9E97-4D42-B0C2-0C94EB0F00A9}" destId="{E4D7B6C9-892F-4D9D-B17E-C8DA5570D998}" srcOrd="0" destOrd="0" presId="urn:microsoft.com/office/officeart/2005/8/layout/radial3"/>
    <dgm:cxn modelId="{FBF3C209-3EF5-47F2-80F0-3DE87FAFC972}" type="presParOf" srcId="{5C4A5423-18BE-4D6A-9611-6FBF0520FBD2}" destId="{BF7CFE0A-8695-4FF4-BCA9-9EA0BD357B9B}" srcOrd="0" destOrd="0" presId="urn:microsoft.com/office/officeart/2005/8/layout/radial3"/>
    <dgm:cxn modelId="{830FA11C-6FB1-4D0F-BDE4-EFB8586731D3}" type="presParOf" srcId="{BF7CFE0A-8695-4FF4-BCA9-9EA0BD357B9B}" destId="{BBA63AA4-6558-4E08-9B6E-573EF9409784}" srcOrd="0" destOrd="0" presId="urn:microsoft.com/office/officeart/2005/8/layout/radial3"/>
    <dgm:cxn modelId="{5E2C4E75-FEA9-419E-BD2F-38A25504AB39}" type="presParOf" srcId="{BF7CFE0A-8695-4FF4-BCA9-9EA0BD357B9B}" destId="{4A26D4CA-D392-4F3F-B62F-46F6E2F151FD}" srcOrd="1" destOrd="0" presId="urn:microsoft.com/office/officeart/2005/8/layout/radial3"/>
    <dgm:cxn modelId="{F379A104-F205-48B3-8B89-944DBA50D94F}" type="presParOf" srcId="{BF7CFE0A-8695-4FF4-BCA9-9EA0BD357B9B}" destId="{204BFD23-82E2-449E-BDBB-C82372ACF840}" srcOrd="2" destOrd="0" presId="urn:microsoft.com/office/officeart/2005/8/layout/radial3"/>
    <dgm:cxn modelId="{5E65E14D-F5C6-4E51-BFD7-C3279FAA1C39}" type="presParOf" srcId="{BF7CFE0A-8695-4FF4-BCA9-9EA0BD357B9B}" destId="{B8DF9783-F67C-42E1-A900-787DA9B640FB}" srcOrd="3" destOrd="0" presId="urn:microsoft.com/office/officeart/2005/8/layout/radial3"/>
    <dgm:cxn modelId="{3E02ACB3-3BF8-4C54-9A5A-FA2826918D7C}" type="presParOf" srcId="{BF7CFE0A-8695-4FF4-BCA9-9EA0BD357B9B}" destId="{E4D7B6C9-892F-4D9D-B17E-C8DA5570D998}" srcOrd="4" destOrd="0" presId="urn:microsoft.com/office/officeart/2005/8/layout/radial3"/>
    <dgm:cxn modelId="{DC235518-73C5-4CDD-B5E5-87F414C90BC0}" type="presParOf" srcId="{BF7CFE0A-8695-4FF4-BCA9-9EA0BD357B9B}" destId="{820E0F20-2FB7-408A-80F7-2869FA26A5CA}" srcOrd="5" destOrd="0" presId="urn:microsoft.com/office/officeart/2005/8/layout/radial3"/>
    <dgm:cxn modelId="{6A5830AD-0AB5-474D-94A1-FCBDE1428D37}" type="presParOf" srcId="{BF7CFE0A-8695-4FF4-BCA9-9EA0BD357B9B}" destId="{13E4C0AD-6B12-4150-9CBD-EAF6EA049280}" srcOrd="6" destOrd="0" presId="urn:microsoft.com/office/officeart/2005/8/layout/radial3"/>
    <dgm:cxn modelId="{A02798CF-C7C9-427D-92CB-6F4FA5E77B79}" type="presParOf" srcId="{BF7CFE0A-8695-4FF4-BCA9-9EA0BD357B9B}" destId="{283DFBC5-F2B6-4216-81B4-49D6C070342A}" srcOrd="7" destOrd="0" presId="urn:microsoft.com/office/officeart/2005/8/layout/radial3"/>
    <dgm:cxn modelId="{D3CA8677-33F2-4BD5-AC3F-F8EEF85CB0CD}" type="presParOf" srcId="{BF7CFE0A-8695-4FF4-BCA9-9EA0BD357B9B}" destId="{F83F655D-9B3A-4A80-A97C-AFB461EFD329}" srcOrd="8" destOrd="0" presId="urn:microsoft.com/office/officeart/2005/8/layout/radial3"/>
    <dgm:cxn modelId="{FA76276E-026F-4AB0-93CD-74CA0CAFCD8A}" type="presParOf" srcId="{BF7CFE0A-8695-4FF4-BCA9-9EA0BD357B9B}" destId="{6A8FED4F-BFFA-43D3-BA93-363F4EBF6B6C}" srcOrd="9" destOrd="0" presId="urn:microsoft.com/office/officeart/2005/8/layout/radial3"/>
    <dgm:cxn modelId="{16699A37-3985-4055-BDB2-706DF467AAB0}" type="presParOf" srcId="{BF7CFE0A-8695-4FF4-BCA9-9EA0BD357B9B}" destId="{7B2AF5A9-6343-4D78-AB2F-FB9EFB3394F4}" srcOrd="10"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CC6747-11CB-44BD-A111-DA55484C1D4C}" type="doc">
      <dgm:prSet loTypeId="urn:microsoft.com/office/officeart/2005/8/layout/chevron1" loCatId="process" qsTypeId="urn:microsoft.com/office/officeart/2005/8/quickstyle/simple1" qsCatId="simple" csTypeId="urn:microsoft.com/office/officeart/2005/8/colors/accent1_2" csCatId="accent1" phldr="1"/>
      <dgm:spPr/>
    </dgm:pt>
    <dgm:pt modelId="{03182A78-B20B-4326-8F02-42059BF31277}">
      <dgm:prSet phldrT="[文本]" custT="1"/>
      <dgm:spPr>
        <a:solidFill>
          <a:schemeClr val="accent5">
            <a:lumMod val="75000"/>
          </a:schemeClr>
        </a:solidFill>
      </dgm:spPr>
      <dgm:t>
        <a:bodyPr/>
        <a:lstStyle/>
        <a:p>
          <a:r>
            <a:rPr lang="zh-CN" altLang="en-US" sz="1440" kern="1200" dirty="0">
              <a:solidFill>
                <a:srgbClr val="FFFFFF"/>
              </a:solidFill>
              <a:latin typeface="微软雅黑" panose="020B0503020204020204" pitchFamily="34" charset="-122"/>
              <a:ea typeface="微软雅黑" panose="020B0503020204020204" pitchFamily="34" charset="-122"/>
              <a:cs typeface="Microsoft YaHei" charset="-122"/>
            </a:rPr>
            <a:t>扫描</a:t>
          </a:r>
          <a:r>
            <a:rPr lang="zh-CN" altLang="en-US" sz="1200" kern="1200" dirty="0">
              <a:latin typeface="微软雅黑" panose="020B0503020204020204" pitchFamily="34" charset="-122"/>
              <a:ea typeface="微软雅黑" panose="020B0503020204020204" pitchFamily="34" charset="-122"/>
              <a:cs typeface="Microsoft YaHei" charset="-122"/>
            </a:rPr>
            <a:t>探测</a:t>
          </a:r>
        </a:p>
      </dgm:t>
    </dgm:pt>
    <dgm:pt modelId="{7A9BE57B-B6BF-42BB-8E29-9833E0214CE1}" type="parTrans" cxnId="{6F1D53EE-9EEE-4F8C-B06B-8A9EAA1077CB}">
      <dgm:prSet/>
      <dgm:spPr/>
      <dgm:t>
        <a:bodyPr/>
        <a:lstStyle/>
        <a:p>
          <a:endParaRPr lang="zh-CN" altLang="en-US" sz="1200"/>
        </a:p>
      </dgm:t>
    </dgm:pt>
    <dgm:pt modelId="{436196E7-3858-4ED6-8E59-244D46E92B96}" type="sibTrans" cxnId="{6F1D53EE-9EEE-4F8C-B06B-8A9EAA1077CB}">
      <dgm:prSet/>
      <dgm:spPr/>
      <dgm:t>
        <a:bodyPr/>
        <a:lstStyle/>
        <a:p>
          <a:endParaRPr lang="zh-CN" altLang="en-US" sz="1200"/>
        </a:p>
      </dgm:t>
    </dgm:pt>
    <dgm:pt modelId="{9CBB98B9-512F-4CD9-A449-A346C693050E}">
      <dgm:prSet phldrT="[文本]" custT="1"/>
      <dgm:spPr>
        <a:solidFill>
          <a:schemeClr val="accent5">
            <a:lumMod val="75000"/>
          </a:schemeClr>
        </a:solidFill>
      </dgm:spPr>
      <dgm:t>
        <a:bodyPr lIns="0" rIns="0" anchor="ctr" anchorCtr="1"/>
        <a:lstStyle/>
        <a:p>
          <a:r>
            <a:rPr lang="zh-CN" altLang="en-US" sz="1200" dirty="0">
              <a:latin typeface="微软雅黑" panose="020B0503020204020204" pitchFamily="34" charset="-122"/>
              <a:ea typeface="微软雅黑" panose="020B0503020204020204" pitchFamily="34" charset="-122"/>
              <a:cs typeface="Microsoft YaHei" charset="-122"/>
            </a:rPr>
            <a:t>网络钓鱼</a:t>
          </a:r>
        </a:p>
      </dgm:t>
    </dgm:pt>
    <dgm:pt modelId="{8CEF7BB7-3ABC-4470-9515-273CFA0DBA59}" type="parTrans" cxnId="{58F716DA-2434-4768-BD8E-41250DA9FB9D}">
      <dgm:prSet/>
      <dgm:spPr/>
      <dgm:t>
        <a:bodyPr/>
        <a:lstStyle/>
        <a:p>
          <a:endParaRPr lang="zh-CN" altLang="en-US" sz="1200"/>
        </a:p>
      </dgm:t>
    </dgm:pt>
    <dgm:pt modelId="{C2C1AA65-88F8-4379-94E8-4E4763DE2448}" type="sibTrans" cxnId="{58F716DA-2434-4768-BD8E-41250DA9FB9D}">
      <dgm:prSet/>
      <dgm:spPr/>
      <dgm:t>
        <a:bodyPr/>
        <a:lstStyle/>
        <a:p>
          <a:endParaRPr lang="zh-CN" altLang="en-US" sz="1200"/>
        </a:p>
      </dgm:t>
    </dgm:pt>
    <dgm:pt modelId="{953A4070-30FD-4972-BC99-F908579246F6}">
      <dgm:prSet phldrT="[文本]" custT="1"/>
      <dgm:spPr>
        <a:solidFill>
          <a:schemeClr val="accent5">
            <a:lumMod val="75000"/>
          </a:schemeClr>
        </a:solidFill>
      </dgm:spPr>
      <dgm:t>
        <a:bodyPr/>
        <a:lstStyle/>
        <a:p>
          <a:r>
            <a:rPr lang="zh-CN" altLang="en-US" sz="1200" dirty="0">
              <a:latin typeface="微软雅黑" panose="020B0503020204020204" pitchFamily="34" charset="-122"/>
              <a:ea typeface="微软雅黑" panose="020B0503020204020204" pitchFamily="34" charset="-122"/>
              <a:cs typeface="Microsoft YaHei" charset="-122"/>
            </a:rPr>
            <a:t>漏洞利用</a:t>
          </a:r>
        </a:p>
      </dgm:t>
    </dgm:pt>
    <dgm:pt modelId="{8D9ED7CB-4289-44BA-99A2-4A47F8845F9E}" type="parTrans" cxnId="{A9F27A86-FF62-4985-824B-D9096D5449D9}">
      <dgm:prSet/>
      <dgm:spPr/>
      <dgm:t>
        <a:bodyPr/>
        <a:lstStyle/>
        <a:p>
          <a:endParaRPr lang="zh-CN" altLang="en-US" sz="1200"/>
        </a:p>
      </dgm:t>
    </dgm:pt>
    <dgm:pt modelId="{BA5C3B3A-320E-4FBF-A1E8-39F586769EB6}" type="sibTrans" cxnId="{A9F27A86-FF62-4985-824B-D9096D5449D9}">
      <dgm:prSet/>
      <dgm:spPr/>
      <dgm:t>
        <a:bodyPr/>
        <a:lstStyle/>
        <a:p>
          <a:endParaRPr lang="zh-CN" altLang="en-US" sz="1200"/>
        </a:p>
      </dgm:t>
    </dgm:pt>
    <dgm:pt modelId="{4989C76A-7A3D-441E-8345-FD094D03DED5}">
      <dgm:prSet phldrT="[文本]" custT="1"/>
      <dgm:spPr>
        <a:solidFill>
          <a:schemeClr val="accent5">
            <a:lumMod val="75000"/>
          </a:schemeClr>
        </a:solidFill>
      </dgm:spPr>
      <dgm:t>
        <a:bodyPr/>
        <a:lstStyle/>
        <a:p>
          <a:r>
            <a:rPr lang="zh-CN" altLang="en-US" sz="1200" dirty="0">
              <a:latin typeface="微软雅黑" panose="020B0503020204020204" pitchFamily="34" charset="-122"/>
              <a:ea typeface="微软雅黑" panose="020B0503020204020204" pitchFamily="34" charset="-122"/>
              <a:cs typeface="Microsoft YaHei" charset="-122"/>
            </a:rPr>
            <a:t>远程控制</a:t>
          </a:r>
        </a:p>
      </dgm:t>
    </dgm:pt>
    <dgm:pt modelId="{60940231-7FEB-40FF-83CA-46218558BDB5}" type="parTrans" cxnId="{34BF707F-E88D-4AFE-8A12-1C61385474DC}">
      <dgm:prSet/>
      <dgm:spPr/>
      <dgm:t>
        <a:bodyPr/>
        <a:lstStyle/>
        <a:p>
          <a:endParaRPr lang="zh-CN" altLang="en-US" sz="1200"/>
        </a:p>
      </dgm:t>
    </dgm:pt>
    <dgm:pt modelId="{0180DC41-BD67-4B9A-9C6E-7E966D386C32}" type="sibTrans" cxnId="{34BF707F-E88D-4AFE-8A12-1C61385474DC}">
      <dgm:prSet/>
      <dgm:spPr/>
      <dgm:t>
        <a:bodyPr/>
        <a:lstStyle/>
        <a:p>
          <a:endParaRPr lang="zh-CN" altLang="en-US" sz="1200"/>
        </a:p>
      </dgm:t>
    </dgm:pt>
    <dgm:pt modelId="{9BE2192A-CC17-47CE-8C29-0C35DC5C4B27}">
      <dgm:prSet phldrT="[文本]" custT="1"/>
      <dgm:spPr>
        <a:solidFill>
          <a:schemeClr val="accent5">
            <a:lumMod val="75000"/>
          </a:schemeClr>
        </a:solidFill>
      </dgm:spPr>
      <dgm:t>
        <a:bodyPr/>
        <a:lstStyle/>
        <a:p>
          <a:r>
            <a:rPr lang="zh-CN" altLang="en-US" sz="1200" dirty="0">
              <a:latin typeface="微软雅黑" panose="020B0503020204020204" pitchFamily="34" charset="-122"/>
              <a:ea typeface="微软雅黑" panose="020B0503020204020204" pitchFamily="34" charset="-122"/>
              <a:cs typeface="Microsoft YaHei" charset="-122"/>
            </a:rPr>
            <a:t>木马下载</a:t>
          </a:r>
        </a:p>
      </dgm:t>
    </dgm:pt>
    <dgm:pt modelId="{039086F4-59C5-42B6-A379-46CB5A042F1F}" type="parTrans" cxnId="{245FB6A4-79B5-4590-B156-B19151E6C382}">
      <dgm:prSet/>
      <dgm:spPr/>
      <dgm:t>
        <a:bodyPr/>
        <a:lstStyle/>
        <a:p>
          <a:endParaRPr lang="zh-CN" altLang="en-US" sz="1200"/>
        </a:p>
      </dgm:t>
    </dgm:pt>
    <dgm:pt modelId="{5B572394-29EA-4EA5-B028-86B4AF5447D6}" type="sibTrans" cxnId="{245FB6A4-79B5-4590-B156-B19151E6C382}">
      <dgm:prSet/>
      <dgm:spPr/>
      <dgm:t>
        <a:bodyPr/>
        <a:lstStyle/>
        <a:p>
          <a:endParaRPr lang="zh-CN" altLang="en-US" sz="1200"/>
        </a:p>
      </dgm:t>
    </dgm:pt>
    <dgm:pt modelId="{41B06933-5CF8-42BE-8923-538674EC40E5}">
      <dgm:prSet phldrT="[文本]" custT="1"/>
      <dgm:spPr>
        <a:solidFill>
          <a:schemeClr val="accent5">
            <a:lumMod val="75000"/>
          </a:schemeClr>
        </a:solidFill>
      </dgm:spPr>
      <dgm:t>
        <a:bodyPr/>
        <a:lstStyle/>
        <a:p>
          <a:r>
            <a:rPr lang="zh-CN" altLang="en-US" sz="1200" dirty="0">
              <a:latin typeface="微软雅黑" panose="020B0503020204020204" pitchFamily="34" charset="-122"/>
              <a:ea typeface="微软雅黑" panose="020B0503020204020204" pitchFamily="34" charset="-122"/>
              <a:cs typeface="Microsoft YaHei" charset="-122"/>
            </a:rPr>
            <a:t>横向渗透</a:t>
          </a:r>
        </a:p>
      </dgm:t>
    </dgm:pt>
    <dgm:pt modelId="{D28E16B7-84B3-424E-9C62-1DA00968B476}" type="parTrans" cxnId="{D34C8D06-1A64-49EB-B346-270B10CAAA6F}">
      <dgm:prSet/>
      <dgm:spPr/>
      <dgm:t>
        <a:bodyPr/>
        <a:lstStyle/>
        <a:p>
          <a:endParaRPr lang="zh-CN" altLang="en-US" sz="1200"/>
        </a:p>
      </dgm:t>
    </dgm:pt>
    <dgm:pt modelId="{08755DC9-6725-48A3-8FE1-A6F2EFE7CBDD}" type="sibTrans" cxnId="{D34C8D06-1A64-49EB-B346-270B10CAAA6F}">
      <dgm:prSet/>
      <dgm:spPr/>
      <dgm:t>
        <a:bodyPr/>
        <a:lstStyle/>
        <a:p>
          <a:endParaRPr lang="zh-CN" altLang="en-US" sz="1200"/>
        </a:p>
      </dgm:t>
    </dgm:pt>
    <dgm:pt modelId="{DF500342-7621-45A3-A987-81BC715596D8}">
      <dgm:prSet phldrT="[文本]" custT="1"/>
      <dgm:spPr>
        <a:solidFill>
          <a:schemeClr val="accent5">
            <a:lumMod val="75000"/>
          </a:schemeClr>
        </a:solidFill>
      </dgm:spPr>
      <dgm:t>
        <a:bodyPr/>
        <a:lstStyle/>
        <a:p>
          <a:r>
            <a:rPr lang="zh-CN" altLang="en-US" sz="1200" dirty="0">
              <a:latin typeface="微软雅黑" panose="020B0503020204020204" pitchFamily="34" charset="-122"/>
              <a:ea typeface="微软雅黑" panose="020B0503020204020204" pitchFamily="34" charset="-122"/>
              <a:cs typeface="Microsoft YaHei" charset="-122"/>
            </a:rPr>
            <a:t>行动收割</a:t>
          </a:r>
        </a:p>
      </dgm:t>
    </dgm:pt>
    <dgm:pt modelId="{0FFF0A95-DAC8-441B-ADAE-041863FEDBBA}" type="parTrans" cxnId="{FC7B8B65-9DA0-47B0-8F7C-81430F6E6E62}">
      <dgm:prSet/>
      <dgm:spPr/>
      <dgm:t>
        <a:bodyPr/>
        <a:lstStyle/>
        <a:p>
          <a:endParaRPr lang="zh-CN" altLang="en-US" sz="1200"/>
        </a:p>
      </dgm:t>
    </dgm:pt>
    <dgm:pt modelId="{1A06429E-B55F-4CA7-AAEF-D8A52914B157}" type="sibTrans" cxnId="{FC7B8B65-9DA0-47B0-8F7C-81430F6E6E62}">
      <dgm:prSet/>
      <dgm:spPr/>
      <dgm:t>
        <a:bodyPr/>
        <a:lstStyle/>
        <a:p>
          <a:endParaRPr lang="zh-CN" altLang="en-US" sz="1200"/>
        </a:p>
      </dgm:t>
    </dgm:pt>
    <dgm:pt modelId="{7A309997-DD6D-4A16-8F4A-D11C492CC2A6}" type="pres">
      <dgm:prSet presAssocID="{E8CC6747-11CB-44BD-A111-DA55484C1D4C}" presName="Name0" presStyleCnt="0">
        <dgm:presLayoutVars>
          <dgm:dir/>
          <dgm:animLvl val="lvl"/>
          <dgm:resizeHandles val="exact"/>
        </dgm:presLayoutVars>
      </dgm:prSet>
      <dgm:spPr/>
    </dgm:pt>
    <dgm:pt modelId="{55149280-D9AF-47F7-AA36-51250DC0E497}" type="pres">
      <dgm:prSet presAssocID="{03182A78-B20B-4326-8F02-42059BF31277}" presName="parTxOnly" presStyleLbl="node1" presStyleIdx="0" presStyleCnt="7">
        <dgm:presLayoutVars>
          <dgm:chMax val="0"/>
          <dgm:chPref val="0"/>
          <dgm:bulletEnabled val="1"/>
        </dgm:presLayoutVars>
      </dgm:prSet>
      <dgm:spPr/>
    </dgm:pt>
    <dgm:pt modelId="{CCA46C70-A624-47DB-9453-4DCC1B975F78}" type="pres">
      <dgm:prSet presAssocID="{436196E7-3858-4ED6-8E59-244D46E92B96}" presName="parTxOnlySpace" presStyleCnt="0"/>
      <dgm:spPr/>
    </dgm:pt>
    <dgm:pt modelId="{DDF8EFC3-0A7E-4FF4-9AEF-9225C0FB9231}" type="pres">
      <dgm:prSet presAssocID="{9CBB98B9-512F-4CD9-A449-A346C693050E}" presName="parTxOnly" presStyleLbl="node1" presStyleIdx="1" presStyleCnt="7">
        <dgm:presLayoutVars>
          <dgm:chMax val="0"/>
          <dgm:chPref val="0"/>
          <dgm:bulletEnabled val="1"/>
        </dgm:presLayoutVars>
      </dgm:prSet>
      <dgm:spPr/>
    </dgm:pt>
    <dgm:pt modelId="{5F49E500-9A9C-46B3-BDC6-03FB77BFF41A}" type="pres">
      <dgm:prSet presAssocID="{C2C1AA65-88F8-4379-94E8-4E4763DE2448}" presName="parTxOnlySpace" presStyleCnt="0"/>
      <dgm:spPr/>
    </dgm:pt>
    <dgm:pt modelId="{07528FBF-8480-447A-BA04-6353F1FE9617}" type="pres">
      <dgm:prSet presAssocID="{953A4070-30FD-4972-BC99-F908579246F6}" presName="parTxOnly" presStyleLbl="node1" presStyleIdx="2" presStyleCnt="7">
        <dgm:presLayoutVars>
          <dgm:chMax val="0"/>
          <dgm:chPref val="0"/>
          <dgm:bulletEnabled val="1"/>
        </dgm:presLayoutVars>
      </dgm:prSet>
      <dgm:spPr/>
    </dgm:pt>
    <dgm:pt modelId="{8352017F-1E5C-400B-909A-59AA2FDB99AB}" type="pres">
      <dgm:prSet presAssocID="{BA5C3B3A-320E-4FBF-A1E8-39F586769EB6}" presName="parTxOnlySpace" presStyleCnt="0"/>
      <dgm:spPr/>
    </dgm:pt>
    <dgm:pt modelId="{5A8B766D-C93B-4367-B5DA-6A1E60DA3F64}" type="pres">
      <dgm:prSet presAssocID="{9BE2192A-CC17-47CE-8C29-0C35DC5C4B27}" presName="parTxOnly" presStyleLbl="node1" presStyleIdx="3" presStyleCnt="7">
        <dgm:presLayoutVars>
          <dgm:chMax val="0"/>
          <dgm:chPref val="0"/>
          <dgm:bulletEnabled val="1"/>
        </dgm:presLayoutVars>
      </dgm:prSet>
      <dgm:spPr/>
    </dgm:pt>
    <dgm:pt modelId="{72D3B3F0-F689-4957-8DEA-F75FBCC0EC0A}" type="pres">
      <dgm:prSet presAssocID="{5B572394-29EA-4EA5-B028-86B4AF5447D6}" presName="parTxOnlySpace" presStyleCnt="0"/>
      <dgm:spPr/>
    </dgm:pt>
    <dgm:pt modelId="{6B3BC8C3-392F-4626-9858-E9B98BBE9550}" type="pres">
      <dgm:prSet presAssocID="{4989C76A-7A3D-441E-8345-FD094D03DED5}" presName="parTxOnly" presStyleLbl="node1" presStyleIdx="4" presStyleCnt="7">
        <dgm:presLayoutVars>
          <dgm:chMax val="0"/>
          <dgm:chPref val="0"/>
          <dgm:bulletEnabled val="1"/>
        </dgm:presLayoutVars>
      </dgm:prSet>
      <dgm:spPr/>
    </dgm:pt>
    <dgm:pt modelId="{73ADA7C9-642A-4D43-A7BA-252DFDFF450F}" type="pres">
      <dgm:prSet presAssocID="{0180DC41-BD67-4B9A-9C6E-7E966D386C32}" presName="parTxOnlySpace" presStyleCnt="0"/>
      <dgm:spPr/>
    </dgm:pt>
    <dgm:pt modelId="{3BE00225-3D5E-4033-A8AB-A782AEC579BE}" type="pres">
      <dgm:prSet presAssocID="{41B06933-5CF8-42BE-8923-538674EC40E5}" presName="parTxOnly" presStyleLbl="node1" presStyleIdx="5" presStyleCnt="7">
        <dgm:presLayoutVars>
          <dgm:chMax val="0"/>
          <dgm:chPref val="0"/>
          <dgm:bulletEnabled val="1"/>
        </dgm:presLayoutVars>
      </dgm:prSet>
      <dgm:spPr/>
    </dgm:pt>
    <dgm:pt modelId="{981378D9-F8D2-4FD1-8ACB-573BFA467CC0}" type="pres">
      <dgm:prSet presAssocID="{08755DC9-6725-48A3-8FE1-A6F2EFE7CBDD}" presName="parTxOnlySpace" presStyleCnt="0"/>
      <dgm:spPr/>
    </dgm:pt>
    <dgm:pt modelId="{FA75EC27-0F4E-49F9-897D-F508C19EA541}" type="pres">
      <dgm:prSet presAssocID="{DF500342-7621-45A3-A987-81BC715596D8}" presName="parTxOnly" presStyleLbl="node1" presStyleIdx="6" presStyleCnt="7">
        <dgm:presLayoutVars>
          <dgm:chMax val="0"/>
          <dgm:chPref val="0"/>
          <dgm:bulletEnabled val="1"/>
        </dgm:presLayoutVars>
      </dgm:prSet>
      <dgm:spPr/>
    </dgm:pt>
  </dgm:ptLst>
  <dgm:cxnLst>
    <dgm:cxn modelId="{D34C8D06-1A64-49EB-B346-270B10CAAA6F}" srcId="{E8CC6747-11CB-44BD-A111-DA55484C1D4C}" destId="{41B06933-5CF8-42BE-8923-538674EC40E5}" srcOrd="5" destOrd="0" parTransId="{D28E16B7-84B3-424E-9C62-1DA00968B476}" sibTransId="{08755DC9-6725-48A3-8FE1-A6F2EFE7CBDD}"/>
    <dgm:cxn modelId="{8DFCE51C-4C1F-4A8A-871F-85729C05DF7D}" type="presOf" srcId="{9CBB98B9-512F-4CD9-A449-A346C693050E}" destId="{DDF8EFC3-0A7E-4FF4-9AEF-9225C0FB9231}" srcOrd="0" destOrd="0" presId="urn:microsoft.com/office/officeart/2005/8/layout/chevron1"/>
    <dgm:cxn modelId="{34EFDE2D-ED1F-4A58-B02A-C4844ABD838D}" type="presOf" srcId="{953A4070-30FD-4972-BC99-F908579246F6}" destId="{07528FBF-8480-447A-BA04-6353F1FE9617}" srcOrd="0" destOrd="0" presId="urn:microsoft.com/office/officeart/2005/8/layout/chevron1"/>
    <dgm:cxn modelId="{FC7B8B65-9DA0-47B0-8F7C-81430F6E6E62}" srcId="{E8CC6747-11CB-44BD-A111-DA55484C1D4C}" destId="{DF500342-7621-45A3-A987-81BC715596D8}" srcOrd="6" destOrd="0" parTransId="{0FFF0A95-DAC8-441B-ADAE-041863FEDBBA}" sibTransId="{1A06429E-B55F-4CA7-AAEF-D8A52914B157}"/>
    <dgm:cxn modelId="{D3CA3F66-DA4E-4679-BA1F-89FB2F053761}" type="presOf" srcId="{E8CC6747-11CB-44BD-A111-DA55484C1D4C}" destId="{7A309997-DD6D-4A16-8F4A-D11C492CC2A6}" srcOrd="0" destOrd="0" presId="urn:microsoft.com/office/officeart/2005/8/layout/chevron1"/>
    <dgm:cxn modelId="{34BF707F-E88D-4AFE-8A12-1C61385474DC}" srcId="{E8CC6747-11CB-44BD-A111-DA55484C1D4C}" destId="{4989C76A-7A3D-441E-8345-FD094D03DED5}" srcOrd="4" destOrd="0" parTransId="{60940231-7FEB-40FF-83CA-46218558BDB5}" sibTransId="{0180DC41-BD67-4B9A-9C6E-7E966D386C32}"/>
    <dgm:cxn modelId="{FDEF7183-4675-42B8-9268-D2AEFCEDA534}" type="presOf" srcId="{03182A78-B20B-4326-8F02-42059BF31277}" destId="{55149280-D9AF-47F7-AA36-51250DC0E497}" srcOrd="0" destOrd="0" presId="urn:microsoft.com/office/officeart/2005/8/layout/chevron1"/>
    <dgm:cxn modelId="{8171F783-017D-418E-AB57-6848F09AA5A6}" type="presOf" srcId="{9BE2192A-CC17-47CE-8C29-0C35DC5C4B27}" destId="{5A8B766D-C93B-4367-B5DA-6A1E60DA3F64}" srcOrd="0" destOrd="0" presId="urn:microsoft.com/office/officeart/2005/8/layout/chevron1"/>
    <dgm:cxn modelId="{A9F27A86-FF62-4985-824B-D9096D5449D9}" srcId="{E8CC6747-11CB-44BD-A111-DA55484C1D4C}" destId="{953A4070-30FD-4972-BC99-F908579246F6}" srcOrd="2" destOrd="0" parTransId="{8D9ED7CB-4289-44BA-99A2-4A47F8845F9E}" sibTransId="{BA5C3B3A-320E-4FBF-A1E8-39F586769EB6}"/>
    <dgm:cxn modelId="{245FB6A4-79B5-4590-B156-B19151E6C382}" srcId="{E8CC6747-11CB-44BD-A111-DA55484C1D4C}" destId="{9BE2192A-CC17-47CE-8C29-0C35DC5C4B27}" srcOrd="3" destOrd="0" parTransId="{039086F4-59C5-42B6-A379-46CB5A042F1F}" sibTransId="{5B572394-29EA-4EA5-B028-86B4AF5447D6}"/>
    <dgm:cxn modelId="{BEDE47A8-8B2C-45BC-9E8B-293D11C62FBC}" type="presOf" srcId="{41B06933-5CF8-42BE-8923-538674EC40E5}" destId="{3BE00225-3D5E-4033-A8AB-A782AEC579BE}" srcOrd="0" destOrd="0" presId="urn:microsoft.com/office/officeart/2005/8/layout/chevron1"/>
    <dgm:cxn modelId="{9E0C4DC5-12F9-4DFE-A8F0-3E60F3E522BB}" type="presOf" srcId="{DF500342-7621-45A3-A987-81BC715596D8}" destId="{FA75EC27-0F4E-49F9-897D-F508C19EA541}" srcOrd="0" destOrd="0" presId="urn:microsoft.com/office/officeart/2005/8/layout/chevron1"/>
    <dgm:cxn modelId="{62C06CD0-928C-4E14-AF93-BEE65ED8A872}" type="presOf" srcId="{4989C76A-7A3D-441E-8345-FD094D03DED5}" destId="{6B3BC8C3-392F-4626-9858-E9B98BBE9550}" srcOrd="0" destOrd="0" presId="urn:microsoft.com/office/officeart/2005/8/layout/chevron1"/>
    <dgm:cxn modelId="{58F716DA-2434-4768-BD8E-41250DA9FB9D}" srcId="{E8CC6747-11CB-44BD-A111-DA55484C1D4C}" destId="{9CBB98B9-512F-4CD9-A449-A346C693050E}" srcOrd="1" destOrd="0" parTransId="{8CEF7BB7-3ABC-4470-9515-273CFA0DBA59}" sibTransId="{C2C1AA65-88F8-4379-94E8-4E4763DE2448}"/>
    <dgm:cxn modelId="{6F1D53EE-9EEE-4F8C-B06B-8A9EAA1077CB}" srcId="{E8CC6747-11CB-44BD-A111-DA55484C1D4C}" destId="{03182A78-B20B-4326-8F02-42059BF31277}" srcOrd="0" destOrd="0" parTransId="{7A9BE57B-B6BF-42BB-8E29-9833E0214CE1}" sibTransId="{436196E7-3858-4ED6-8E59-244D46E92B96}"/>
    <dgm:cxn modelId="{9BD33E8B-7B43-4223-BD91-3DC900FEF962}" type="presParOf" srcId="{7A309997-DD6D-4A16-8F4A-D11C492CC2A6}" destId="{55149280-D9AF-47F7-AA36-51250DC0E497}" srcOrd="0" destOrd="0" presId="urn:microsoft.com/office/officeart/2005/8/layout/chevron1"/>
    <dgm:cxn modelId="{474050D4-7A92-4D64-96E2-AE5202250F6C}" type="presParOf" srcId="{7A309997-DD6D-4A16-8F4A-D11C492CC2A6}" destId="{CCA46C70-A624-47DB-9453-4DCC1B975F78}" srcOrd="1" destOrd="0" presId="urn:microsoft.com/office/officeart/2005/8/layout/chevron1"/>
    <dgm:cxn modelId="{F048C76D-F8B3-4A57-A3BB-FA740FF8EA71}" type="presParOf" srcId="{7A309997-DD6D-4A16-8F4A-D11C492CC2A6}" destId="{DDF8EFC3-0A7E-4FF4-9AEF-9225C0FB9231}" srcOrd="2" destOrd="0" presId="urn:microsoft.com/office/officeart/2005/8/layout/chevron1"/>
    <dgm:cxn modelId="{A387AB28-97A0-4A56-860F-F03E132AD3B9}" type="presParOf" srcId="{7A309997-DD6D-4A16-8F4A-D11C492CC2A6}" destId="{5F49E500-9A9C-46B3-BDC6-03FB77BFF41A}" srcOrd="3" destOrd="0" presId="urn:microsoft.com/office/officeart/2005/8/layout/chevron1"/>
    <dgm:cxn modelId="{86AA5293-D9CE-4112-9593-0CF0C80D551F}" type="presParOf" srcId="{7A309997-DD6D-4A16-8F4A-D11C492CC2A6}" destId="{07528FBF-8480-447A-BA04-6353F1FE9617}" srcOrd="4" destOrd="0" presId="urn:microsoft.com/office/officeart/2005/8/layout/chevron1"/>
    <dgm:cxn modelId="{EE166BF3-5750-49F3-AF2B-B8D2714E9976}" type="presParOf" srcId="{7A309997-DD6D-4A16-8F4A-D11C492CC2A6}" destId="{8352017F-1E5C-400B-909A-59AA2FDB99AB}" srcOrd="5" destOrd="0" presId="urn:microsoft.com/office/officeart/2005/8/layout/chevron1"/>
    <dgm:cxn modelId="{21B8B879-6308-48B7-A720-8EE60505F638}" type="presParOf" srcId="{7A309997-DD6D-4A16-8F4A-D11C492CC2A6}" destId="{5A8B766D-C93B-4367-B5DA-6A1E60DA3F64}" srcOrd="6" destOrd="0" presId="urn:microsoft.com/office/officeart/2005/8/layout/chevron1"/>
    <dgm:cxn modelId="{29856474-76D9-4D99-9382-DD633E6AF8B1}" type="presParOf" srcId="{7A309997-DD6D-4A16-8F4A-D11C492CC2A6}" destId="{72D3B3F0-F689-4957-8DEA-F75FBCC0EC0A}" srcOrd="7" destOrd="0" presId="urn:microsoft.com/office/officeart/2005/8/layout/chevron1"/>
    <dgm:cxn modelId="{FA8CB188-2EE5-45CF-AAD3-5DF7F95C5652}" type="presParOf" srcId="{7A309997-DD6D-4A16-8F4A-D11C492CC2A6}" destId="{6B3BC8C3-392F-4626-9858-E9B98BBE9550}" srcOrd="8" destOrd="0" presId="urn:microsoft.com/office/officeart/2005/8/layout/chevron1"/>
    <dgm:cxn modelId="{138DB8C1-F0B6-4FCF-AA87-027214AFE253}" type="presParOf" srcId="{7A309997-DD6D-4A16-8F4A-D11C492CC2A6}" destId="{73ADA7C9-642A-4D43-A7BA-252DFDFF450F}" srcOrd="9" destOrd="0" presId="urn:microsoft.com/office/officeart/2005/8/layout/chevron1"/>
    <dgm:cxn modelId="{4CBB3653-135A-4D93-B9C7-8F868025DB1E}" type="presParOf" srcId="{7A309997-DD6D-4A16-8F4A-D11C492CC2A6}" destId="{3BE00225-3D5E-4033-A8AB-A782AEC579BE}" srcOrd="10" destOrd="0" presId="urn:microsoft.com/office/officeart/2005/8/layout/chevron1"/>
    <dgm:cxn modelId="{7D648447-CF1B-4B5F-9562-D78409E17010}" type="presParOf" srcId="{7A309997-DD6D-4A16-8F4A-D11C492CC2A6}" destId="{981378D9-F8D2-4FD1-8ACB-573BFA467CC0}" srcOrd="11" destOrd="0" presId="urn:microsoft.com/office/officeart/2005/8/layout/chevron1"/>
    <dgm:cxn modelId="{B5063181-2B21-49E9-A6CB-95E91B65B41B}" type="presParOf" srcId="{7A309997-DD6D-4A16-8F4A-D11C492CC2A6}" destId="{FA75EC27-0F4E-49F9-897D-F508C19EA541}" srcOrd="12"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1E4CB-4A92-43DC-A345-EDD9AEB65822}">
      <dsp:nvSpPr>
        <dsp:cNvPr id="0" name=""/>
        <dsp:cNvSpPr/>
      </dsp:nvSpPr>
      <dsp:spPr>
        <a:xfrm>
          <a:off x="2664590" y="1618388"/>
          <a:ext cx="1153837" cy="1153837"/>
        </a:xfrm>
        <a:prstGeom prst="ellipse">
          <a:avLst/>
        </a:prstGeom>
        <a:solidFill>
          <a:schemeClr val="tx1">
            <a:lumMod val="50000"/>
            <a:lumOff val="50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FFFFFF"/>
              </a:solidFill>
              <a:latin typeface="微软雅黑" panose="020B0503020204020204" pitchFamily="34" charset="-122"/>
              <a:ea typeface="微软雅黑" panose="020B0503020204020204" pitchFamily="34" charset="-122"/>
              <a:cs typeface="+mn-cs"/>
            </a:rPr>
            <a:t>APT</a:t>
          </a:r>
          <a:endParaRPr lang="zh-CN" altLang="en-US" sz="2800" kern="1200" dirty="0">
            <a:solidFill>
              <a:srgbClr val="FFFFFF"/>
            </a:solidFill>
            <a:latin typeface="微软雅黑" panose="020B0503020204020204" pitchFamily="34" charset="-122"/>
            <a:ea typeface="微软雅黑" panose="020B0503020204020204" pitchFamily="34" charset="-122"/>
            <a:cs typeface="+mn-cs"/>
          </a:endParaRPr>
        </a:p>
      </dsp:txBody>
      <dsp:txXfrm>
        <a:off x="2833566" y="1787364"/>
        <a:ext cx="815885" cy="815885"/>
      </dsp:txXfrm>
    </dsp:sp>
    <dsp:sp modelId="{01DD72E3-8135-44C6-B2E5-F82D0912C075}">
      <dsp:nvSpPr>
        <dsp:cNvPr id="0" name=""/>
        <dsp:cNvSpPr/>
      </dsp:nvSpPr>
      <dsp:spPr>
        <a:xfrm rot="16200000">
          <a:off x="3119291" y="1198554"/>
          <a:ext cx="244435" cy="392304"/>
        </a:xfrm>
        <a:prstGeom prst="rightArrow">
          <a:avLst>
            <a:gd name="adj1" fmla="val 60000"/>
            <a:gd name="adj2" fmla="val 50000"/>
          </a:avLst>
        </a:prstGeom>
        <a:solidFill>
          <a:srgbClr val="0F6FC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FFFFFF"/>
            </a:solidFill>
            <a:latin typeface="Calibri" panose="020F0502020204030204"/>
            <a:ea typeface="宋体" panose="02010600030101010101" pitchFamily="2" charset="-122"/>
            <a:cs typeface="+mn-cs"/>
          </a:endParaRPr>
        </a:p>
      </dsp:txBody>
      <dsp:txXfrm>
        <a:off x="3155956" y="1313680"/>
        <a:ext cx="171105" cy="235382"/>
      </dsp:txXfrm>
    </dsp:sp>
    <dsp:sp modelId="{109F4349-94A6-45DA-BB41-52C8D01787DB}">
      <dsp:nvSpPr>
        <dsp:cNvPr id="0" name=""/>
        <dsp:cNvSpPr/>
      </dsp:nvSpPr>
      <dsp:spPr>
        <a:xfrm>
          <a:off x="2664590" y="3351"/>
          <a:ext cx="1153837" cy="1153837"/>
        </a:xfrm>
        <a:prstGeom prst="ellipse">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微软雅黑" panose="020B0503020204020204" pitchFamily="34" charset="-122"/>
              <a:ea typeface="微软雅黑" panose="020B0503020204020204" pitchFamily="34" charset="-122"/>
              <a:cs typeface="+mn-cs"/>
            </a:rPr>
            <a:t>定向</a:t>
          </a:r>
        </a:p>
      </dsp:txBody>
      <dsp:txXfrm>
        <a:off x="2833566" y="172327"/>
        <a:ext cx="815885" cy="815885"/>
      </dsp:txXfrm>
    </dsp:sp>
    <dsp:sp modelId="{57D05137-A9ED-4BF4-A449-4A4F907A8743}">
      <dsp:nvSpPr>
        <dsp:cNvPr id="0" name=""/>
        <dsp:cNvSpPr/>
      </dsp:nvSpPr>
      <dsp:spPr>
        <a:xfrm>
          <a:off x="3919891" y="1999155"/>
          <a:ext cx="244435" cy="392304"/>
        </a:xfrm>
        <a:prstGeom prst="rightArrow">
          <a:avLst>
            <a:gd name="adj1" fmla="val 60000"/>
            <a:gd name="adj2" fmla="val 50000"/>
          </a:avLst>
        </a:prstGeom>
        <a:solidFill>
          <a:srgbClr val="0F6FC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FFFFFF"/>
            </a:solidFill>
            <a:latin typeface="Calibri" panose="020F0502020204030204"/>
            <a:ea typeface="宋体" panose="02010600030101010101" pitchFamily="2" charset="-122"/>
            <a:cs typeface="+mn-cs"/>
          </a:endParaRPr>
        </a:p>
      </dsp:txBody>
      <dsp:txXfrm>
        <a:off x="3919891" y="2077616"/>
        <a:ext cx="171105" cy="235382"/>
      </dsp:txXfrm>
    </dsp:sp>
    <dsp:sp modelId="{7C0106CC-B408-4AE7-8D36-C67EC27319AC}">
      <dsp:nvSpPr>
        <dsp:cNvPr id="0" name=""/>
        <dsp:cNvSpPr/>
      </dsp:nvSpPr>
      <dsp:spPr>
        <a:xfrm>
          <a:off x="4279627" y="1618388"/>
          <a:ext cx="1153837" cy="1153837"/>
        </a:xfrm>
        <a:prstGeom prst="ellipse">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微软雅黑" panose="020B0503020204020204" pitchFamily="34" charset="-122"/>
              <a:ea typeface="微软雅黑" panose="020B0503020204020204" pitchFamily="34" charset="-122"/>
              <a:cs typeface="+mn-cs"/>
            </a:rPr>
            <a:t>组合</a:t>
          </a:r>
        </a:p>
      </dsp:txBody>
      <dsp:txXfrm>
        <a:off x="4448603" y="1787364"/>
        <a:ext cx="815885" cy="815885"/>
      </dsp:txXfrm>
    </dsp:sp>
    <dsp:sp modelId="{39D182A0-9752-4298-A3CC-B7E8CA74BE4B}">
      <dsp:nvSpPr>
        <dsp:cNvPr id="0" name=""/>
        <dsp:cNvSpPr/>
      </dsp:nvSpPr>
      <dsp:spPr>
        <a:xfrm rot="5400000">
          <a:off x="3119291" y="2799755"/>
          <a:ext cx="244435" cy="392304"/>
        </a:xfrm>
        <a:prstGeom prst="rightArrow">
          <a:avLst>
            <a:gd name="adj1" fmla="val 60000"/>
            <a:gd name="adj2" fmla="val 50000"/>
          </a:avLst>
        </a:prstGeom>
        <a:solidFill>
          <a:srgbClr val="0F6FC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FFFFFF"/>
            </a:solidFill>
            <a:latin typeface="Calibri" panose="020F0502020204030204"/>
            <a:ea typeface="宋体" panose="02010600030101010101" pitchFamily="2" charset="-122"/>
            <a:cs typeface="+mn-cs"/>
          </a:endParaRPr>
        </a:p>
      </dsp:txBody>
      <dsp:txXfrm>
        <a:off x="3155956" y="2841551"/>
        <a:ext cx="171105" cy="235382"/>
      </dsp:txXfrm>
    </dsp:sp>
    <dsp:sp modelId="{A858ECB7-C537-425C-BD8C-68A8D16A4BC5}">
      <dsp:nvSpPr>
        <dsp:cNvPr id="0" name=""/>
        <dsp:cNvSpPr/>
      </dsp:nvSpPr>
      <dsp:spPr>
        <a:xfrm>
          <a:off x="2664590" y="3233425"/>
          <a:ext cx="1153837" cy="1153837"/>
        </a:xfrm>
        <a:prstGeom prst="ellipse">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微软雅黑" panose="020B0503020204020204" pitchFamily="34" charset="-122"/>
              <a:ea typeface="微软雅黑" panose="020B0503020204020204" pitchFamily="34" charset="-122"/>
              <a:cs typeface="+mn-cs"/>
            </a:rPr>
            <a:t>隐蔽</a:t>
          </a:r>
        </a:p>
      </dsp:txBody>
      <dsp:txXfrm>
        <a:off x="2833566" y="3402401"/>
        <a:ext cx="815885" cy="815885"/>
      </dsp:txXfrm>
    </dsp:sp>
    <dsp:sp modelId="{5B2CC393-9540-42E6-BFEA-B1EC34E81DA2}">
      <dsp:nvSpPr>
        <dsp:cNvPr id="0" name=""/>
        <dsp:cNvSpPr/>
      </dsp:nvSpPr>
      <dsp:spPr>
        <a:xfrm rot="10800000">
          <a:off x="2318690" y="1999155"/>
          <a:ext cx="244435" cy="392304"/>
        </a:xfrm>
        <a:prstGeom prst="rightArrow">
          <a:avLst>
            <a:gd name="adj1" fmla="val 60000"/>
            <a:gd name="adj2" fmla="val 50000"/>
          </a:avLst>
        </a:prstGeom>
        <a:solidFill>
          <a:srgbClr val="0F6FC6">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FFFFFF"/>
            </a:solidFill>
            <a:latin typeface="Calibri" panose="020F0502020204030204"/>
            <a:ea typeface="宋体" panose="02010600030101010101" pitchFamily="2" charset="-122"/>
            <a:cs typeface="+mn-cs"/>
          </a:endParaRPr>
        </a:p>
      </dsp:txBody>
      <dsp:txXfrm rot="10800000">
        <a:off x="2392020" y="2077616"/>
        <a:ext cx="171105" cy="235382"/>
      </dsp:txXfrm>
    </dsp:sp>
    <dsp:sp modelId="{7D81F04D-8E4F-4ECE-AFF4-9A13AFABBC88}">
      <dsp:nvSpPr>
        <dsp:cNvPr id="0" name=""/>
        <dsp:cNvSpPr/>
      </dsp:nvSpPr>
      <dsp:spPr>
        <a:xfrm>
          <a:off x="1049552" y="1618388"/>
          <a:ext cx="1153837" cy="1153837"/>
        </a:xfrm>
        <a:prstGeom prst="ellipse">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微软雅黑" panose="020B0503020204020204" pitchFamily="34" charset="-122"/>
              <a:ea typeface="微软雅黑" panose="020B0503020204020204" pitchFamily="34" charset="-122"/>
              <a:cs typeface="+mn-cs"/>
            </a:rPr>
            <a:t>长期</a:t>
          </a:r>
        </a:p>
      </dsp:txBody>
      <dsp:txXfrm>
        <a:off x="1218528" y="1787364"/>
        <a:ext cx="815885" cy="815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49280-D9AF-47F7-AA36-51250DC0E497}">
      <dsp:nvSpPr>
        <dsp:cNvPr id="0" name=""/>
        <dsp:cNvSpPr/>
      </dsp:nvSpPr>
      <dsp:spPr>
        <a:xfrm>
          <a:off x="19251" y="0"/>
          <a:ext cx="1823080" cy="526027"/>
        </a:xfrm>
        <a:prstGeom prst="chevron">
          <a:avLst/>
        </a:pr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FFF"/>
              </a:solidFill>
              <a:latin typeface="微软雅黑" panose="020B0503020204020204" pitchFamily="34" charset="-122"/>
              <a:ea typeface="微软雅黑" panose="020B0503020204020204" pitchFamily="34" charset="-122"/>
              <a:cs typeface="Calibri"/>
            </a:rPr>
            <a:t>①扫描探测</a:t>
          </a:r>
          <a:endParaRPr lang="zh-CN" altLang="en-US" sz="1800" kern="1200" dirty="0">
            <a:solidFill>
              <a:srgbClr val="FFFFFF"/>
            </a:solidFill>
            <a:latin typeface="微软雅黑" panose="020B0503020204020204" pitchFamily="34" charset="-122"/>
            <a:ea typeface="微软雅黑" panose="020B0503020204020204" pitchFamily="34" charset="-122"/>
            <a:cs typeface="+mn-cs"/>
          </a:endParaRPr>
        </a:p>
      </dsp:txBody>
      <dsp:txXfrm>
        <a:off x="282265" y="0"/>
        <a:ext cx="1297053" cy="526027"/>
      </dsp:txXfrm>
    </dsp:sp>
    <dsp:sp modelId="{DDF8EFC3-0A7E-4FF4-9AEF-9225C0FB9231}">
      <dsp:nvSpPr>
        <dsp:cNvPr id="0" name=""/>
        <dsp:cNvSpPr/>
      </dsp:nvSpPr>
      <dsp:spPr>
        <a:xfrm>
          <a:off x="1640772" y="0"/>
          <a:ext cx="1823080" cy="526027"/>
        </a:xfrm>
        <a:prstGeom prst="chevron">
          <a:avLst/>
        </a:prstGeom>
        <a:solidFill>
          <a:schemeClr val="accent1">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4003" rIns="0" bIns="24003" numCol="1" spcCol="1270" anchor="ctr" anchorCtr="1">
          <a:noAutofit/>
        </a:bodyPr>
        <a:lstStyle/>
        <a:p>
          <a:pPr marL="0" lvl="0" indent="0" algn="ctr" defTabSz="800100">
            <a:lnSpc>
              <a:spcPct val="90000"/>
            </a:lnSpc>
            <a:spcBef>
              <a:spcPct val="0"/>
            </a:spcBef>
            <a:spcAft>
              <a:spcPct val="35000"/>
            </a:spcAft>
            <a:buNone/>
          </a:pPr>
          <a:r>
            <a:rPr lang="zh-CN" altLang="en-US" sz="1800" kern="1200" dirty="0">
              <a:solidFill>
                <a:srgbClr val="FFFFFF"/>
              </a:solidFill>
              <a:latin typeface="微软雅黑" panose="020B0503020204020204" pitchFamily="34" charset="-122"/>
              <a:ea typeface="微软雅黑" panose="020B0503020204020204" pitchFamily="34" charset="-122"/>
              <a:cs typeface="Calibri"/>
            </a:rPr>
            <a:t>②网络钓鱼</a:t>
          </a:r>
          <a:endParaRPr lang="zh-CN" altLang="en-US" sz="1800" kern="1200" dirty="0">
            <a:solidFill>
              <a:srgbClr val="FFFFFF"/>
            </a:solidFill>
            <a:latin typeface="微软雅黑" panose="020B0503020204020204" pitchFamily="34" charset="-122"/>
            <a:ea typeface="微软雅黑" panose="020B0503020204020204" pitchFamily="34" charset="-122"/>
            <a:cs typeface="+mn-cs"/>
          </a:endParaRPr>
        </a:p>
      </dsp:txBody>
      <dsp:txXfrm>
        <a:off x="1903786" y="0"/>
        <a:ext cx="1297053" cy="526027"/>
      </dsp:txXfrm>
    </dsp:sp>
    <dsp:sp modelId="{07528FBF-8480-447A-BA04-6353F1FE9617}">
      <dsp:nvSpPr>
        <dsp:cNvPr id="0" name=""/>
        <dsp:cNvSpPr/>
      </dsp:nvSpPr>
      <dsp:spPr>
        <a:xfrm>
          <a:off x="3281544" y="0"/>
          <a:ext cx="1823080" cy="526027"/>
        </a:xfrm>
        <a:prstGeom prst="chevron">
          <a:avLst/>
        </a:prstGeom>
        <a:solidFill>
          <a:schemeClr val="accent1">
            <a:lumMod val="50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FFF"/>
              </a:solidFill>
              <a:latin typeface="微软雅黑" panose="020B0503020204020204" pitchFamily="34" charset="-122"/>
              <a:ea typeface="微软雅黑" panose="020B0503020204020204" pitchFamily="34" charset="-122"/>
              <a:cs typeface="Calibri"/>
            </a:rPr>
            <a:t>③初步</a:t>
          </a:r>
          <a:r>
            <a:rPr lang="zh-CN" altLang="en-US" sz="1800" kern="1200" dirty="0">
              <a:solidFill>
                <a:srgbClr val="FFFFFF"/>
              </a:solidFill>
              <a:latin typeface="微软雅黑" panose="020B0503020204020204" pitchFamily="34" charset="-122"/>
              <a:ea typeface="微软雅黑" panose="020B0503020204020204" pitchFamily="34" charset="-122"/>
              <a:cs typeface="+mn-cs"/>
            </a:rPr>
            <a:t>感染</a:t>
          </a:r>
        </a:p>
      </dsp:txBody>
      <dsp:txXfrm>
        <a:off x="3544558" y="0"/>
        <a:ext cx="1297053" cy="526027"/>
      </dsp:txXfrm>
    </dsp:sp>
    <dsp:sp modelId="{5A8B766D-C93B-4367-B5DA-6A1E60DA3F64}">
      <dsp:nvSpPr>
        <dsp:cNvPr id="0" name=""/>
        <dsp:cNvSpPr/>
      </dsp:nvSpPr>
      <dsp:spPr>
        <a:xfrm>
          <a:off x="4922316" y="0"/>
          <a:ext cx="1823080" cy="526027"/>
        </a:xfrm>
        <a:prstGeom prst="chevron">
          <a:avLst/>
        </a:prstGeom>
        <a:solidFill>
          <a:schemeClr val="accent2">
            <a:lumMod val="60000"/>
            <a:lumOff val="40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FFF"/>
              </a:solidFill>
              <a:latin typeface="微软雅黑" panose="020B0503020204020204" pitchFamily="34" charset="-122"/>
              <a:ea typeface="微软雅黑" panose="020B0503020204020204" pitchFamily="34" charset="-122"/>
              <a:cs typeface="Calibri"/>
            </a:rPr>
            <a:t>④木马下载</a:t>
          </a:r>
          <a:endParaRPr lang="zh-CN" altLang="en-US" sz="1800" kern="1200" dirty="0">
            <a:solidFill>
              <a:srgbClr val="FFFFFF"/>
            </a:solidFill>
            <a:latin typeface="微软雅黑" panose="020B0503020204020204" pitchFamily="34" charset="-122"/>
            <a:ea typeface="微软雅黑" panose="020B0503020204020204" pitchFamily="34" charset="-122"/>
            <a:cs typeface="+mn-cs"/>
          </a:endParaRPr>
        </a:p>
      </dsp:txBody>
      <dsp:txXfrm>
        <a:off x="5185330" y="0"/>
        <a:ext cx="1297053" cy="526027"/>
      </dsp:txXfrm>
    </dsp:sp>
    <dsp:sp modelId="{6B3BC8C3-392F-4626-9858-E9B98BBE9550}">
      <dsp:nvSpPr>
        <dsp:cNvPr id="0" name=""/>
        <dsp:cNvSpPr/>
      </dsp:nvSpPr>
      <dsp:spPr>
        <a:xfrm>
          <a:off x="6563088" y="0"/>
          <a:ext cx="1823080" cy="526027"/>
        </a:xfrm>
        <a:prstGeom prst="chevron">
          <a:avLst/>
        </a:prstGeom>
        <a:solidFill>
          <a:schemeClr val="accent2">
            <a:lumMod val="75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FFF"/>
              </a:solidFill>
              <a:latin typeface="微软雅黑" panose="020B0503020204020204" pitchFamily="34" charset="-122"/>
              <a:ea typeface="微软雅黑" panose="020B0503020204020204" pitchFamily="34" charset="-122"/>
              <a:cs typeface="Calibri"/>
            </a:rPr>
            <a:t>⑤远程</a:t>
          </a:r>
          <a:r>
            <a:rPr lang="zh-CN" altLang="en-US" sz="1800" kern="1200" dirty="0">
              <a:solidFill>
                <a:srgbClr val="FFFFFF"/>
              </a:solidFill>
              <a:latin typeface="微软雅黑" panose="020B0503020204020204" pitchFamily="34" charset="-122"/>
              <a:ea typeface="微软雅黑" panose="020B0503020204020204" pitchFamily="34" charset="-122"/>
              <a:cs typeface="+mn-cs"/>
            </a:rPr>
            <a:t>控制</a:t>
          </a:r>
        </a:p>
      </dsp:txBody>
      <dsp:txXfrm>
        <a:off x="6826102" y="0"/>
        <a:ext cx="1297053" cy="526027"/>
      </dsp:txXfrm>
    </dsp:sp>
    <dsp:sp modelId="{3BE00225-3D5E-4033-A8AB-A782AEC579BE}">
      <dsp:nvSpPr>
        <dsp:cNvPr id="0" name=""/>
        <dsp:cNvSpPr/>
      </dsp:nvSpPr>
      <dsp:spPr>
        <a:xfrm>
          <a:off x="8203860" y="0"/>
          <a:ext cx="1823080" cy="526027"/>
        </a:xfrm>
        <a:prstGeom prst="chevron">
          <a:avLst/>
        </a:prstGeom>
        <a:solidFill>
          <a:schemeClr val="accent2">
            <a:lumMod val="50000"/>
          </a:scheme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FFF"/>
              </a:solidFill>
              <a:latin typeface="微软雅黑" panose="020B0503020204020204" pitchFamily="34" charset="-122"/>
              <a:ea typeface="微软雅黑" panose="020B0503020204020204" pitchFamily="34" charset="-122"/>
              <a:cs typeface="Calibri"/>
            </a:rPr>
            <a:t>⑥横向渗透</a:t>
          </a:r>
          <a:endParaRPr lang="zh-CN" altLang="en-US" sz="1800" kern="1200" dirty="0">
            <a:solidFill>
              <a:srgbClr val="FFFFFF"/>
            </a:solidFill>
            <a:latin typeface="微软雅黑" panose="020B0503020204020204" pitchFamily="34" charset="-122"/>
            <a:ea typeface="微软雅黑" panose="020B0503020204020204" pitchFamily="34" charset="-122"/>
            <a:cs typeface="+mn-cs"/>
          </a:endParaRPr>
        </a:p>
      </dsp:txBody>
      <dsp:txXfrm>
        <a:off x="8466874" y="0"/>
        <a:ext cx="1297053" cy="526027"/>
      </dsp:txXfrm>
    </dsp:sp>
    <dsp:sp modelId="{FA75EC27-0F4E-49F9-897D-F508C19EA541}">
      <dsp:nvSpPr>
        <dsp:cNvPr id="0" name=""/>
        <dsp:cNvSpPr/>
      </dsp:nvSpPr>
      <dsp:spPr>
        <a:xfrm>
          <a:off x="9844632" y="0"/>
          <a:ext cx="1823080" cy="526027"/>
        </a:xfrm>
        <a:prstGeom prst="chevron">
          <a:avLst/>
        </a:prstGeom>
        <a:solidFill>
          <a:srgbClr val="C000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FFF"/>
              </a:solidFill>
              <a:latin typeface="微软雅黑" panose="020B0503020204020204" pitchFamily="34" charset="-122"/>
              <a:ea typeface="微软雅黑" panose="020B0503020204020204" pitchFamily="34" charset="-122"/>
              <a:cs typeface="Calibri"/>
            </a:rPr>
            <a:t>⑦行动收割</a:t>
          </a:r>
          <a:endParaRPr lang="zh-CN" altLang="en-US" sz="1800" kern="1200" dirty="0">
            <a:solidFill>
              <a:srgbClr val="FFFFFF"/>
            </a:solidFill>
            <a:latin typeface="微软雅黑" panose="020B0503020204020204" pitchFamily="34" charset="-122"/>
            <a:ea typeface="微软雅黑" panose="020B0503020204020204" pitchFamily="34" charset="-122"/>
            <a:cs typeface="+mn-cs"/>
          </a:endParaRPr>
        </a:p>
      </dsp:txBody>
      <dsp:txXfrm>
        <a:off x="10107646" y="0"/>
        <a:ext cx="1297053" cy="5260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CD204-5AC7-4D94-BB66-899ACE0468C0}">
      <dsp:nvSpPr>
        <dsp:cNvPr id="0" name=""/>
        <dsp:cNvSpPr/>
      </dsp:nvSpPr>
      <dsp:spPr>
        <a:xfrm>
          <a:off x="2535275" y="933"/>
          <a:ext cx="836438" cy="836438"/>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ts val="0"/>
            </a:spcAft>
            <a:buNone/>
          </a:pPr>
          <a:r>
            <a:rPr lang="zh-CN" altLang="en-US" sz="1600" kern="1200" dirty="0"/>
            <a:t>传播</a:t>
          </a:r>
          <a:endParaRPr lang="en-US" altLang="zh-CN" sz="1600" kern="1200" dirty="0"/>
        </a:p>
        <a:p>
          <a:pPr marL="0" lvl="0" indent="0" algn="ctr" defTabSz="711200">
            <a:lnSpc>
              <a:spcPct val="90000"/>
            </a:lnSpc>
            <a:spcBef>
              <a:spcPct val="0"/>
            </a:spcBef>
            <a:spcAft>
              <a:spcPts val="0"/>
            </a:spcAft>
            <a:buNone/>
          </a:pPr>
          <a:r>
            <a:rPr lang="zh-CN" altLang="en-US" sz="1600" kern="1200" dirty="0"/>
            <a:t>发作</a:t>
          </a:r>
        </a:p>
      </dsp:txBody>
      <dsp:txXfrm>
        <a:off x="2657769" y="123427"/>
        <a:ext cx="591450" cy="591450"/>
      </dsp:txXfrm>
    </dsp:sp>
    <dsp:sp modelId="{AEC4C6C5-80BE-4DED-8756-A1205C4087B9}">
      <dsp:nvSpPr>
        <dsp:cNvPr id="0" name=""/>
        <dsp:cNvSpPr/>
      </dsp:nvSpPr>
      <dsp:spPr>
        <a:xfrm rot="1800000">
          <a:off x="3380635" y="588718"/>
          <a:ext cx="222064" cy="282298"/>
        </a:xfrm>
        <a:prstGeom prst="rightArrow">
          <a:avLst>
            <a:gd name="adj1" fmla="val 60000"/>
            <a:gd name="adj2" fmla="val 5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385098" y="628523"/>
        <a:ext cx="155445" cy="169378"/>
      </dsp:txXfrm>
    </dsp:sp>
    <dsp:sp modelId="{7FCA37DD-2E6B-497F-943E-FF5928E35A0A}">
      <dsp:nvSpPr>
        <dsp:cNvPr id="0" name=""/>
        <dsp:cNvSpPr/>
      </dsp:nvSpPr>
      <dsp:spPr>
        <a:xfrm>
          <a:off x="3622508" y="628647"/>
          <a:ext cx="836438" cy="836438"/>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600" kern="1200" dirty="0"/>
            <a:t>样本</a:t>
          </a:r>
        </a:p>
        <a:p>
          <a:pPr lvl="0" algn="ctr" defTabSz="800100">
            <a:lnSpc>
              <a:spcPct val="90000"/>
            </a:lnSpc>
            <a:spcBef>
              <a:spcPct val="0"/>
            </a:spcBef>
            <a:spcAft>
              <a:spcPts val="0"/>
            </a:spcAft>
            <a:buNone/>
          </a:pPr>
          <a:r>
            <a:rPr lang="zh-CN" altLang="en-US" sz="1600" kern="1200" dirty="0"/>
            <a:t>采集</a:t>
          </a:r>
          <a:endParaRPr lang="en-US" altLang="zh-CN" sz="1600" kern="1200" dirty="0"/>
        </a:p>
      </dsp:txBody>
      <dsp:txXfrm>
        <a:off x="3745002" y="751141"/>
        <a:ext cx="591450" cy="591450"/>
      </dsp:txXfrm>
    </dsp:sp>
    <dsp:sp modelId="{0903DA93-9E77-45FE-B3A3-B9EEE7B08CFA}">
      <dsp:nvSpPr>
        <dsp:cNvPr id="0" name=""/>
        <dsp:cNvSpPr/>
      </dsp:nvSpPr>
      <dsp:spPr>
        <a:xfrm rot="5400000">
          <a:off x="3929695" y="1527147"/>
          <a:ext cx="222064" cy="282298"/>
        </a:xfrm>
        <a:prstGeom prst="rightArrow">
          <a:avLst>
            <a:gd name="adj1" fmla="val 60000"/>
            <a:gd name="adj2" fmla="val 5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963005" y="1550298"/>
        <a:ext cx="155445" cy="169378"/>
      </dsp:txXfrm>
    </dsp:sp>
    <dsp:sp modelId="{5FD2DF47-1305-4672-B09E-4A1CD807C36C}">
      <dsp:nvSpPr>
        <dsp:cNvPr id="0" name=""/>
        <dsp:cNvSpPr/>
      </dsp:nvSpPr>
      <dsp:spPr>
        <a:xfrm>
          <a:off x="3622508" y="1884076"/>
          <a:ext cx="836438" cy="836438"/>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600" kern="1200" dirty="0"/>
            <a:t>特征</a:t>
          </a:r>
        </a:p>
        <a:p>
          <a:pPr lvl="0" algn="ctr" defTabSz="800100">
            <a:lnSpc>
              <a:spcPct val="90000"/>
            </a:lnSpc>
            <a:spcBef>
              <a:spcPct val="0"/>
            </a:spcBef>
            <a:spcAft>
              <a:spcPts val="0"/>
            </a:spcAft>
            <a:buNone/>
          </a:pPr>
          <a:r>
            <a:rPr lang="zh-CN" altLang="en-US" sz="1600" kern="1200" dirty="0"/>
            <a:t>提取</a:t>
          </a:r>
          <a:endParaRPr lang="en-US" altLang="zh-CN" sz="1600" kern="1200" dirty="0"/>
        </a:p>
      </dsp:txBody>
      <dsp:txXfrm>
        <a:off x="3745002" y="2006570"/>
        <a:ext cx="591450" cy="591450"/>
      </dsp:txXfrm>
    </dsp:sp>
    <dsp:sp modelId="{AE9C7AFF-9F01-418E-AC18-EBFCB554EE97}">
      <dsp:nvSpPr>
        <dsp:cNvPr id="0" name=""/>
        <dsp:cNvSpPr/>
      </dsp:nvSpPr>
      <dsp:spPr>
        <a:xfrm rot="9000000">
          <a:off x="3391521" y="2471861"/>
          <a:ext cx="222064" cy="282298"/>
        </a:xfrm>
        <a:prstGeom prst="rightArrow">
          <a:avLst>
            <a:gd name="adj1" fmla="val 60000"/>
            <a:gd name="adj2" fmla="val 5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3453677" y="2511666"/>
        <a:ext cx="155445" cy="169378"/>
      </dsp:txXfrm>
    </dsp:sp>
    <dsp:sp modelId="{6A1B9BB7-2B2E-4E1D-9687-781C8DDF2A52}">
      <dsp:nvSpPr>
        <dsp:cNvPr id="0" name=""/>
        <dsp:cNvSpPr/>
      </dsp:nvSpPr>
      <dsp:spPr>
        <a:xfrm>
          <a:off x="2535275" y="2511790"/>
          <a:ext cx="836438" cy="836438"/>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800100">
            <a:lnSpc>
              <a:spcPct val="90000"/>
            </a:lnSpc>
            <a:spcBef>
              <a:spcPct val="0"/>
            </a:spcBef>
            <a:spcAft>
              <a:spcPts val="0"/>
            </a:spcAft>
            <a:buNone/>
          </a:pPr>
          <a:r>
            <a:rPr lang="zh-CN" altLang="en-US" sz="1600" kern="1200" dirty="0"/>
            <a:t>更新升级</a:t>
          </a:r>
          <a:endParaRPr lang="en-US" altLang="zh-CN" sz="1600" kern="1200" dirty="0"/>
        </a:p>
      </dsp:txBody>
      <dsp:txXfrm>
        <a:off x="2657769" y="2634284"/>
        <a:ext cx="591450" cy="591450"/>
      </dsp:txXfrm>
    </dsp:sp>
    <dsp:sp modelId="{B81F4CCD-AB17-402D-8A1C-E06AE4C7D87B}">
      <dsp:nvSpPr>
        <dsp:cNvPr id="0" name=""/>
        <dsp:cNvSpPr/>
      </dsp:nvSpPr>
      <dsp:spPr>
        <a:xfrm rot="12600000">
          <a:off x="2304288" y="2478146"/>
          <a:ext cx="222064" cy="282298"/>
        </a:xfrm>
        <a:prstGeom prst="rightArrow">
          <a:avLst>
            <a:gd name="adj1" fmla="val 60000"/>
            <a:gd name="adj2" fmla="val 5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10800000">
        <a:off x="2366444" y="2551261"/>
        <a:ext cx="155445" cy="169378"/>
      </dsp:txXfrm>
    </dsp:sp>
    <dsp:sp modelId="{F154B85C-E399-47BA-8DEF-BD0F07688161}">
      <dsp:nvSpPr>
        <dsp:cNvPr id="0" name=""/>
        <dsp:cNvSpPr/>
      </dsp:nvSpPr>
      <dsp:spPr>
        <a:xfrm>
          <a:off x="1448042" y="1884076"/>
          <a:ext cx="836438" cy="836438"/>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600" kern="1200" dirty="0"/>
            <a:t>检测</a:t>
          </a:r>
        </a:p>
        <a:p>
          <a:pPr lvl="0" algn="ctr" defTabSz="800100">
            <a:lnSpc>
              <a:spcPct val="90000"/>
            </a:lnSpc>
            <a:spcBef>
              <a:spcPct val="0"/>
            </a:spcBef>
            <a:spcAft>
              <a:spcPts val="0"/>
            </a:spcAft>
            <a:buNone/>
          </a:pPr>
          <a:r>
            <a:rPr lang="zh-CN" altLang="en-US" sz="1600" kern="1200" dirty="0"/>
            <a:t>查杀</a:t>
          </a:r>
          <a:endParaRPr lang="en-US" altLang="zh-CN" sz="1600" kern="1200" dirty="0"/>
        </a:p>
      </dsp:txBody>
      <dsp:txXfrm>
        <a:off x="1570536" y="2006570"/>
        <a:ext cx="591450" cy="591450"/>
      </dsp:txXfrm>
    </dsp:sp>
    <dsp:sp modelId="{42633A35-B5E9-41CF-8775-FA4F1742C7E8}">
      <dsp:nvSpPr>
        <dsp:cNvPr id="0" name=""/>
        <dsp:cNvSpPr/>
      </dsp:nvSpPr>
      <dsp:spPr>
        <a:xfrm rot="16200000">
          <a:off x="1755229" y="1539717"/>
          <a:ext cx="222064" cy="282298"/>
        </a:xfrm>
        <a:prstGeom prst="rightArrow">
          <a:avLst>
            <a:gd name="adj1" fmla="val 60000"/>
            <a:gd name="adj2" fmla="val 5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788539" y="1629487"/>
        <a:ext cx="155445" cy="169378"/>
      </dsp:txXfrm>
    </dsp:sp>
    <dsp:sp modelId="{0DB16681-2371-4626-9906-35EF3AAFB9CC}">
      <dsp:nvSpPr>
        <dsp:cNvPr id="0" name=""/>
        <dsp:cNvSpPr/>
      </dsp:nvSpPr>
      <dsp:spPr>
        <a:xfrm>
          <a:off x="1448042" y="628647"/>
          <a:ext cx="836438" cy="836438"/>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ts val="0"/>
            </a:spcAft>
            <a:buNone/>
          </a:pPr>
          <a:r>
            <a:rPr lang="zh-CN" altLang="en-US" sz="1600" kern="1200" dirty="0"/>
            <a:t>威胁</a:t>
          </a:r>
          <a:endParaRPr lang="en-US" altLang="zh-CN" sz="1600" kern="1200" dirty="0"/>
        </a:p>
        <a:p>
          <a:pPr marL="0" lvl="0" indent="0" algn="ctr" defTabSz="711200">
            <a:lnSpc>
              <a:spcPct val="90000"/>
            </a:lnSpc>
            <a:spcBef>
              <a:spcPct val="0"/>
            </a:spcBef>
            <a:spcAft>
              <a:spcPts val="0"/>
            </a:spcAft>
            <a:buNone/>
          </a:pPr>
          <a:r>
            <a:rPr lang="zh-CN" altLang="en-US" sz="1600" kern="1200" dirty="0"/>
            <a:t>出现</a:t>
          </a:r>
          <a:endParaRPr lang="en-US" altLang="zh-CN" sz="1600" kern="1200" dirty="0"/>
        </a:p>
      </dsp:txBody>
      <dsp:txXfrm>
        <a:off x="1570536" y="751141"/>
        <a:ext cx="591450" cy="591450"/>
      </dsp:txXfrm>
    </dsp:sp>
    <dsp:sp modelId="{774083FA-B8DE-4E15-8B31-6643209DFB9E}">
      <dsp:nvSpPr>
        <dsp:cNvPr id="0" name=""/>
        <dsp:cNvSpPr/>
      </dsp:nvSpPr>
      <dsp:spPr>
        <a:xfrm rot="19800000">
          <a:off x="2293402" y="595003"/>
          <a:ext cx="222064" cy="282298"/>
        </a:xfrm>
        <a:prstGeom prst="rightArrow">
          <a:avLst>
            <a:gd name="adj1" fmla="val 60000"/>
            <a:gd name="adj2" fmla="val 5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297865" y="668118"/>
        <a:ext cx="155445" cy="1693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63AA4-6558-4E08-9B6E-573EF9409784}">
      <dsp:nvSpPr>
        <dsp:cNvPr id="0" name=""/>
        <dsp:cNvSpPr/>
      </dsp:nvSpPr>
      <dsp:spPr>
        <a:xfrm>
          <a:off x="3542069" y="1205622"/>
          <a:ext cx="3003479" cy="3003479"/>
        </a:xfrm>
        <a:prstGeom prst="ellipse">
          <a:avLst/>
        </a:prstGeom>
        <a:solidFill>
          <a:schemeClr val="accent2">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latin typeface="+mn-ea"/>
            <a:ea typeface="+mn-ea"/>
          </a:endParaRPr>
        </a:p>
      </dsp:txBody>
      <dsp:txXfrm>
        <a:off x="3981918" y="1645471"/>
        <a:ext cx="2123781" cy="2123781"/>
      </dsp:txXfrm>
    </dsp:sp>
    <dsp:sp modelId="{4A26D4CA-D392-4F3F-B62F-46F6E2F151FD}">
      <dsp:nvSpPr>
        <dsp:cNvPr id="0" name=""/>
        <dsp:cNvSpPr/>
      </dsp:nvSpPr>
      <dsp:spPr>
        <a:xfrm>
          <a:off x="4482210" y="189807"/>
          <a:ext cx="1123196" cy="1123196"/>
        </a:xfrm>
        <a:prstGeom prst="ellipse">
          <a:avLst/>
        </a:prstGeom>
        <a:solidFill>
          <a:schemeClr val="accent5">
            <a:lumMod val="75000"/>
          </a:scheme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zh-CN" altLang="en-US" sz="1200" kern="1200" dirty="0">
              <a:solidFill>
                <a:schemeClr val="bg1"/>
              </a:solidFill>
              <a:latin typeface="+mn-ea"/>
              <a:ea typeface="+mn-ea"/>
              <a:cs typeface="Microsoft YaHei" charset="-122"/>
            </a:rPr>
            <a:t>网络行为</a:t>
          </a:r>
          <a:endParaRPr lang="en-US" altLang="zh-CN" sz="1200" kern="1200" dirty="0">
            <a:solidFill>
              <a:schemeClr val="bg1"/>
            </a:solidFill>
            <a:latin typeface="+mn-ea"/>
            <a:ea typeface="+mn-ea"/>
            <a:cs typeface="Microsoft YaHei" charset="-122"/>
          </a:endParaRPr>
        </a:p>
        <a:p>
          <a:pPr marL="0" lvl="0" indent="0" algn="ctr" defTabSz="533400">
            <a:lnSpc>
              <a:spcPct val="90000"/>
            </a:lnSpc>
            <a:spcBef>
              <a:spcPct val="0"/>
            </a:spcBef>
            <a:spcAft>
              <a:spcPts val="0"/>
            </a:spcAft>
            <a:buNone/>
          </a:pPr>
          <a:r>
            <a:rPr lang="zh-CN" altLang="en-US" sz="1200" kern="1200" dirty="0">
              <a:solidFill>
                <a:schemeClr val="bg1"/>
              </a:solidFill>
              <a:latin typeface="+mn-ea"/>
              <a:ea typeface="+mn-ea"/>
              <a:cs typeface="Microsoft YaHei" charset="-122"/>
            </a:rPr>
            <a:t>检测</a:t>
          </a:r>
        </a:p>
      </dsp:txBody>
      <dsp:txXfrm>
        <a:off x="4646698" y="354295"/>
        <a:ext cx="794220" cy="794220"/>
      </dsp:txXfrm>
    </dsp:sp>
    <dsp:sp modelId="{204BFD23-82E2-449E-BDBB-C82372ACF840}">
      <dsp:nvSpPr>
        <dsp:cNvPr id="0" name=""/>
        <dsp:cNvSpPr/>
      </dsp:nvSpPr>
      <dsp:spPr>
        <a:xfrm>
          <a:off x="5631892" y="563362"/>
          <a:ext cx="1123196" cy="1123196"/>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人工智能</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sp:txBody>
      <dsp:txXfrm>
        <a:off x="5796380" y="727850"/>
        <a:ext cx="794220" cy="794220"/>
      </dsp:txXfrm>
    </dsp:sp>
    <dsp:sp modelId="{B8DF9783-F67C-42E1-A900-787DA9B640FB}">
      <dsp:nvSpPr>
        <dsp:cNvPr id="0" name=""/>
        <dsp:cNvSpPr/>
      </dsp:nvSpPr>
      <dsp:spPr>
        <a:xfrm>
          <a:off x="6342435" y="1541340"/>
          <a:ext cx="1123196" cy="1123196"/>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en-US" altLang="zh-CN" sz="1200" kern="1200" dirty="0">
              <a:solidFill>
                <a:prstClr val="white"/>
              </a:solidFill>
              <a:latin typeface="等线" panose="02010600030101010101" pitchFamily="2" charset="-122"/>
              <a:ea typeface="等线" panose="02010600030101010101" pitchFamily="2" charset="-122"/>
              <a:cs typeface="Microsoft YaHei" charset="-122"/>
            </a:rPr>
            <a:t>Multi-AV</a:t>
          </a: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sp:txBody>
      <dsp:txXfrm>
        <a:off x="6506923" y="1705828"/>
        <a:ext cx="794220" cy="794220"/>
      </dsp:txXfrm>
    </dsp:sp>
    <dsp:sp modelId="{E4D7B6C9-892F-4D9D-B17E-C8DA5570D998}">
      <dsp:nvSpPr>
        <dsp:cNvPr id="0" name=""/>
        <dsp:cNvSpPr/>
      </dsp:nvSpPr>
      <dsp:spPr>
        <a:xfrm>
          <a:off x="6342435" y="2750187"/>
          <a:ext cx="1123196" cy="1123196"/>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基因图谱</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sp:txBody>
      <dsp:txXfrm>
        <a:off x="6506923" y="2914675"/>
        <a:ext cx="794220" cy="794220"/>
      </dsp:txXfrm>
    </dsp:sp>
    <dsp:sp modelId="{820E0F20-2FB7-408A-80F7-2869FA26A5CA}">
      <dsp:nvSpPr>
        <dsp:cNvPr id="0" name=""/>
        <dsp:cNvSpPr/>
      </dsp:nvSpPr>
      <dsp:spPr>
        <a:xfrm>
          <a:off x="5631892" y="3728165"/>
          <a:ext cx="1123196" cy="1123196"/>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沙箱行为</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sp:txBody>
      <dsp:txXfrm>
        <a:off x="5796380" y="3892653"/>
        <a:ext cx="794220" cy="794220"/>
      </dsp:txXfrm>
    </dsp:sp>
    <dsp:sp modelId="{13E4C0AD-6B12-4150-9CBD-EAF6EA049280}">
      <dsp:nvSpPr>
        <dsp:cNvPr id="0" name=""/>
        <dsp:cNvSpPr/>
      </dsp:nvSpPr>
      <dsp:spPr>
        <a:xfrm>
          <a:off x="4482210" y="4101719"/>
          <a:ext cx="1123196" cy="1123196"/>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攻击链</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关联分析</a:t>
          </a:r>
        </a:p>
      </dsp:txBody>
      <dsp:txXfrm>
        <a:off x="4646698" y="4266207"/>
        <a:ext cx="794220" cy="794220"/>
      </dsp:txXfrm>
    </dsp:sp>
    <dsp:sp modelId="{283DFBC5-F2B6-4216-81B4-49D6C070342A}">
      <dsp:nvSpPr>
        <dsp:cNvPr id="0" name=""/>
        <dsp:cNvSpPr/>
      </dsp:nvSpPr>
      <dsp:spPr>
        <a:xfrm>
          <a:off x="3332528" y="3728165"/>
          <a:ext cx="1123196" cy="1123196"/>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资产威胁</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画像</a:t>
          </a:r>
        </a:p>
      </dsp:txBody>
      <dsp:txXfrm>
        <a:off x="3497016" y="3892653"/>
        <a:ext cx="794220" cy="794220"/>
      </dsp:txXfrm>
    </dsp:sp>
    <dsp:sp modelId="{F83F655D-9B3A-4A80-A97C-AFB461EFD329}">
      <dsp:nvSpPr>
        <dsp:cNvPr id="0" name=""/>
        <dsp:cNvSpPr/>
      </dsp:nvSpPr>
      <dsp:spPr>
        <a:xfrm>
          <a:off x="2621986" y="2750187"/>
          <a:ext cx="1123196" cy="1123196"/>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元数据</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回溯分析</a:t>
          </a:r>
        </a:p>
      </dsp:txBody>
      <dsp:txXfrm>
        <a:off x="2786474" y="2914675"/>
        <a:ext cx="794220" cy="794220"/>
      </dsp:txXfrm>
    </dsp:sp>
    <dsp:sp modelId="{6A8FED4F-BFFA-43D3-BA93-363F4EBF6B6C}">
      <dsp:nvSpPr>
        <dsp:cNvPr id="0" name=""/>
        <dsp:cNvSpPr/>
      </dsp:nvSpPr>
      <dsp:spPr>
        <a:xfrm>
          <a:off x="2621986" y="1541340"/>
          <a:ext cx="1123196" cy="1123196"/>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威胁情报</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sp:txBody>
      <dsp:txXfrm>
        <a:off x="2786474" y="1705828"/>
        <a:ext cx="794220" cy="794220"/>
      </dsp:txXfrm>
    </dsp:sp>
    <dsp:sp modelId="{7B2AF5A9-6343-4D78-AB2F-FB9EFB3394F4}">
      <dsp:nvSpPr>
        <dsp:cNvPr id="0" name=""/>
        <dsp:cNvSpPr/>
      </dsp:nvSpPr>
      <dsp:spPr>
        <a:xfrm>
          <a:off x="3332528" y="563362"/>
          <a:ext cx="1123196" cy="1123196"/>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tx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网络入侵</a:t>
          </a:r>
          <a:endParaRPr lang="en-US" altLang="zh-CN" sz="1200" kern="1200" dirty="0">
            <a:solidFill>
              <a:prstClr val="white"/>
            </a:solidFill>
            <a:latin typeface="等线" panose="02010600030101010101" pitchFamily="2" charset="-122"/>
            <a:ea typeface="等线" panose="02010600030101010101" pitchFamily="2" charset="-122"/>
            <a:cs typeface="Microsoft YaHei" charset="-122"/>
          </a:endParaRPr>
        </a:p>
        <a:p>
          <a:pPr marL="0" lvl="0" indent="0" algn="ctr" defTabSz="533400">
            <a:lnSpc>
              <a:spcPct val="90000"/>
            </a:lnSpc>
            <a:spcBef>
              <a:spcPct val="0"/>
            </a:spcBef>
            <a:spcAft>
              <a:spcPts val="0"/>
            </a:spcAft>
            <a:buNone/>
          </a:pPr>
          <a:r>
            <a:rPr lang="zh-CN" altLang="en-US" sz="1200" kern="1200" dirty="0">
              <a:solidFill>
                <a:prstClr val="white"/>
              </a:solidFill>
              <a:latin typeface="等线" panose="02010600030101010101" pitchFamily="2" charset="-122"/>
              <a:ea typeface="等线" panose="02010600030101010101" pitchFamily="2" charset="-122"/>
              <a:cs typeface="Microsoft YaHei" charset="-122"/>
            </a:rPr>
            <a:t>检测</a:t>
          </a:r>
        </a:p>
      </dsp:txBody>
      <dsp:txXfrm>
        <a:off x="3497016" y="727850"/>
        <a:ext cx="794220" cy="794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49280-D9AF-47F7-AA36-51250DC0E497}">
      <dsp:nvSpPr>
        <dsp:cNvPr id="0" name=""/>
        <dsp:cNvSpPr/>
      </dsp:nvSpPr>
      <dsp:spPr>
        <a:xfrm>
          <a:off x="0" y="0"/>
          <a:ext cx="1346631" cy="4007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40080">
            <a:lnSpc>
              <a:spcPct val="90000"/>
            </a:lnSpc>
            <a:spcBef>
              <a:spcPct val="0"/>
            </a:spcBef>
            <a:spcAft>
              <a:spcPct val="35000"/>
            </a:spcAft>
            <a:buNone/>
          </a:pPr>
          <a:r>
            <a:rPr lang="zh-CN" altLang="en-US" sz="1440" kern="1200" dirty="0">
              <a:solidFill>
                <a:srgbClr val="FFFFFF"/>
              </a:solidFill>
              <a:latin typeface="微软雅黑" panose="020B0503020204020204" pitchFamily="34" charset="-122"/>
              <a:ea typeface="微软雅黑" panose="020B0503020204020204" pitchFamily="34" charset="-122"/>
              <a:cs typeface="Microsoft YaHei" charset="-122"/>
            </a:rPr>
            <a:t>扫描</a:t>
          </a:r>
          <a:r>
            <a:rPr lang="zh-CN" altLang="en-US" sz="1200" kern="1200" dirty="0">
              <a:latin typeface="微软雅黑" panose="020B0503020204020204" pitchFamily="34" charset="-122"/>
              <a:ea typeface="微软雅黑" panose="020B0503020204020204" pitchFamily="34" charset="-122"/>
              <a:cs typeface="Microsoft YaHei" charset="-122"/>
            </a:rPr>
            <a:t>探测</a:t>
          </a:r>
        </a:p>
      </dsp:txBody>
      <dsp:txXfrm>
        <a:off x="200352" y="0"/>
        <a:ext cx="945928" cy="400703"/>
      </dsp:txXfrm>
    </dsp:sp>
    <dsp:sp modelId="{DDF8EFC3-0A7E-4FF4-9AEF-9225C0FB9231}">
      <dsp:nvSpPr>
        <dsp:cNvPr id="0" name=""/>
        <dsp:cNvSpPr/>
      </dsp:nvSpPr>
      <dsp:spPr>
        <a:xfrm>
          <a:off x="1211968" y="0"/>
          <a:ext cx="1346631" cy="4007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002" rIns="0" bIns="16002" numCol="1" spcCol="1270" anchor="ctr" anchorCtr="1">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cs typeface="Microsoft YaHei" charset="-122"/>
            </a:rPr>
            <a:t>网络钓鱼</a:t>
          </a:r>
        </a:p>
      </dsp:txBody>
      <dsp:txXfrm>
        <a:off x="1412320" y="0"/>
        <a:ext cx="945928" cy="400703"/>
      </dsp:txXfrm>
    </dsp:sp>
    <dsp:sp modelId="{07528FBF-8480-447A-BA04-6353F1FE9617}">
      <dsp:nvSpPr>
        <dsp:cNvPr id="0" name=""/>
        <dsp:cNvSpPr/>
      </dsp:nvSpPr>
      <dsp:spPr>
        <a:xfrm>
          <a:off x="2423936" y="0"/>
          <a:ext cx="1346631" cy="4007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cs typeface="Microsoft YaHei" charset="-122"/>
            </a:rPr>
            <a:t>漏洞利用</a:t>
          </a:r>
        </a:p>
      </dsp:txBody>
      <dsp:txXfrm>
        <a:off x="2624288" y="0"/>
        <a:ext cx="945928" cy="400703"/>
      </dsp:txXfrm>
    </dsp:sp>
    <dsp:sp modelId="{5A8B766D-C93B-4367-B5DA-6A1E60DA3F64}">
      <dsp:nvSpPr>
        <dsp:cNvPr id="0" name=""/>
        <dsp:cNvSpPr/>
      </dsp:nvSpPr>
      <dsp:spPr>
        <a:xfrm>
          <a:off x="3635904" y="0"/>
          <a:ext cx="1346631" cy="4007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cs typeface="Microsoft YaHei" charset="-122"/>
            </a:rPr>
            <a:t>木马下载</a:t>
          </a:r>
        </a:p>
      </dsp:txBody>
      <dsp:txXfrm>
        <a:off x="3836256" y="0"/>
        <a:ext cx="945928" cy="400703"/>
      </dsp:txXfrm>
    </dsp:sp>
    <dsp:sp modelId="{6B3BC8C3-392F-4626-9858-E9B98BBE9550}">
      <dsp:nvSpPr>
        <dsp:cNvPr id="0" name=""/>
        <dsp:cNvSpPr/>
      </dsp:nvSpPr>
      <dsp:spPr>
        <a:xfrm>
          <a:off x="4847872" y="0"/>
          <a:ext cx="1346631" cy="4007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cs typeface="Microsoft YaHei" charset="-122"/>
            </a:rPr>
            <a:t>远程控制</a:t>
          </a:r>
        </a:p>
      </dsp:txBody>
      <dsp:txXfrm>
        <a:off x="5048224" y="0"/>
        <a:ext cx="945928" cy="400703"/>
      </dsp:txXfrm>
    </dsp:sp>
    <dsp:sp modelId="{3BE00225-3D5E-4033-A8AB-A782AEC579BE}">
      <dsp:nvSpPr>
        <dsp:cNvPr id="0" name=""/>
        <dsp:cNvSpPr/>
      </dsp:nvSpPr>
      <dsp:spPr>
        <a:xfrm>
          <a:off x="6059840" y="0"/>
          <a:ext cx="1346631" cy="4007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cs typeface="Microsoft YaHei" charset="-122"/>
            </a:rPr>
            <a:t>横向渗透</a:t>
          </a:r>
        </a:p>
      </dsp:txBody>
      <dsp:txXfrm>
        <a:off x="6260192" y="0"/>
        <a:ext cx="945928" cy="400703"/>
      </dsp:txXfrm>
    </dsp:sp>
    <dsp:sp modelId="{FA75EC27-0F4E-49F9-897D-F508C19EA541}">
      <dsp:nvSpPr>
        <dsp:cNvPr id="0" name=""/>
        <dsp:cNvSpPr/>
      </dsp:nvSpPr>
      <dsp:spPr>
        <a:xfrm>
          <a:off x="7271808" y="0"/>
          <a:ext cx="1346631" cy="400703"/>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cs typeface="Microsoft YaHei" charset="-122"/>
            </a:rPr>
            <a:t>行动收割</a:t>
          </a:r>
        </a:p>
      </dsp:txBody>
      <dsp:txXfrm>
        <a:off x="7472160" y="0"/>
        <a:ext cx="945928" cy="40070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614A9-8C90-4ECE-85A8-EE4EDDEA09D2}" type="datetimeFigureOut">
              <a:rPr lang="zh-CN" altLang="en-US" smtClean="0"/>
              <a:t>2020/10/27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610346-229F-4FA0-8E6A-CE1F8F54EC2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610346-229F-4FA0-8E6A-CE1F8F54EC2F}"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610346-229F-4FA0-8E6A-CE1F8F54EC2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610346-229F-4FA0-8E6A-CE1F8F54EC2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610346-229F-4FA0-8E6A-CE1F8F54EC2F}" type="slidenum">
              <a:rPr lang="zh-CN" altLang="en-US" smtClean="0"/>
              <a:t>8</a:t>
            </a:fld>
            <a:endParaRPr lang="zh-CN" altLang="en-US"/>
          </a:p>
        </p:txBody>
      </p:sp>
    </p:spTree>
    <p:extLst>
      <p:ext uri="{BB962C8B-B14F-4D97-AF65-F5344CB8AC3E}">
        <p14:creationId xmlns:p14="http://schemas.microsoft.com/office/powerpoint/2010/main" val="992011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610346-229F-4FA0-8E6A-CE1F8F54EC2F}" type="slidenum">
              <a:rPr lang="zh-CN" altLang="en-US" smtClean="0"/>
              <a:t>13</a:t>
            </a:fld>
            <a:endParaRPr lang="zh-CN" altLang="en-US"/>
          </a:p>
        </p:txBody>
      </p:sp>
    </p:spTree>
    <p:extLst>
      <p:ext uri="{BB962C8B-B14F-4D97-AF65-F5344CB8AC3E}">
        <p14:creationId xmlns:p14="http://schemas.microsoft.com/office/powerpoint/2010/main" val="41694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610346-229F-4FA0-8E6A-CE1F8F54EC2F}" type="slidenum">
              <a:rPr lang="zh-CN" altLang="en-US" smtClean="0"/>
              <a:t>28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610346-229F-4FA0-8E6A-CE1F8F54EC2F}" type="slidenum">
              <a:rPr lang="zh-CN" altLang="en-US" smtClean="0"/>
              <a:t>32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610346-229F-4FA0-8E6A-CE1F8F54EC2F}" type="slidenum">
              <a:rPr lang="zh-CN" altLang="en-US" smtClean="0"/>
              <a:t>34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610346-229F-4FA0-8E6A-CE1F8F54EC2F}" type="slidenum">
              <a:rPr lang="zh-CN" altLang="en-US" smtClean="0"/>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节标题">
    <p:spTree>
      <p:nvGrpSpPr>
        <p:cNvPr id="1" name=""/>
        <p:cNvGrpSpPr/>
        <p:nvPr/>
      </p:nvGrpSpPr>
      <p:grpSpPr>
        <a:xfrm>
          <a:off x="0" y="0"/>
          <a:ext cx="0" cy="0"/>
          <a:chOff x="0" y="0"/>
          <a:chExt cx="0" cy="0"/>
        </a:xfrm>
      </p:grpSpPr>
      <p:sp>
        <p:nvSpPr>
          <p:cNvPr id="12" name="日期占位符 3"/>
          <p:cNvSpPr>
            <a:spLocks noGrp="1"/>
          </p:cNvSpPr>
          <p:nvPr>
            <p:ph type="dt" sz="half" idx="10"/>
          </p:nvPr>
        </p:nvSpPr>
        <p:spPr>
          <a:xfrm>
            <a:off x="838200" y="6356350"/>
            <a:ext cx="2743200" cy="365125"/>
          </a:xfrm>
        </p:spPr>
        <p:txBody>
          <a:bodyPr/>
          <a:lstStyle/>
          <a:p>
            <a:fld id="{6D347E20-887D-487C-8E92-4152F1055AC6}" type="datetimeFigureOut">
              <a:rPr lang="zh-CN" altLang="en-US" smtClean="0"/>
              <a:t>2020/10/27</a:t>
            </a:fld>
            <a:endParaRPr lang="zh-CN" altLang="en-US"/>
          </a:p>
        </p:txBody>
      </p:sp>
      <p:sp>
        <p:nvSpPr>
          <p:cNvPr id="13" name="页脚占位符 4"/>
          <p:cNvSpPr>
            <a:spLocks noGrp="1"/>
          </p:cNvSpPr>
          <p:nvPr>
            <p:ph type="ftr" sz="quarter" idx="11"/>
          </p:nvPr>
        </p:nvSpPr>
        <p:spPr>
          <a:xfrm>
            <a:off x="4038600" y="6356350"/>
            <a:ext cx="4114800" cy="365125"/>
          </a:xfrm>
        </p:spPr>
        <p:txBody>
          <a:bodyPr/>
          <a:lstStyle/>
          <a:p>
            <a:endParaRPr lang="zh-CN" altLang="en-US"/>
          </a:p>
        </p:txBody>
      </p:sp>
      <p:sp>
        <p:nvSpPr>
          <p:cNvPr id="14" name="灯片编号占位符 5"/>
          <p:cNvSpPr>
            <a:spLocks noGrp="1"/>
          </p:cNvSpPr>
          <p:nvPr>
            <p:ph type="sldNum" sz="quarter" idx="12"/>
          </p:nvPr>
        </p:nvSpPr>
        <p:spPr>
          <a:xfrm>
            <a:off x="8610600" y="6356350"/>
            <a:ext cx="2743200" cy="365125"/>
          </a:xfrm>
        </p:spPr>
        <p:txBody>
          <a:bodyPr/>
          <a:lstStyle/>
          <a:p>
            <a:fld id="{7854183E-2300-4D3C-9DA3-DFADF0997064}" type="slidenum">
              <a:rPr lang="zh-CN" altLang="en-US" smtClean="0"/>
              <a:t>‹#›</a:t>
            </a:fld>
            <a:endParaRPr lang="zh-CN" altLang="en-US"/>
          </a:p>
        </p:txBody>
      </p:sp>
      <p:pic>
        <p:nvPicPr>
          <p:cNvPr id="15" name="图片 14"/>
          <p:cNvPicPr>
            <a:picLocks noChangeAspect="1"/>
          </p:cNvPicPr>
          <p:nvPr userDrawn="1"/>
        </p:nvPicPr>
        <p:blipFill rotWithShape="1">
          <a:blip r:embed="rId2"/>
          <a:srcRect l="48065" t="77503"/>
          <a:stretch>
            <a:fillRect/>
          </a:stretch>
        </p:blipFill>
        <p:spPr>
          <a:xfrm>
            <a:off x="-203200" y="-228600"/>
            <a:ext cx="5454664" cy="1531449"/>
          </a:xfrm>
          <a:prstGeom prst="rect">
            <a:avLst/>
          </a:prstGeom>
        </p:spPr>
      </p:pic>
      <p:pic>
        <p:nvPicPr>
          <p:cNvPr id="18" name="图片 17"/>
          <p:cNvPicPr>
            <a:picLocks noChangeAspect="1"/>
          </p:cNvPicPr>
          <p:nvPr userDrawn="1"/>
        </p:nvPicPr>
        <p:blipFill rotWithShape="1">
          <a:blip r:embed="rId3"/>
          <a:srcRect r="17862" b="16095"/>
          <a:stretch>
            <a:fillRect/>
          </a:stretch>
        </p:blipFill>
        <p:spPr>
          <a:xfrm>
            <a:off x="9602879" y="4097216"/>
            <a:ext cx="2868521" cy="30655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Rectangle 6"/>
          <p:cNvSpPr/>
          <p:nvPr userDrawn="1"/>
        </p:nvSpPr>
        <p:spPr>
          <a:xfrm>
            <a:off x="0" y="0"/>
            <a:ext cx="12192000" cy="6858000"/>
          </a:xfrm>
          <a:prstGeom prst="rect">
            <a:avLst/>
          </a:prstGeom>
          <a:pattFill prst="pct4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bg-BG" sz="2400"/>
          </a:p>
        </p:txBody>
      </p:sp>
      <p:grpSp>
        <p:nvGrpSpPr>
          <p:cNvPr id="3" name="Group 7"/>
          <p:cNvGrpSpPr/>
          <p:nvPr userDrawn="1"/>
        </p:nvGrpSpPr>
        <p:grpSpPr bwMode="auto">
          <a:xfrm>
            <a:off x="165100" y="287867"/>
            <a:ext cx="5274733" cy="165100"/>
            <a:chOff x="2067150" y="5965"/>
            <a:chExt cx="3956050" cy="45721"/>
          </a:xfrm>
        </p:grpSpPr>
        <p:sp>
          <p:nvSpPr>
            <p:cNvPr id="4" name="Rectangle 6"/>
            <p:cNvSpPr>
              <a:spLocks noChangeArrowheads="1"/>
            </p:cNvSpPr>
            <p:nvPr userDrawn="1"/>
          </p:nvSpPr>
          <p:spPr bwMode="auto">
            <a:xfrm rot="-5400000">
              <a:off x="5505040" y="-466475"/>
              <a:ext cx="45719" cy="990600"/>
            </a:xfrm>
            <a:prstGeom prst="rect">
              <a:avLst/>
            </a:prstGeom>
            <a:solidFill>
              <a:srgbClr val="F7942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sz="2400"/>
            </a:p>
          </p:txBody>
        </p:sp>
        <p:sp>
          <p:nvSpPr>
            <p:cNvPr id="5" name="Rectangle 114"/>
            <p:cNvSpPr>
              <a:spLocks noChangeArrowheads="1"/>
            </p:cNvSpPr>
            <p:nvPr userDrawn="1"/>
          </p:nvSpPr>
          <p:spPr bwMode="auto">
            <a:xfrm rot="-5400000">
              <a:off x="2538003" y="-464886"/>
              <a:ext cx="45719" cy="987425"/>
            </a:xfrm>
            <a:prstGeom prst="rect">
              <a:avLst/>
            </a:prstGeom>
            <a:solidFill>
              <a:srgbClr val="4146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sz="2400"/>
            </a:p>
          </p:txBody>
        </p:sp>
        <p:sp>
          <p:nvSpPr>
            <p:cNvPr id="6" name="Rectangle 223"/>
            <p:cNvSpPr>
              <a:spLocks noChangeArrowheads="1"/>
            </p:cNvSpPr>
            <p:nvPr userDrawn="1"/>
          </p:nvSpPr>
          <p:spPr bwMode="auto">
            <a:xfrm rot="-5400000">
              <a:off x="3527014" y="-466474"/>
              <a:ext cx="45719" cy="990600"/>
            </a:xfrm>
            <a:prstGeom prst="rect">
              <a:avLst/>
            </a:prstGeom>
            <a:solidFill>
              <a:srgbClr val="67A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sz="2400"/>
            </a:p>
          </p:txBody>
        </p:sp>
        <p:sp>
          <p:nvSpPr>
            <p:cNvPr id="7" name="Rectangle 331"/>
            <p:cNvSpPr>
              <a:spLocks noChangeArrowheads="1"/>
            </p:cNvSpPr>
            <p:nvPr userDrawn="1"/>
          </p:nvSpPr>
          <p:spPr bwMode="auto">
            <a:xfrm rot="-5400000">
              <a:off x="4516029" y="-464887"/>
              <a:ext cx="45719" cy="987425"/>
            </a:xfrm>
            <a:prstGeom prst="rect">
              <a:avLst/>
            </a:prstGeom>
            <a:solidFill>
              <a:srgbClr val="DC42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sz="2400"/>
            </a:p>
          </p:txBody>
        </p:sp>
      </p:grpSp>
      <p:sp>
        <p:nvSpPr>
          <p:cNvPr id="8" name="Rectangle 12"/>
          <p:cNvSpPr/>
          <p:nvPr userDrawn="1"/>
        </p:nvSpPr>
        <p:spPr>
          <a:xfrm>
            <a:off x="11472333" y="6343651"/>
            <a:ext cx="584200" cy="378883"/>
          </a:xfrm>
          <a:prstGeom prst="rect">
            <a:avLst/>
          </a:prstGeom>
          <a:solidFill>
            <a:srgbClr val="3643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bg-BG" sz="2400"/>
          </a:p>
        </p:txBody>
      </p:sp>
      <p:sp>
        <p:nvSpPr>
          <p:cNvPr id="9" name="Rectangle 13"/>
          <p:cNvSpPr/>
          <p:nvPr userDrawn="1"/>
        </p:nvSpPr>
        <p:spPr>
          <a:xfrm>
            <a:off x="0" y="357718"/>
            <a:ext cx="12192000" cy="5913967"/>
          </a:xfrm>
          <a:prstGeom prst="rect">
            <a:avLst/>
          </a:prstGeom>
          <a:gradFill>
            <a:gsLst>
              <a:gs pos="0">
                <a:schemeClr val="bg1">
                  <a:lumMod val="95000"/>
                </a:schemeClr>
              </a:gs>
              <a:gs pos="50000">
                <a:schemeClr val="bg1"/>
              </a:gs>
              <a:gs pos="100000">
                <a:schemeClr val="bg1">
                  <a:lumMod val="98000"/>
                </a:schemeClr>
              </a:gs>
            </a:gsLst>
            <a:lin ang="16200000" scaled="1"/>
          </a:gra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bg-BG" sz="2400"/>
          </a:p>
        </p:txBody>
      </p:sp>
      <p:sp>
        <p:nvSpPr>
          <p:cNvPr id="10" name="TextBox 14"/>
          <p:cNvSpPr txBox="1"/>
          <p:nvPr userDrawn="1"/>
        </p:nvSpPr>
        <p:spPr>
          <a:xfrm>
            <a:off x="11472333" y="6343651"/>
            <a:ext cx="584200" cy="379656"/>
          </a:xfrm>
          <a:prstGeom prst="rect">
            <a:avLst/>
          </a:prstGeom>
          <a:solidFill>
            <a:schemeClr val="accent5">
              <a:lumMod val="50000"/>
            </a:schemeClr>
          </a:solidFill>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fld id="{6D7A3A18-B149-4C68-822B-F12CD18A3E9A}" type="slidenum">
              <a:rPr lang="bg-BG" altLang="zh-CN" sz="1865">
                <a:solidFill>
                  <a:schemeClr val="bg1"/>
                </a:solidFill>
                <a:latin typeface="Roboto Condensed" pitchFamily="2" charset="0"/>
                <a:cs typeface="Roboto Condensed" pitchFamily="2" charset="0"/>
              </a:rPr>
              <a:t>‹#›</a:t>
            </a:fld>
            <a:endParaRPr lang="bg-BG" altLang="zh-CN" sz="1865">
              <a:solidFill>
                <a:schemeClr val="bg1"/>
              </a:solidFill>
              <a:latin typeface="Roboto Condensed" pitchFamily="2" charset="0"/>
              <a:cs typeface="Roboto Condensed" pitchFamily="2" charset="0"/>
            </a:endParaRPr>
          </a:p>
        </p:txBody>
      </p:sp>
      <p:sp>
        <p:nvSpPr>
          <p:cNvPr id="11" name="TextBox 15"/>
          <p:cNvSpPr txBox="1">
            <a:spLocks noChangeArrowheads="1"/>
          </p:cNvSpPr>
          <p:nvPr userDrawn="1"/>
        </p:nvSpPr>
        <p:spPr bwMode="auto">
          <a:xfrm>
            <a:off x="143934" y="6337300"/>
            <a:ext cx="263101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1pPr>
            <a:lvl2pPr marL="742950" indent="-285750">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2pPr>
            <a:lvl3pPr marL="1143000" indent="-228600">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3pPr>
            <a:lvl4pPr marL="1600200" indent="-228600">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4pPr>
            <a:lvl5pPr marL="2057400" indent="-228600">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5pPr>
            <a:lvl6pPr marL="2514600" indent="-228600" fontAlgn="base">
              <a:spcBef>
                <a:spcPct val="0"/>
              </a:spcBef>
              <a:spcAft>
                <a:spcPct val="0"/>
              </a:spcAft>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6pPr>
            <a:lvl7pPr marL="2971800" indent="-228600" fontAlgn="base">
              <a:spcBef>
                <a:spcPct val="0"/>
              </a:spcBef>
              <a:spcAft>
                <a:spcPct val="0"/>
              </a:spcAft>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7pPr>
            <a:lvl8pPr marL="3429000" indent="-228600" fontAlgn="base">
              <a:spcBef>
                <a:spcPct val="0"/>
              </a:spcBef>
              <a:spcAft>
                <a:spcPct val="0"/>
              </a:spcAft>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8pPr>
            <a:lvl9pPr marL="3886200" indent="-228600" fontAlgn="base">
              <a:spcBef>
                <a:spcPct val="0"/>
              </a:spcBef>
              <a:spcAft>
                <a:spcPct val="0"/>
              </a:spcAft>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9pPr>
          </a:lstStyle>
          <a:p>
            <a:r>
              <a:rPr lang="en-US" altLang="zh-CN" sz="1865" i="1">
                <a:solidFill>
                  <a:srgbClr val="215968"/>
                </a:solidFill>
                <a:latin typeface="Roboto Condensed Light" pitchFamily="2" charset="0"/>
                <a:cs typeface="Roboto Condensed Light" pitchFamily="2" charset="0"/>
              </a:rPr>
              <a:t>MASTER</a:t>
            </a:r>
            <a:r>
              <a:rPr lang="en-US" altLang="zh-CN" sz="1865" b="1">
                <a:solidFill>
                  <a:srgbClr val="215968"/>
                </a:solidFill>
                <a:latin typeface="Roboto Condensed" pitchFamily="2" charset="0"/>
                <a:cs typeface="Roboto Condensed" pitchFamily="2" charset="0"/>
              </a:rPr>
              <a:t>SALES</a:t>
            </a:r>
            <a:r>
              <a:rPr lang="en-US" altLang="zh-CN" sz="1865" b="1" baseline="30000">
                <a:solidFill>
                  <a:srgbClr val="215968"/>
                </a:solidFill>
                <a:latin typeface="Roboto Condensed" pitchFamily="2" charset="0"/>
                <a:cs typeface="Roboto Condensed" pitchFamily="2" charset="0"/>
              </a:rPr>
              <a:t>®</a:t>
            </a:r>
            <a:endParaRPr lang="bg-BG" altLang="zh-CN" sz="1865" b="1" baseline="30000">
              <a:solidFill>
                <a:srgbClr val="215968"/>
              </a:solidFill>
              <a:latin typeface="Roboto Condensed" pitchFamily="2" charset="0"/>
              <a:cs typeface="Roboto Condensed" pitchFamily="2" charset="0"/>
            </a:endParaRPr>
          </a:p>
        </p:txBody>
      </p:sp>
      <p:sp>
        <p:nvSpPr>
          <p:cNvPr id="12" name="TextBox 16"/>
          <p:cNvSpPr txBox="1">
            <a:spLocks noChangeArrowheads="1"/>
          </p:cNvSpPr>
          <p:nvPr userDrawn="1"/>
        </p:nvSpPr>
        <p:spPr bwMode="auto">
          <a:xfrm>
            <a:off x="1871134" y="6337300"/>
            <a:ext cx="2631017"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1pPr>
            <a:lvl2pPr marL="742950" indent="-285750">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2pPr>
            <a:lvl3pPr marL="1143000" indent="-228600">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3pPr>
            <a:lvl4pPr marL="1600200" indent="-228600">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4pPr>
            <a:lvl5pPr marL="2057400" indent="-228600">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5pPr>
            <a:lvl6pPr marL="2514600" indent="-228600" fontAlgn="base">
              <a:spcBef>
                <a:spcPct val="0"/>
              </a:spcBef>
              <a:spcAft>
                <a:spcPct val="0"/>
              </a:spcAft>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6pPr>
            <a:lvl7pPr marL="2971800" indent="-228600" fontAlgn="base">
              <a:spcBef>
                <a:spcPct val="0"/>
              </a:spcBef>
              <a:spcAft>
                <a:spcPct val="0"/>
              </a:spcAft>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7pPr>
            <a:lvl8pPr marL="3429000" indent="-228600" fontAlgn="base">
              <a:spcBef>
                <a:spcPct val="0"/>
              </a:spcBef>
              <a:spcAft>
                <a:spcPct val="0"/>
              </a:spcAft>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8pPr>
            <a:lvl9pPr marL="3886200" indent="-228600" fontAlgn="base">
              <a:spcBef>
                <a:spcPct val="0"/>
              </a:spcBef>
              <a:spcAft>
                <a:spcPct val="0"/>
              </a:spcAft>
              <a:tabLst>
                <a:tab pos="447675" algn="l"/>
                <a:tab pos="952500" algn="l"/>
                <a:tab pos="1438275" algn="l"/>
                <a:tab pos="1885950" algn="l"/>
                <a:tab pos="2419350" algn="l"/>
                <a:tab pos="2867025" algn="l"/>
              </a:tabLst>
              <a:defRPr>
                <a:solidFill>
                  <a:schemeClr val="tx1"/>
                </a:solidFill>
                <a:latin typeface="Calibri" panose="020F0502020204030204" pitchFamily="34" charset="0"/>
              </a:defRPr>
            </a:lvl9pPr>
          </a:lstStyle>
          <a:p>
            <a:r>
              <a:rPr lang="en-US" altLang="zh-CN" sz="1865" i="1">
                <a:solidFill>
                  <a:srgbClr val="215968"/>
                </a:solidFill>
                <a:latin typeface="Roboto Condensed Light" pitchFamily="2" charset="0"/>
                <a:cs typeface="Roboto Condensed Light" pitchFamily="2" charset="0"/>
              </a:rPr>
              <a:t>// </a:t>
            </a:r>
            <a:r>
              <a:rPr lang="en-US" altLang="zh-CN" sz="1865" i="1">
                <a:solidFill>
                  <a:srgbClr val="A6A6A6"/>
                </a:solidFill>
                <a:latin typeface="Roboto Condensed Light" pitchFamily="2" charset="0"/>
                <a:cs typeface="Roboto Condensed Light" pitchFamily="2" charset="0"/>
              </a:rPr>
              <a:t>www.mastersales.com</a:t>
            </a:r>
            <a:endParaRPr lang="bg-BG" altLang="zh-CN" sz="1865" i="1" baseline="30000">
              <a:solidFill>
                <a:srgbClr val="A6A6A6"/>
              </a:solidFill>
              <a:latin typeface="Roboto Condensed" pitchFamily="2" charset="0"/>
              <a:cs typeface="Roboto Condensed" pitchFamily="2"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54183E-2300-4D3C-9DA3-DFADF099706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stretch>
            <a:fillRect/>
          </a:stretch>
        </p:blipFill>
        <p:spPr>
          <a:xfrm>
            <a:off x="-5251465" y="-5504352"/>
            <a:ext cx="10502929" cy="6807201"/>
          </a:xfrm>
          <a:prstGeom prst="rect">
            <a:avLst/>
          </a:prstGeom>
        </p:spPr>
      </p:pic>
      <p:sp>
        <p:nvSpPr>
          <p:cNvPr id="4" name="日期占位符 3"/>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54183E-2300-4D3C-9DA3-DFADF0997064}" type="slidenum">
              <a:rPr lang="zh-CN" altLang="en-US" smtClean="0"/>
              <a:t>‹#›</a:t>
            </a:fld>
            <a:endParaRPr lang="zh-CN" altLang="en-US"/>
          </a:p>
        </p:txBody>
      </p:sp>
      <p:pic>
        <p:nvPicPr>
          <p:cNvPr id="10" name="图片 9"/>
          <p:cNvPicPr>
            <a:picLocks noChangeAspect="1"/>
          </p:cNvPicPr>
          <p:nvPr userDrawn="1"/>
        </p:nvPicPr>
        <p:blipFill rotWithShape="1">
          <a:blip r:embed="rId3">
            <a:extLst>
              <a:ext uri="{28A0092B-C50C-407E-A947-70E740481C1C}">
                <a14:useLocalDpi xmlns:a14="http://schemas.microsoft.com/office/drawing/2010/main" val="0"/>
              </a:ext>
            </a:extLst>
          </a:blip>
          <a:srcRect l="66518" t="45714"/>
          <a:stretch>
            <a:fillRect/>
          </a:stretch>
        </p:blipFill>
        <p:spPr>
          <a:xfrm rot="10800000">
            <a:off x="8138031" y="3744686"/>
            <a:ext cx="4082143" cy="3722914"/>
          </a:xfrm>
          <a:prstGeom prst="rect">
            <a:avLst/>
          </a:prstGeom>
        </p:spPr>
      </p:pic>
      <p:pic>
        <p:nvPicPr>
          <p:cNvPr id="13" name="图片 12"/>
          <p:cNvPicPr>
            <a:picLocks noChangeAspect="1"/>
          </p:cNvPicPr>
          <p:nvPr userDrawn="1"/>
        </p:nvPicPr>
        <p:blipFill>
          <a:blip r:embed="rId4"/>
          <a:stretch>
            <a:fillRect/>
          </a:stretch>
        </p:blipFill>
        <p:spPr>
          <a:xfrm>
            <a:off x="9602879" y="4097216"/>
            <a:ext cx="3492293" cy="36536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stretch>
            <a:fillRect/>
          </a:stretch>
        </p:blipFill>
        <p:spPr>
          <a:xfrm>
            <a:off x="-5251465" y="-5504352"/>
            <a:ext cx="10502929" cy="6807201"/>
          </a:xfrm>
          <a:prstGeom prst="rect">
            <a:avLst/>
          </a:prstGeom>
        </p:spPr>
      </p:pic>
      <p:pic>
        <p:nvPicPr>
          <p:cNvPr id="15" name="图片 14"/>
          <p:cNvPicPr>
            <a:picLocks noChangeAspect="1"/>
          </p:cNvPicPr>
          <p:nvPr userDrawn="1"/>
        </p:nvPicPr>
        <p:blipFill rotWithShape="1">
          <a:blip r:embed="rId3">
            <a:extLst>
              <a:ext uri="{28A0092B-C50C-407E-A947-70E740481C1C}">
                <a14:useLocalDpi xmlns:a14="http://schemas.microsoft.com/office/drawing/2010/main" val="0"/>
              </a:ext>
            </a:extLst>
          </a:blip>
          <a:srcRect l="66518" t="45714"/>
          <a:stretch>
            <a:fillRect/>
          </a:stretch>
        </p:blipFill>
        <p:spPr>
          <a:xfrm rot="10800000">
            <a:off x="8138031" y="3744686"/>
            <a:ext cx="4082143" cy="3722914"/>
          </a:xfrm>
          <a:prstGeom prst="rect">
            <a:avLst/>
          </a:prstGeom>
        </p:spPr>
      </p:pic>
      <p:pic>
        <p:nvPicPr>
          <p:cNvPr id="16" name="图片 15"/>
          <p:cNvPicPr>
            <a:picLocks noChangeAspect="1"/>
          </p:cNvPicPr>
          <p:nvPr userDrawn="1"/>
        </p:nvPicPr>
        <p:blipFill>
          <a:blip r:embed="rId4"/>
          <a:stretch>
            <a:fillRect/>
          </a:stretch>
        </p:blipFill>
        <p:spPr>
          <a:xfrm>
            <a:off x="9602879" y="4097216"/>
            <a:ext cx="3492293" cy="36536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D347E20-887D-487C-8E92-4152F1055AC6}" type="datetimeFigureOut">
              <a:rPr lang="zh-CN" altLang="en-US" smtClean="0"/>
              <a:t>2020/10/27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54183E-2300-4D3C-9DA3-DFADF0997064}" type="slidenum">
              <a:rPr lang="zh-CN" altLang="en-US" smtClean="0"/>
              <a:t>‹#›</a:t>
            </a:fld>
            <a:endParaRPr lang="zh-CN" altLang="en-US"/>
          </a:p>
        </p:txBody>
      </p:sp>
      <p:pic>
        <p:nvPicPr>
          <p:cNvPr id="16" name="图片 15"/>
          <p:cNvPicPr>
            <a:picLocks noChangeAspect="1"/>
          </p:cNvPicPr>
          <p:nvPr userDrawn="1"/>
        </p:nvPicPr>
        <p:blipFill rotWithShape="1">
          <a:blip r:embed="rId2"/>
          <a:srcRect r="17862" b="16095"/>
          <a:stretch>
            <a:fillRect/>
          </a:stretch>
        </p:blipFill>
        <p:spPr>
          <a:xfrm>
            <a:off x="9602879" y="4097216"/>
            <a:ext cx="2868521" cy="30655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12" name="日期占位符 3"/>
          <p:cNvSpPr>
            <a:spLocks noGrp="1"/>
          </p:cNvSpPr>
          <p:nvPr>
            <p:ph type="dt" sz="half" idx="10"/>
          </p:nvPr>
        </p:nvSpPr>
        <p:spPr>
          <a:xfrm>
            <a:off x="838200" y="6356350"/>
            <a:ext cx="2743200" cy="365125"/>
          </a:xfrm>
        </p:spPr>
        <p:txBody>
          <a:bodyPr/>
          <a:lstStyle/>
          <a:p>
            <a:fld id="{6D347E20-887D-487C-8E92-4152F1055AC6}" type="datetimeFigureOut">
              <a:rPr lang="zh-CN" altLang="en-US" smtClean="0"/>
              <a:t>2020/10/27</a:t>
            </a:fld>
            <a:endParaRPr lang="zh-CN" altLang="en-US"/>
          </a:p>
        </p:txBody>
      </p:sp>
      <p:sp>
        <p:nvSpPr>
          <p:cNvPr id="13" name="页脚占位符 4"/>
          <p:cNvSpPr>
            <a:spLocks noGrp="1"/>
          </p:cNvSpPr>
          <p:nvPr>
            <p:ph type="ftr" sz="quarter" idx="11"/>
          </p:nvPr>
        </p:nvSpPr>
        <p:spPr>
          <a:xfrm>
            <a:off x="4038600" y="6356350"/>
            <a:ext cx="4114800" cy="365125"/>
          </a:xfrm>
        </p:spPr>
        <p:txBody>
          <a:bodyPr/>
          <a:lstStyle/>
          <a:p>
            <a:endParaRPr lang="zh-CN" altLang="en-US"/>
          </a:p>
        </p:txBody>
      </p:sp>
      <p:sp>
        <p:nvSpPr>
          <p:cNvPr id="14" name="灯片编号占位符 5"/>
          <p:cNvSpPr>
            <a:spLocks noGrp="1"/>
          </p:cNvSpPr>
          <p:nvPr>
            <p:ph type="sldNum" sz="quarter" idx="12"/>
          </p:nvPr>
        </p:nvSpPr>
        <p:spPr>
          <a:xfrm>
            <a:off x="8610600" y="6356350"/>
            <a:ext cx="2743200" cy="365125"/>
          </a:xfrm>
        </p:spPr>
        <p:txBody>
          <a:bodyPr/>
          <a:lstStyle/>
          <a:p>
            <a:fld id="{7854183E-2300-4D3C-9DA3-DFADF0997064}" type="slidenum">
              <a:rPr lang="zh-CN" altLang="en-US" smtClean="0"/>
              <a:t>‹#›</a:t>
            </a:fld>
            <a:endParaRPr lang="zh-CN" altLang="en-US"/>
          </a:p>
        </p:txBody>
      </p:sp>
      <p:pic>
        <p:nvPicPr>
          <p:cNvPr id="15" name="图片 14"/>
          <p:cNvPicPr>
            <a:picLocks noChangeAspect="1"/>
          </p:cNvPicPr>
          <p:nvPr userDrawn="1"/>
        </p:nvPicPr>
        <p:blipFill rotWithShape="1">
          <a:blip r:embed="rId2"/>
          <a:srcRect l="48065" t="77503"/>
          <a:stretch>
            <a:fillRect/>
          </a:stretch>
        </p:blipFill>
        <p:spPr>
          <a:xfrm>
            <a:off x="-203200" y="-228600"/>
            <a:ext cx="5454664" cy="1531449"/>
          </a:xfrm>
          <a:prstGeom prst="rect">
            <a:avLst/>
          </a:prstGeom>
        </p:spPr>
      </p:pic>
      <p:pic>
        <p:nvPicPr>
          <p:cNvPr id="18" name="图片 17"/>
          <p:cNvPicPr>
            <a:picLocks noChangeAspect="1"/>
          </p:cNvPicPr>
          <p:nvPr userDrawn="1"/>
        </p:nvPicPr>
        <p:blipFill rotWithShape="1">
          <a:blip r:embed="rId3"/>
          <a:srcRect r="17862" b="16095"/>
          <a:stretch>
            <a:fillRect/>
          </a:stretch>
        </p:blipFill>
        <p:spPr>
          <a:xfrm>
            <a:off x="9602879" y="4097216"/>
            <a:ext cx="2868521" cy="30655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12" name="日期占位符 3"/>
          <p:cNvSpPr>
            <a:spLocks noGrp="1"/>
          </p:cNvSpPr>
          <p:nvPr>
            <p:ph type="dt" sz="half" idx="10"/>
          </p:nvPr>
        </p:nvSpPr>
        <p:spPr>
          <a:xfrm>
            <a:off x="838200" y="6356350"/>
            <a:ext cx="2743200" cy="365125"/>
          </a:xfrm>
        </p:spPr>
        <p:txBody>
          <a:bodyPr/>
          <a:lstStyle/>
          <a:p>
            <a:fld id="{6D347E20-887D-487C-8E92-4152F1055AC6}" type="datetimeFigureOut">
              <a:rPr lang="zh-CN" altLang="en-US" smtClean="0"/>
              <a:t>2020/10/27</a:t>
            </a:fld>
            <a:endParaRPr lang="zh-CN" altLang="en-US"/>
          </a:p>
        </p:txBody>
      </p:sp>
      <p:sp>
        <p:nvSpPr>
          <p:cNvPr id="13" name="页脚占位符 4"/>
          <p:cNvSpPr>
            <a:spLocks noGrp="1"/>
          </p:cNvSpPr>
          <p:nvPr>
            <p:ph type="ftr" sz="quarter" idx="11"/>
          </p:nvPr>
        </p:nvSpPr>
        <p:spPr>
          <a:xfrm>
            <a:off x="4038600" y="6356350"/>
            <a:ext cx="4114800" cy="365125"/>
          </a:xfrm>
        </p:spPr>
        <p:txBody>
          <a:bodyPr/>
          <a:lstStyle/>
          <a:p>
            <a:endParaRPr lang="zh-CN" altLang="en-US"/>
          </a:p>
        </p:txBody>
      </p:sp>
      <p:sp>
        <p:nvSpPr>
          <p:cNvPr id="14" name="灯片编号占位符 5"/>
          <p:cNvSpPr>
            <a:spLocks noGrp="1"/>
          </p:cNvSpPr>
          <p:nvPr>
            <p:ph type="sldNum" sz="quarter" idx="12"/>
          </p:nvPr>
        </p:nvSpPr>
        <p:spPr>
          <a:xfrm>
            <a:off x="8610600" y="6356350"/>
            <a:ext cx="2743200" cy="365125"/>
          </a:xfrm>
        </p:spPr>
        <p:txBody>
          <a:bodyPr/>
          <a:lstStyle/>
          <a:p>
            <a:fld id="{7854183E-2300-4D3C-9DA3-DFADF0997064}" type="slidenum">
              <a:rPr lang="zh-CN" altLang="en-US" smtClean="0"/>
              <a:t>‹#›</a:t>
            </a:fld>
            <a:endParaRPr lang="zh-CN" altLang="en-US"/>
          </a:p>
        </p:txBody>
      </p:sp>
      <p:pic>
        <p:nvPicPr>
          <p:cNvPr id="15" name="图片 14"/>
          <p:cNvPicPr>
            <a:picLocks noChangeAspect="1"/>
          </p:cNvPicPr>
          <p:nvPr userDrawn="1"/>
        </p:nvPicPr>
        <p:blipFill rotWithShape="1">
          <a:blip r:embed="rId2"/>
          <a:srcRect l="48065" t="77503"/>
          <a:stretch>
            <a:fillRect/>
          </a:stretch>
        </p:blipFill>
        <p:spPr>
          <a:xfrm>
            <a:off x="-203200" y="-228600"/>
            <a:ext cx="5454664" cy="1531449"/>
          </a:xfrm>
          <a:prstGeom prst="rect">
            <a:avLst/>
          </a:prstGeom>
        </p:spPr>
      </p:pic>
      <p:pic>
        <p:nvPicPr>
          <p:cNvPr id="18" name="图片 17"/>
          <p:cNvPicPr>
            <a:picLocks noChangeAspect="1"/>
          </p:cNvPicPr>
          <p:nvPr userDrawn="1"/>
        </p:nvPicPr>
        <p:blipFill rotWithShape="1">
          <a:blip r:embed="rId3"/>
          <a:srcRect r="17862" b="16095"/>
          <a:stretch>
            <a:fillRect/>
          </a:stretch>
        </p:blipFill>
        <p:spPr>
          <a:xfrm>
            <a:off x="9602879" y="4097216"/>
            <a:ext cx="2868521" cy="30655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sp>
        <p:nvSpPr>
          <p:cNvPr id="12" name="日期占位符 3"/>
          <p:cNvSpPr>
            <a:spLocks noGrp="1"/>
          </p:cNvSpPr>
          <p:nvPr>
            <p:ph type="dt" sz="half" idx="10"/>
          </p:nvPr>
        </p:nvSpPr>
        <p:spPr>
          <a:xfrm>
            <a:off x="838200" y="6356350"/>
            <a:ext cx="2743200" cy="365125"/>
          </a:xfrm>
        </p:spPr>
        <p:txBody>
          <a:bodyPr/>
          <a:lstStyle/>
          <a:p>
            <a:fld id="{6D347E20-887D-487C-8E92-4152F1055AC6}" type="datetimeFigureOut">
              <a:rPr lang="zh-CN" altLang="en-US" smtClean="0"/>
              <a:t>2020/10/27</a:t>
            </a:fld>
            <a:endParaRPr lang="zh-CN" altLang="en-US"/>
          </a:p>
        </p:txBody>
      </p:sp>
      <p:sp>
        <p:nvSpPr>
          <p:cNvPr id="13" name="页脚占位符 4"/>
          <p:cNvSpPr>
            <a:spLocks noGrp="1"/>
          </p:cNvSpPr>
          <p:nvPr>
            <p:ph type="ftr" sz="quarter" idx="11"/>
          </p:nvPr>
        </p:nvSpPr>
        <p:spPr>
          <a:xfrm>
            <a:off x="4038600" y="6356350"/>
            <a:ext cx="4114800" cy="365125"/>
          </a:xfrm>
        </p:spPr>
        <p:txBody>
          <a:bodyPr/>
          <a:lstStyle/>
          <a:p>
            <a:endParaRPr lang="zh-CN" altLang="en-US"/>
          </a:p>
        </p:txBody>
      </p:sp>
      <p:sp>
        <p:nvSpPr>
          <p:cNvPr id="14" name="灯片编号占位符 5"/>
          <p:cNvSpPr>
            <a:spLocks noGrp="1"/>
          </p:cNvSpPr>
          <p:nvPr>
            <p:ph type="sldNum" sz="quarter" idx="12"/>
          </p:nvPr>
        </p:nvSpPr>
        <p:spPr>
          <a:xfrm>
            <a:off x="8610600" y="6356350"/>
            <a:ext cx="2743200" cy="365125"/>
          </a:xfrm>
        </p:spPr>
        <p:txBody>
          <a:bodyPr/>
          <a:lstStyle/>
          <a:p>
            <a:fld id="{7854183E-2300-4D3C-9DA3-DFADF0997064}" type="slidenum">
              <a:rPr lang="zh-CN" altLang="en-US" smtClean="0"/>
              <a:t>‹#›</a:t>
            </a:fld>
            <a:endParaRPr lang="zh-CN" altLang="en-US"/>
          </a:p>
        </p:txBody>
      </p:sp>
      <p:pic>
        <p:nvPicPr>
          <p:cNvPr id="15" name="图片 14"/>
          <p:cNvPicPr>
            <a:picLocks noChangeAspect="1"/>
          </p:cNvPicPr>
          <p:nvPr userDrawn="1"/>
        </p:nvPicPr>
        <p:blipFill rotWithShape="1">
          <a:blip r:embed="rId2"/>
          <a:srcRect l="48065" t="77503"/>
          <a:stretch>
            <a:fillRect/>
          </a:stretch>
        </p:blipFill>
        <p:spPr>
          <a:xfrm>
            <a:off x="-203200" y="-228600"/>
            <a:ext cx="5454664" cy="1531449"/>
          </a:xfrm>
          <a:prstGeom prst="rect">
            <a:avLst/>
          </a:prstGeom>
        </p:spPr>
      </p:pic>
      <p:pic>
        <p:nvPicPr>
          <p:cNvPr id="18" name="图片 17"/>
          <p:cNvPicPr>
            <a:picLocks noChangeAspect="1"/>
          </p:cNvPicPr>
          <p:nvPr userDrawn="1"/>
        </p:nvPicPr>
        <p:blipFill rotWithShape="1">
          <a:blip r:embed="rId3"/>
          <a:srcRect r="17862" b="16095"/>
          <a:stretch>
            <a:fillRect/>
          </a:stretch>
        </p:blipFill>
        <p:spPr>
          <a:xfrm>
            <a:off x="9602879" y="4097216"/>
            <a:ext cx="2868521" cy="30655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sp>
        <p:nvSpPr>
          <p:cNvPr id="12" name="日期占位符 3"/>
          <p:cNvSpPr>
            <a:spLocks noGrp="1"/>
          </p:cNvSpPr>
          <p:nvPr>
            <p:ph type="dt" sz="half" idx="10"/>
          </p:nvPr>
        </p:nvSpPr>
        <p:spPr>
          <a:xfrm>
            <a:off x="838200" y="6356350"/>
            <a:ext cx="2743200" cy="314801"/>
          </a:xfrm>
        </p:spPr>
        <p:txBody>
          <a:bodyPr/>
          <a:lstStyle/>
          <a:p>
            <a:fld id="{6D347E20-887D-487C-8E92-4152F1055AC6}" type="datetimeFigureOut">
              <a:rPr lang="zh-CN" altLang="en-US" smtClean="0"/>
              <a:t>2020/10/27</a:t>
            </a:fld>
            <a:endParaRPr lang="zh-CN" altLang="en-US"/>
          </a:p>
        </p:txBody>
      </p:sp>
      <p:sp>
        <p:nvSpPr>
          <p:cNvPr id="13" name="页脚占位符 4"/>
          <p:cNvSpPr>
            <a:spLocks noGrp="1"/>
          </p:cNvSpPr>
          <p:nvPr>
            <p:ph type="ftr" sz="quarter" idx="11"/>
          </p:nvPr>
        </p:nvSpPr>
        <p:spPr>
          <a:xfrm>
            <a:off x="4038600" y="6356350"/>
            <a:ext cx="4114800" cy="314801"/>
          </a:xfrm>
        </p:spPr>
        <p:txBody>
          <a:bodyPr/>
          <a:lstStyle/>
          <a:p>
            <a:endParaRPr lang="zh-CN" altLang="en-US"/>
          </a:p>
        </p:txBody>
      </p:sp>
      <p:sp>
        <p:nvSpPr>
          <p:cNvPr id="14" name="灯片编号占位符 5"/>
          <p:cNvSpPr>
            <a:spLocks noGrp="1"/>
          </p:cNvSpPr>
          <p:nvPr>
            <p:ph type="sldNum" sz="quarter" idx="12"/>
          </p:nvPr>
        </p:nvSpPr>
        <p:spPr>
          <a:xfrm>
            <a:off x="8610600" y="6356350"/>
            <a:ext cx="2743200" cy="314801"/>
          </a:xfrm>
        </p:spPr>
        <p:txBody>
          <a:bodyPr/>
          <a:lstStyle/>
          <a:p>
            <a:fld id="{7854183E-2300-4D3C-9DA3-DFADF0997064}" type="slidenum">
              <a:rPr lang="zh-CN" altLang="en-US" smtClean="0"/>
              <a:t>‹#›</a:t>
            </a:fld>
            <a:endParaRPr lang="zh-CN" altLang="en-US"/>
          </a:p>
        </p:txBody>
      </p:sp>
      <p:pic>
        <p:nvPicPr>
          <p:cNvPr id="15" name="图片 14"/>
          <p:cNvPicPr>
            <a:picLocks noChangeAspect="1"/>
          </p:cNvPicPr>
          <p:nvPr userDrawn="1"/>
        </p:nvPicPr>
        <p:blipFill rotWithShape="1">
          <a:blip r:embed="rId2"/>
          <a:srcRect l="48065" t="77503"/>
          <a:stretch>
            <a:fillRect/>
          </a:stretch>
        </p:blipFill>
        <p:spPr>
          <a:xfrm>
            <a:off x="-203200" y="-228599"/>
            <a:ext cx="5454664" cy="1320376"/>
          </a:xfrm>
          <a:prstGeom prst="rect">
            <a:avLst/>
          </a:prstGeom>
        </p:spPr>
      </p:pic>
      <p:pic>
        <p:nvPicPr>
          <p:cNvPr id="18" name="图片 17"/>
          <p:cNvPicPr>
            <a:picLocks noChangeAspect="1"/>
          </p:cNvPicPr>
          <p:nvPr userDrawn="1"/>
        </p:nvPicPr>
        <p:blipFill rotWithShape="1">
          <a:blip r:embed="rId3"/>
          <a:srcRect r="17862" b="16095"/>
          <a:stretch>
            <a:fillRect/>
          </a:stretch>
        </p:blipFill>
        <p:spPr>
          <a:xfrm>
            <a:off x="9602879" y="4097216"/>
            <a:ext cx="2868521" cy="264306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347E20-887D-487C-8E92-4152F1055AC6}" type="datetimeFigureOut">
              <a:rPr lang="zh-CN" altLang="en-US" smtClean="0"/>
              <a:t>2020/10/27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54183E-2300-4D3C-9DA3-DFADF0997064}" type="slidenum">
              <a:rPr lang="zh-CN" altLang="en-US" smtClean="0"/>
              <a:t>‹#›</a:t>
            </a:fld>
            <a:endParaRPr lang="zh-CN" altLang="en-US"/>
          </a:p>
        </p:txBody>
      </p:sp>
      <p:pic>
        <p:nvPicPr>
          <p:cNvPr id="7" name="图片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8" name="表格 7"/>
          <p:cNvGraphicFramePr>
            <a:graphicFrameLocks noGrp="1"/>
          </p:cNvGraphicFramePr>
          <p:nvPr userDrawn="1"/>
        </p:nvGraphicFramePr>
        <p:xfrm>
          <a:off x="1854200" y="-507365"/>
          <a:ext cx="8128000" cy="37084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40">
                <a:tc>
                  <a:txBody>
                    <a:bodyPr/>
                    <a:lstStyle/>
                    <a:p>
                      <a:endParaRPr lang="zh-CN" altLang="en-US" dirty="0"/>
                    </a:p>
                  </a:txBody>
                  <a:tcPr>
                    <a:solidFill>
                      <a:srgbClr val="0077C0"/>
                    </a:solidFill>
                  </a:tcPr>
                </a:tc>
                <a:tc>
                  <a:txBody>
                    <a:bodyPr/>
                    <a:lstStyle/>
                    <a:p>
                      <a:endParaRPr lang="zh-CN" altLang="en-US" dirty="0"/>
                    </a:p>
                  </a:txBody>
                  <a:tcPr>
                    <a:solidFill>
                      <a:srgbClr val="003891"/>
                    </a:solidFill>
                  </a:tcPr>
                </a:tc>
                <a:tc>
                  <a:txBody>
                    <a:bodyPr/>
                    <a:lstStyle/>
                    <a:p>
                      <a:endParaRPr lang="zh-CN" altLang="en-US" dirty="0"/>
                    </a:p>
                  </a:txBody>
                  <a:tcPr>
                    <a:solidFill>
                      <a:srgbClr val="001A6D"/>
                    </a:solidFill>
                  </a:tcPr>
                </a:tc>
                <a:tc>
                  <a:txBody>
                    <a:bodyPr/>
                    <a:lstStyle/>
                    <a:p>
                      <a:endParaRPr lang="zh-CN" altLang="en-US" dirty="0"/>
                    </a:p>
                  </a:txBody>
                  <a:tcPr>
                    <a:solidFill>
                      <a:srgbClr val="0070C0"/>
                    </a:solidFill>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9.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8.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9.png"/><Relationship Id="rId5" Type="http://schemas.openxmlformats.org/officeDocument/2006/relationships/image" Target="../media/image5.em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slideLayout" Target="../slideLayouts/slideLayout4.xml"/><Relationship Id="rId16" Type="http://schemas.openxmlformats.org/officeDocument/2006/relationships/image" Target="../media/image9.png"/><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3.jp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4.jpe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4.xml"/><Relationship Id="rId7" Type="http://schemas.openxmlformats.org/officeDocument/2006/relationships/image" Target="../media/image25.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2" y="123754"/>
            <a:ext cx="12192000" cy="6858000"/>
          </a:xfrm>
          <a:prstGeom prst="rect">
            <a:avLst/>
          </a:prstGeom>
        </p:spPr>
      </p:pic>
      <p:pic>
        <p:nvPicPr>
          <p:cNvPr id="2" name="图片 1"/>
          <p:cNvPicPr>
            <a:picLocks noChangeAspect="1"/>
          </p:cNvPicPr>
          <p:nvPr/>
        </p:nvPicPr>
        <p:blipFill>
          <a:blip r:embed="rId5"/>
          <a:stretch>
            <a:fillRect/>
          </a:stretch>
        </p:blipFill>
        <p:spPr>
          <a:xfrm>
            <a:off x="6233308" y="-1177877"/>
            <a:ext cx="8442291" cy="9045312"/>
          </a:xfrm>
          <a:prstGeom prst="rect">
            <a:avLst/>
          </a:prstGeom>
        </p:spPr>
      </p:pic>
      <p:grpSp>
        <p:nvGrpSpPr>
          <p:cNvPr id="19" name="组合 18"/>
          <p:cNvGrpSpPr/>
          <p:nvPr/>
        </p:nvGrpSpPr>
        <p:grpSpPr>
          <a:xfrm>
            <a:off x="578804" y="2714877"/>
            <a:ext cx="5811955" cy="1542618"/>
            <a:chOff x="738766" y="2403528"/>
            <a:chExt cx="5811955" cy="1542618"/>
          </a:xfrm>
        </p:grpSpPr>
        <p:sp>
          <p:nvSpPr>
            <p:cNvPr id="23" name="PA_矩形 4"/>
            <p:cNvSpPr/>
            <p:nvPr>
              <p:custDataLst>
                <p:tags r:id="rId1"/>
              </p:custDataLst>
            </p:nvPr>
          </p:nvSpPr>
          <p:spPr>
            <a:xfrm>
              <a:off x="936313" y="2403528"/>
              <a:ext cx="5416868" cy="461665"/>
            </a:xfrm>
            <a:prstGeom prst="rect">
              <a:avLst/>
            </a:prstGeom>
          </p:spPr>
          <p:txBody>
            <a:bodyPr wrap="none">
              <a:spAutoFit/>
            </a:bodyPr>
            <a:lstStyle/>
            <a:p>
              <a:pPr algn="just">
                <a:spcAft>
                  <a:spcPts val="0"/>
                </a:spcAft>
              </a:pPr>
              <a:r>
                <a:rPr lang="zh-CN" altLang="en-US" sz="2400" b="1" kern="100" dirty="0">
                  <a:ln w="10160">
                    <a:noFill/>
                    <a:prstDash val="solid"/>
                  </a:ln>
                  <a:gradFill>
                    <a:gsLst>
                      <a:gs pos="0">
                        <a:srgbClr val="0C2D5D"/>
                      </a:gs>
                      <a:gs pos="100000">
                        <a:srgbClr val="2A5DA3"/>
                      </a:gs>
                    </a:gsLst>
                    <a:lin ang="5400000" scaled="0"/>
                  </a:gra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大规模分布式流量威胁分析与取证溯源</a:t>
              </a:r>
              <a:endParaRPr lang="zh-CN" altLang="zh-CN" sz="2400" b="1" kern="100" dirty="0">
                <a:ln w="10160">
                  <a:noFill/>
                  <a:prstDash val="solid"/>
                </a:ln>
                <a:gradFill>
                  <a:gsLst>
                    <a:gs pos="0">
                      <a:srgbClr val="0C2D5D"/>
                    </a:gs>
                    <a:gs pos="100000">
                      <a:srgbClr val="2A5DA3"/>
                    </a:gs>
                  </a:gsLst>
                  <a:lin ang="5400000" scaled="0"/>
                </a:gra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sp>
          <p:nvSpPr>
            <p:cNvPr id="24" name="文本框 23"/>
            <p:cNvSpPr txBox="1"/>
            <p:nvPr/>
          </p:nvSpPr>
          <p:spPr>
            <a:xfrm>
              <a:off x="738766" y="3527717"/>
              <a:ext cx="5811955" cy="307777"/>
            </a:xfrm>
            <a:prstGeom prst="rect">
              <a:avLst/>
            </a:prstGeom>
            <a:noFill/>
          </p:spPr>
          <p:txBody>
            <a:bodyPr wrap="square" rtlCol="0">
              <a:spAutoFit/>
            </a:bodyPr>
            <a:lstStyle>
              <a:defPPr>
                <a:defRPr lang="zh-CN"/>
              </a:defPPr>
              <a:lvl1pPr algn="dist">
                <a:defRPr sz="2000" b="1">
                  <a:solidFill>
                    <a:schemeClr val="tx1">
                      <a:lumMod val="75000"/>
                      <a:lumOff val="25000"/>
                    </a:schemeClr>
                  </a:solidFill>
                </a:defRPr>
              </a:lvl1pPr>
            </a:lstStyle>
            <a:p>
              <a:pPr algn="ct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深圳市智安网络有限公司</a:t>
              </a:r>
            </a:p>
          </p:txBody>
        </p:sp>
        <p:cxnSp>
          <p:nvCxnSpPr>
            <p:cNvPr id="25" name="直接连接符 24"/>
            <p:cNvCxnSpPr/>
            <p:nvPr/>
          </p:nvCxnSpPr>
          <p:spPr>
            <a:xfrm>
              <a:off x="786511" y="3440291"/>
              <a:ext cx="571646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86511" y="3946146"/>
              <a:ext cx="571646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46C10115-3690-4C24-BCD8-C6C1D4E3A7F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34002" y="341188"/>
            <a:ext cx="1325427"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9E6494F-DA58-4FD3-9FE2-E3E7EDEDC819}"/>
              </a:ext>
            </a:extLst>
          </p:cNvPr>
          <p:cNvSpPr/>
          <p:nvPr/>
        </p:nvSpPr>
        <p:spPr>
          <a:xfrm>
            <a:off x="629706" y="669506"/>
            <a:ext cx="5416868" cy="461665"/>
          </a:xfrm>
          <a:prstGeom prst="rect">
            <a:avLst/>
          </a:prstGeom>
        </p:spPr>
        <p:txBody>
          <a:bodyPr wrap="none">
            <a:spAutoFit/>
          </a:bodyPr>
          <a:lstStyle/>
          <a:p>
            <a:pPr lvl="0">
              <a:defRPr/>
            </a:pPr>
            <a:r>
              <a:rPr lang="zh-CN" altLang="en-US" sz="2400" b="1">
                <a:solidFill>
                  <a:srgbClr val="333333"/>
                </a:solidFill>
                <a:latin typeface="微软雅黑" pitchFamily="34" charset="-122"/>
                <a:ea typeface="微软雅黑" pitchFamily="34" charset="-122"/>
              </a:rPr>
              <a:t>全流量高级威胁检测系统业务处理流程</a:t>
            </a:r>
            <a:endParaRPr kumimoji="0" lang="zh-CN" altLang="en-US" sz="2400" b="1" i="0" u="none" strike="noStrike" kern="1200" cap="none" spc="0" normalizeH="0" baseline="0" noProof="0" dirty="0">
              <a:ln>
                <a:noFill/>
              </a:ln>
              <a:solidFill>
                <a:srgbClr val="333333"/>
              </a:solidFill>
              <a:effectLst/>
              <a:uLnTx/>
              <a:uFillTx/>
              <a:latin typeface="微软雅黑" pitchFamily="34" charset="-122"/>
              <a:ea typeface="微软雅黑" pitchFamily="34" charset="-122"/>
              <a:cs typeface="+mn-cs"/>
            </a:endParaRPr>
          </a:p>
        </p:txBody>
      </p:sp>
      <p:sp>
        <p:nvSpPr>
          <p:cNvPr id="4" name="圆角矩形 210">
            <a:extLst>
              <a:ext uri="{FF2B5EF4-FFF2-40B4-BE49-F238E27FC236}">
                <a16:creationId xmlns:a16="http://schemas.microsoft.com/office/drawing/2014/main" id="{172D0E47-C7F5-4AD5-A16F-3ED5A7599D8C}"/>
              </a:ext>
            </a:extLst>
          </p:cNvPr>
          <p:cNvSpPr/>
          <p:nvPr/>
        </p:nvSpPr>
        <p:spPr>
          <a:xfrm>
            <a:off x="2115496" y="3429000"/>
            <a:ext cx="7748924" cy="1624204"/>
          </a:xfrm>
          <a:prstGeom prst="roundRect">
            <a:avLst>
              <a:gd name="adj" fmla="val 343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85602" tIns="42800" rIns="85602" bIns="42800" rtlCol="0" anchor="ctr"/>
          <a:lstStyle/>
          <a:p>
            <a:pPr defTabSz="855878"/>
            <a:endParaRPr lang="zh-CN" altLang="en-US" sz="1316">
              <a:solidFill>
                <a:srgbClr val="FFFFFF"/>
              </a:solidFill>
              <a:latin typeface="Calibri" panose="020F0502020204030204"/>
              <a:ea typeface="宋体" panose="02010600030101010101" pitchFamily="2" charset="-122"/>
            </a:endParaRPr>
          </a:p>
        </p:txBody>
      </p:sp>
      <p:pic>
        <p:nvPicPr>
          <p:cNvPr id="5" name="Picture 7">
            <a:extLst>
              <a:ext uri="{FF2B5EF4-FFF2-40B4-BE49-F238E27FC236}">
                <a16:creationId xmlns:a16="http://schemas.microsoft.com/office/drawing/2014/main" id="{B953088E-1841-4AD5-97F6-B9C9C7D9BAAB}"/>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617427" y="1613622"/>
            <a:ext cx="1188750" cy="1138716"/>
          </a:xfrm>
          <a:prstGeom prst="rect">
            <a:avLst/>
          </a:prstGeom>
          <a:noFill/>
          <a:ln w="9525">
            <a:noFill/>
            <a:miter lim="800000"/>
            <a:headEnd/>
            <a:tailEnd/>
          </a:ln>
          <a:effectLst/>
        </p:spPr>
      </p:pic>
      <p:sp>
        <p:nvSpPr>
          <p:cNvPr id="6" name="圆角矩形 212">
            <a:extLst>
              <a:ext uri="{FF2B5EF4-FFF2-40B4-BE49-F238E27FC236}">
                <a16:creationId xmlns:a16="http://schemas.microsoft.com/office/drawing/2014/main" id="{E07AA996-84D1-4E5E-970A-9B78DB05E0AE}"/>
              </a:ext>
            </a:extLst>
          </p:cNvPr>
          <p:cNvSpPr/>
          <p:nvPr/>
        </p:nvSpPr>
        <p:spPr>
          <a:xfrm>
            <a:off x="3418684" y="3500969"/>
            <a:ext cx="432000" cy="1482968"/>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ctr"/>
          <a:lstStyle/>
          <a:p>
            <a:pPr algn="ctr" defTabSz="855878"/>
            <a:r>
              <a:rPr lang="zh-CN" altLang="en-US" sz="2250" b="1" dirty="0">
                <a:solidFill>
                  <a:srgbClr val="FFFFFF"/>
                </a:solidFill>
                <a:latin typeface="Calibri" panose="020F0502020204030204"/>
                <a:ea typeface="宋体" panose="02010600030101010101" pitchFamily="2" charset="-122"/>
              </a:rPr>
              <a:t>入侵检测</a:t>
            </a:r>
          </a:p>
        </p:txBody>
      </p:sp>
      <p:sp>
        <p:nvSpPr>
          <p:cNvPr id="7" name="TextBox 151">
            <a:extLst>
              <a:ext uri="{FF2B5EF4-FFF2-40B4-BE49-F238E27FC236}">
                <a16:creationId xmlns:a16="http://schemas.microsoft.com/office/drawing/2014/main" id="{A99AFC97-F017-4CE2-B843-64F095F052F1}"/>
              </a:ext>
            </a:extLst>
          </p:cNvPr>
          <p:cNvSpPr txBox="1"/>
          <p:nvPr/>
        </p:nvSpPr>
        <p:spPr>
          <a:xfrm>
            <a:off x="3294847" y="2848872"/>
            <a:ext cx="679673" cy="203133"/>
          </a:xfrm>
          <a:prstGeom prst="rect">
            <a:avLst/>
          </a:prstGeom>
          <a:solidFill>
            <a:srgbClr val="C00000"/>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FFFFF"/>
                </a:solidFill>
                <a:latin typeface="微软雅黑" pitchFamily="34" charset="-122"/>
                <a:ea typeface="微软雅黑" pitchFamily="34" charset="-122"/>
              </a:rPr>
              <a:t>入侵攻击</a:t>
            </a:r>
          </a:p>
        </p:txBody>
      </p:sp>
      <p:cxnSp>
        <p:nvCxnSpPr>
          <p:cNvPr id="9" name="直接箭头连接符 8">
            <a:extLst>
              <a:ext uri="{FF2B5EF4-FFF2-40B4-BE49-F238E27FC236}">
                <a16:creationId xmlns:a16="http://schemas.microsoft.com/office/drawing/2014/main" id="{8073714D-E79E-41D4-82C7-4A6E20F3A713}"/>
              </a:ext>
            </a:extLst>
          </p:cNvPr>
          <p:cNvCxnSpPr/>
          <p:nvPr/>
        </p:nvCxnSpPr>
        <p:spPr>
          <a:xfrm rot="5400000" flipH="1" flipV="1">
            <a:off x="3458140" y="3280501"/>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 name="圆角矩形 215">
            <a:extLst>
              <a:ext uri="{FF2B5EF4-FFF2-40B4-BE49-F238E27FC236}">
                <a16:creationId xmlns:a16="http://schemas.microsoft.com/office/drawing/2014/main" id="{7591BDA7-7C99-4FE0-BC82-14047451299B}"/>
              </a:ext>
            </a:extLst>
          </p:cNvPr>
          <p:cNvSpPr/>
          <p:nvPr/>
        </p:nvSpPr>
        <p:spPr>
          <a:xfrm>
            <a:off x="8172451" y="3500969"/>
            <a:ext cx="432000" cy="1482968"/>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ctr"/>
          <a:lstStyle/>
          <a:p>
            <a:pPr algn="ctr" defTabSz="855878"/>
            <a:r>
              <a:rPr lang="zh-CN" altLang="en-US" sz="2250" b="1" dirty="0">
                <a:solidFill>
                  <a:srgbClr val="FFFFFF"/>
                </a:solidFill>
                <a:latin typeface="Calibri" panose="020F0502020204030204"/>
                <a:ea typeface="宋体" panose="02010600030101010101" pitchFamily="2" charset="-122"/>
              </a:rPr>
              <a:t>基因检测</a:t>
            </a:r>
          </a:p>
        </p:txBody>
      </p:sp>
      <p:cxnSp>
        <p:nvCxnSpPr>
          <p:cNvPr id="11" name="直接箭头连接符 10">
            <a:extLst>
              <a:ext uri="{FF2B5EF4-FFF2-40B4-BE49-F238E27FC236}">
                <a16:creationId xmlns:a16="http://schemas.microsoft.com/office/drawing/2014/main" id="{E685EF31-06BB-4727-B254-7E43C4E4ADB2}"/>
              </a:ext>
            </a:extLst>
          </p:cNvPr>
          <p:cNvCxnSpPr/>
          <p:nvPr/>
        </p:nvCxnSpPr>
        <p:spPr>
          <a:xfrm rot="5400000" flipH="1" flipV="1">
            <a:off x="8211907" y="3280501"/>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 name="TextBox 155">
            <a:extLst>
              <a:ext uri="{FF2B5EF4-FFF2-40B4-BE49-F238E27FC236}">
                <a16:creationId xmlns:a16="http://schemas.microsoft.com/office/drawing/2014/main" id="{33B319DA-3706-4197-B276-F2C75D42C7BA}"/>
              </a:ext>
            </a:extLst>
          </p:cNvPr>
          <p:cNvSpPr txBox="1"/>
          <p:nvPr/>
        </p:nvSpPr>
        <p:spPr>
          <a:xfrm>
            <a:off x="8048614" y="2848872"/>
            <a:ext cx="679673" cy="203133"/>
          </a:xfrm>
          <a:prstGeom prst="rect">
            <a:avLst/>
          </a:prstGeom>
          <a:solidFill>
            <a:srgbClr val="C00000"/>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FFFFF"/>
                </a:solidFill>
                <a:latin typeface="微软雅黑" pitchFamily="34" charset="-122"/>
                <a:ea typeface="微软雅黑" pitchFamily="34" charset="-122"/>
              </a:rPr>
              <a:t>威胁变种</a:t>
            </a:r>
          </a:p>
        </p:txBody>
      </p:sp>
      <p:sp>
        <p:nvSpPr>
          <p:cNvPr id="13" name="圆角矩形 218">
            <a:extLst>
              <a:ext uri="{FF2B5EF4-FFF2-40B4-BE49-F238E27FC236}">
                <a16:creationId xmlns:a16="http://schemas.microsoft.com/office/drawing/2014/main" id="{836FC3BF-F07A-431A-9A5E-280470FD094F}"/>
              </a:ext>
            </a:extLst>
          </p:cNvPr>
          <p:cNvSpPr/>
          <p:nvPr/>
        </p:nvSpPr>
        <p:spPr>
          <a:xfrm>
            <a:off x="9344448" y="3500969"/>
            <a:ext cx="432000" cy="1482968"/>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ctr"/>
          <a:lstStyle/>
          <a:p>
            <a:pPr algn="ctr" defTabSz="855878"/>
            <a:r>
              <a:rPr lang="zh-CN" altLang="en-US" sz="2250" b="1" dirty="0">
                <a:solidFill>
                  <a:srgbClr val="FFFFFF"/>
                </a:solidFill>
                <a:latin typeface="Calibri" panose="020F0502020204030204"/>
                <a:ea typeface="宋体" panose="02010600030101010101" pitchFamily="2" charset="-122"/>
              </a:rPr>
              <a:t>沙箱检测</a:t>
            </a:r>
          </a:p>
        </p:txBody>
      </p:sp>
      <p:cxnSp>
        <p:nvCxnSpPr>
          <p:cNvPr id="14" name="直接箭头连接符 13">
            <a:extLst>
              <a:ext uri="{FF2B5EF4-FFF2-40B4-BE49-F238E27FC236}">
                <a16:creationId xmlns:a16="http://schemas.microsoft.com/office/drawing/2014/main" id="{9932880E-0F1B-4EF9-91BE-EA8269E2189E}"/>
              </a:ext>
            </a:extLst>
          </p:cNvPr>
          <p:cNvCxnSpPr/>
          <p:nvPr/>
        </p:nvCxnSpPr>
        <p:spPr>
          <a:xfrm rot="5400000" flipH="1" flipV="1">
            <a:off x="9383904" y="3280501"/>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 name="TextBox 158">
            <a:extLst>
              <a:ext uri="{FF2B5EF4-FFF2-40B4-BE49-F238E27FC236}">
                <a16:creationId xmlns:a16="http://schemas.microsoft.com/office/drawing/2014/main" id="{9BC62A5C-F2C9-4838-AE61-F262B928494A}"/>
              </a:ext>
            </a:extLst>
          </p:cNvPr>
          <p:cNvSpPr txBox="1"/>
          <p:nvPr/>
        </p:nvSpPr>
        <p:spPr>
          <a:xfrm>
            <a:off x="9220611" y="2848872"/>
            <a:ext cx="679673" cy="203133"/>
          </a:xfrm>
          <a:prstGeom prst="rect">
            <a:avLst/>
          </a:prstGeom>
          <a:solidFill>
            <a:srgbClr val="C00000"/>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FFFFF"/>
                </a:solidFill>
                <a:latin typeface="微软雅黑" pitchFamily="34" charset="-122"/>
                <a:ea typeface="微软雅黑" pitchFamily="34" charset="-122"/>
              </a:rPr>
              <a:t>未知威胁</a:t>
            </a:r>
          </a:p>
        </p:txBody>
      </p:sp>
      <p:sp>
        <p:nvSpPr>
          <p:cNvPr id="16" name="TextBox 159">
            <a:extLst>
              <a:ext uri="{FF2B5EF4-FFF2-40B4-BE49-F238E27FC236}">
                <a16:creationId xmlns:a16="http://schemas.microsoft.com/office/drawing/2014/main" id="{4B628FA0-B7BF-40A4-BFED-2C6993DAE40F}"/>
              </a:ext>
            </a:extLst>
          </p:cNvPr>
          <p:cNvSpPr txBox="1"/>
          <p:nvPr/>
        </p:nvSpPr>
        <p:spPr>
          <a:xfrm>
            <a:off x="7963656" y="5390699"/>
            <a:ext cx="849592" cy="203133"/>
          </a:xfrm>
          <a:prstGeom prst="rect">
            <a:avLst/>
          </a:prstGeom>
          <a:solidFill>
            <a:schemeClr val="bg1"/>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49100"/>
                </a:solidFill>
                <a:latin typeface="微软雅黑" pitchFamily="34" charset="-122"/>
                <a:ea typeface="微软雅黑" pitchFamily="34" charset="-122"/>
              </a:rPr>
              <a:t>基因图谱库</a:t>
            </a:r>
          </a:p>
        </p:txBody>
      </p:sp>
      <p:sp>
        <p:nvSpPr>
          <p:cNvPr id="17" name="TextBox 160">
            <a:extLst>
              <a:ext uri="{FF2B5EF4-FFF2-40B4-BE49-F238E27FC236}">
                <a16:creationId xmlns:a16="http://schemas.microsoft.com/office/drawing/2014/main" id="{693C2D6B-4D0E-47FC-B8C7-3B790B99209F}"/>
              </a:ext>
            </a:extLst>
          </p:cNvPr>
          <p:cNvSpPr txBox="1"/>
          <p:nvPr/>
        </p:nvSpPr>
        <p:spPr>
          <a:xfrm>
            <a:off x="8965734" y="5390699"/>
            <a:ext cx="1189428" cy="203133"/>
          </a:xfrm>
          <a:prstGeom prst="rect">
            <a:avLst/>
          </a:prstGeom>
          <a:solidFill>
            <a:schemeClr val="bg1"/>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49100"/>
                </a:solidFill>
                <a:latin typeface="微软雅黑" pitchFamily="34" charset="-122"/>
                <a:ea typeface="微软雅黑" pitchFamily="34" charset="-122"/>
              </a:rPr>
              <a:t>主机行为模式库</a:t>
            </a:r>
          </a:p>
        </p:txBody>
      </p:sp>
      <p:sp>
        <p:nvSpPr>
          <p:cNvPr id="18" name="圆角矩形 223">
            <a:extLst>
              <a:ext uri="{FF2B5EF4-FFF2-40B4-BE49-F238E27FC236}">
                <a16:creationId xmlns:a16="http://schemas.microsoft.com/office/drawing/2014/main" id="{FA0257BF-7743-4B00-ABC5-246FF15CEE75}"/>
              </a:ext>
            </a:extLst>
          </p:cNvPr>
          <p:cNvSpPr/>
          <p:nvPr/>
        </p:nvSpPr>
        <p:spPr>
          <a:xfrm>
            <a:off x="6974383" y="3500969"/>
            <a:ext cx="432000" cy="1482968"/>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ctr"/>
          <a:lstStyle/>
          <a:p>
            <a:pPr algn="ctr" defTabSz="855878"/>
            <a:r>
              <a:rPr lang="zh-CN" altLang="en-US" sz="2250" b="1" dirty="0">
                <a:solidFill>
                  <a:srgbClr val="FFFFFF"/>
                </a:solidFill>
                <a:latin typeface="Calibri" panose="020F0502020204030204"/>
                <a:ea typeface="宋体" panose="02010600030101010101" pitchFamily="2" charset="-122"/>
              </a:rPr>
              <a:t>病毒检测</a:t>
            </a:r>
          </a:p>
        </p:txBody>
      </p:sp>
      <p:sp>
        <p:nvSpPr>
          <p:cNvPr id="19" name="TextBox 162">
            <a:extLst>
              <a:ext uri="{FF2B5EF4-FFF2-40B4-BE49-F238E27FC236}">
                <a16:creationId xmlns:a16="http://schemas.microsoft.com/office/drawing/2014/main" id="{5C3E727B-919A-4545-8981-C0F7A7409E0D}"/>
              </a:ext>
            </a:extLst>
          </p:cNvPr>
          <p:cNvSpPr txBox="1"/>
          <p:nvPr/>
        </p:nvSpPr>
        <p:spPr>
          <a:xfrm>
            <a:off x="6850546" y="2848872"/>
            <a:ext cx="679673" cy="203133"/>
          </a:xfrm>
          <a:prstGeom prst="rect">
            <a:avLst/>
          </a:prstGeom>
          <a:solidFill>
            <a:srgbClr val="C00000"/>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FFFFF"/>
                </a:solidFill>
                <a:latin typeface="微软雅黑" pitchFamily="34" charset="-122"/>
                <a:ea typeface="微软雅黑" pitchFamily="34" charset="-122"/>
              </a:rPr>
              <a:t>已知威胁</a:t>
            </a:r>
          </a:p>
        </p:txBody>
      </p:sp>
      <p:cxnSp>
        <p:nvCxnSpPr>
          <p:cNvPr id="20" name="直接箭头连接符 19">
            <a:extLst>
              <a:ext uri="{FF2B5EF4-FFF2-40B4-BE49-F238E27FC236}">
                <a16:creationId xmlns:a16="http://schemas.microsoft.com/office/drawing/2014/main" id="{DC4222E1-E578-455F-A021-18E20BF6A943}"/>
              </a:ext>
            </a:extLst>
          </p:cNvPr>
          <p:cNvCxnSpPr/>
          <p:nvPr/>
        </p:nvCxnSpPr>
        <p:spPr>
          <a:xfrm rot="5400000" flipH="1" flipV="1">
            <a:off x="7013839" y="3280501"/>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1" name="燕尾形箭头 226">
            <a:extLst>
              <a:ext uri="{FF2B5EF4-FFF2-40B4-BE49-F238E27FC236}">
                <a16:creationId xmlns:a16="http://schemas.microsoft.com/office/drawing/2014/main" id="{8E1B5731-590D-4F12-A932-18977720A82A}"/>
              </a:ext>
            </a:extLst>
          </p:cNvPr>
          <p:cNvSpPr/>
          <p:nvPr/>
        </p:nvSpPr>
        <p:spPr>
          <a:xfrm>
            <a:off x="1113970" y="4065908"/>
            <a:ext cx="986994" cy="353088"/>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474" tIns="45236" rIns="90474" bIns="45236" rtlCol="0" anchor="ctr"/>
          <a:lstStyle/>
          <a:p>
            <a:pPr algn="ctr" defTabSz="855878"/>
            <a:endParaRPr lang="zh-CN" altLang="en-US" sz="1316">
              <a:solidFill>
                <a:srgbClr val="FFFFFF"/>
              </a:solidFill>
              <a:latin typeface="Calibri" panose="020F0502020204030204"/>
              <a:ea typeface="宋体" panose="02010600030101010101" pitchFamily="2" charset="-122"/>
            </a:endParaRPr>
          </a:p>
        </p:txBody>
      </p:sp>
      <p:sp>
        <p:nvSpPr>
          <p:cNvPr id="22" name="TextBox 165">
            <a:extLst>
              <a:ext uri="{FF2B5EF4-FFF2-40B4-BE49-F238E27FC236}">
                <a16:creationId xmlns:a16="http://schemas.microsoft.com/office/drawing/2014/main" id="{3FCD1F90-384A-431E-9D1A-4F7D071632DB}"/>
              </a:ext>
            </a:extLst>
          </p:cNvPr>
          <p:cNvSpPr txBox="1"/>
          <p:nvPr/>
        </p:nvSpPr>
        <p:spPr>
          <a:xfrm>
            <a:off x="894029" y="3961284"/>
            <a:ext cx="1016304" cy="187615"/>
          </a:xfrm>
          <a:prstGeom prst="rect">
            <a:avLst/>
          </a:prstGeom>
          <a:noFill/>
        </p:spPr>
        <p:txBody>
          <a:bodyPr wrap="none" lIns="0" tIns="0" rIns="0" bIns="0" rtlCol="0">
            <a:spAutoFit/>
          </a:bodyPr>
          <a:lstStyle/>
          <a:p>
            <a:pPr defTabSz="855878"/>
            <a:r>
              <a:rPr lang="zh-CN" altLang="en-US" sz="1219" b="1" dirty="0">
                <a:solidFill>
                  <a:schemeClr val="bg1">
                    <a:lumMod val="50000"/>
                  </a:schemeClr>
                </a:solidFill>
                <a:latin typeface="微软雅黑" pitchFamily="34" charset="-122"/>
                <a:ea typeface="微软雅黑" pitchFamily="34" charset="-122"/>
              </a:rPr>
              <a:t>分光</a:t>
            </a:r>
            <a:r>
              <a:rPr lang="en-US" altLang="zh-CN" sz="1219" b="1" dirty="0">
                <a:solidFill>
                  <a:schemeClr val="bg1">
                    <a:lumMod val="50000"/>
                  </a:schemeClr>
                </a:solidFill>
                <a:latin typeface="微软雅黑" pitchFamily="34" charset="-122"/>
                <a:ea typeface="微软雅黑" pitchFamily="34" charset="-122"/>
              </a:rPr>
              <a:t>/</a:t>
            </a:r>
            <a:r>
              <a:rPr lang="zh-CN" altLang="en-US" sz="1219" b="1" dirty="0">
                <a:solidFill>
                  <a:schemeClr val="bg1">
                    <a:lumMod val="50000"/>
                  </a:schemeClr>
                </a:solidFill>
                <a:latin typeface="微软雅黑" pitchFamily="34" charset="-122"/>
                <a:ea typeface="微软雅黑" pitchFamily="34" charset="-122"/>
              </a:rPr>
              <a:t>镜像流量</a:t>
            </a:r>
          </a:p>
        </p:txBody>
      </p:sp>
      <p:sp>
        <p:nvSpPr>
          <p:cNvPr id="23" name="燕尾形箭头 228">
            <a:extLst>
              <a:ext uri="{FF2B5EF4-FFF2-40B4-BE49-F238E27FC236}">
                <a16:creationId xmlns:a16="http://schemas.microsoft.com/office/drawing/2014/main" id="{7183BF92-6862-4BEC-9E83-41149A93585A}"/>
              </a:ext>
            </a:extLst>
          </p:cNvPr>
          <p:cNvSpPr/>
          <p:nvPr/>
        </p:nvSpPr>
        <p:spPr>
          <a:xfrm>
            <a:off x="8622190" y="4065908"/>
            <a:ext cx="691200" cy="353088"/>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474" tIns="45236" rIns="90474" bIns="45236" rtlCol="0" anchor="ctr"/>
          <a:lstStyle/>
          <a:p>
            <a:pPr algn="ctr" defTabSz="855878"/>
            <a:endParaRPr lang="zh-CN" altLang="en-US" sz="1316">
              <a:solidFill>
                <a:srgbClr val="FFFFFF"/>
              </a:solidFill>
              <a:latin typeface="Calibri" panose="020F0502020204030204"/>
              <a:ea typeface="宋体" panose="02010600030101010101" pitchFamily="2" charset="-122"/>
            </a:endParaRPr>
          </a:p>
        </p:txBody>
      </p:sp>
      <p:sp>
        <p:nvSpPr>
          <p:cNvPr id="24" name="燕尾形箭头 229">
            <a:extLst>
              <a:ext uri="{FF2B5EF4-FFF2-40B4-BE49-F238E27FC236}">
                <a16:creationId xmlns:a16="http://schemas.microsoft.com/office/drawing/2014/main" id="{7D80F45D-3CBA-468E-AE5E-C3F4F6CBB342}"/>
              </a:ext>
            </a:extLst>
          </p:cNvPr>
          <p:cNvSpPr/>
          <p:nvPr/>
        </p:nvSpPr>
        <p:spPr>
          <a:xfrm>
            <a:off x="6250859" y="4065908"/>
            <a:ext cx="691200" cy="353088"/>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474" tIns="45236" rIns="90474" bIns="45236" rtlCol="0" anchor="ctr"/>
          <a:lstStyle/>
          <a:p>
            <a:pPr algn="ctr" defTabSz="855878"/>
            <a:endParaRPr lang="zh-CN" altLang="en-US" sz="1316">
              <a:solidFill>
                <a:srgbClr val="FFFFFF"/>
              </a:solidFill>
              <a:latin typeface="Calibri" panose="020F0502020204030204"/>
              <a:ea typeface="宋体" panose="02010600030101010101" pitchFamily="2" charset="-122"/>
            </a:endParaRPr>
          </a:p>
        </p:txBody>
      </p:sp>
      <p:sp>
        <p:nvSpPr>
          <p:cNvPr id="25" name="燕尾形箭头 230">
            <a:extLst>
              <a:ext uri="{FF2B5EF4-FFF2-40B4-BE49-F238E27FC236}">
                <a16:creationId xmlns:a16="http://schemas.microsoft.com/office/drawing/2014/main" id="{B2E36125-FF75-4F4F-9D45-370A3DEE383E}"/>
              </a:ext>
            </a:extLst>
          </p:cNvPr>
          <p:cNvSpPr/>
          <p:nvPr/>
        </p:nvSpPr>
        <p:spPr>
          <a:xfrm>
            <a:off x="7436525" y="4065908"/>
            <a:ext cx="691200" cy="353088"/>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474" tIns="45236" rIns="90474" bIns="45236" rtlCol="0" anchor="ctr"/>
          <a:lstStyle/>
          <a:p>
            <a:pPr algn="ctr" defTabSz="855878"/>
            <a:endParaRPr lang="zh-CN" altLang="en-US" sz="1316">
              <a:solidFill>
                <a:srgbClr val="FFFFFF"/>
              </a:solidFill>
              <a:latin typeface="Calibri" panose="020F0502020204030204"/>
              <a:ea typeface="宋体" panose="02010600030101010101" pitchFamily="2" charset="-122"/>
            </a:endParaRPr>
          </a:p>
        </p:txBody>
      </p:sp>
      <p:sp>
        <p:nvSpPr>
          <p:cNvPr id="26" name="TextBox 169">
            <a:extLst>
              <a:ext uri="{FF2B5EF4-FFF2-40B4-BE49-F238E27FC236}">
                <a16:creationId xmlns:a16="http://schemas.microsoft.com/office/drawing/2014/main" id="{7B42E152-DDB7-4754-B695-DAC568BA048C}"/>
              </a:ext>
            </a:extLst>
          </p:cNvPr>
          <p:cNvSpPr txBox="1"/>
          <p:nvPr/>
        </p:nvSpPr>
        <p:spPr>
          <a:xfrm>
            <a:off x="3233133" y="5390699"/>
            <a:ext cx="803104" cy="203133"/>
          </a:xfrm>
          <a:prstGeom prst="rect">
            <a:avLst/>
          </a:prstGeom>
          <a:solidFill>
            <a:schemeClr val="bg1"/>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en-US" altLang="zh-CN" sz="1320" b="1" dirty="0">
                <a:solidFill>
                  <a:srgbClr val="F49100"/>
                </a:solidFill>
                <a:latin typeface="微软雅黑" pitchFamily="34" charset="-122"/>
                <a:ea typeface="微软雅黑" pitchFamily="34" charset="-122"/>
              </a:rPr>
              <a:t>IDS</a:t>
            </a:r>
            <a:r>
              <a:rPr lang="zh-CN" altLang="en-US" sz="1320" b="1" dirty="0">
                <a:solidFill>
                  <a:srgbClr val="F49100"/>
                </a:solidFill>
                <a:latin typeface="微软雅黑" pitchFamily="34" charset="-122"/>
                <a:ea typeface="微软雅黑" pitchFamily="34" charset="-122"/>
              </a:rPr>
              <a:t>签名库</a:t>
            </a:r>
          </a:p>
        </p:txBody>
      </p:sp>
      <p:sp>
        <p:nvSpPr>
          <p:cNvPr id="27" name="TextBox 170">
            <a:extLst>
              <a:ext uri="{FF2B5EF4-FFF2-40B4-BE49-F238E27FC236}">
                <a16:creationId xmlns:a16="http://schemas.microsoft.com/office/drawing/2014/main" id="{C855C200-94A9-4593-A858-4ED219F3DC32}"/>
              </a:ext>
            </a:extLst>
          </p:cNvPr>
          <p:cNvSpPr txBox="1"/>
          <p:nvPr/>
        </p:nvSpPr>
        <p:spPr>
          <a:xfrm>
            <a:off x="6765588" y="5390699"/>
            <a:ext cx="849592" cy="203133"/>
          </a:xfrm>
          <a:prstGeom prst="rect">
            <a:avLst/>
          </a:prstGeom>
          <a:solidFill>
            <a:schemeClr val="bg1"/>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49100"/>
                </a:solidFill>
                <a:latin typeface="微软雅黑" pitchFamily="34" charset="-122"/>
                <a:ea typeface="微软雅黑" pitchFamily="34" charset="-122"/>
              </a:rPr>
              <a:t>病毒特征库</a:t>
            </a:r>
          </a:p>
        </p:txBody>
      </p:sp>
      <p:pic>
        <p:nvPicPr>
          <p:cNvPr id="28" name="Picture 2" descr="http://pic.58pic.com/58pic/15/56/77/28c58PICZs9_1024.png">
            <a:extLst>
              <a:ext uri="{FF2B5EF4-FFF2-40B4-BE49-F238E27FC236}">
                <a16:creationId xmlns:a16="http://schemas.microsoft.com/office/drawing/2014/main" id="{B6CC0FAD-16EB-4773-9EA8-D3F231797355}"/>
              </a:ext>
            </a:extLst>
          </p:cNvPr>
          <p:cNvPicPr>
            <a:picLocks noChangeAspect="1" noChangeArrowheads="1"/>
          </p:cNvPicPr>
          <p:nvPr/>
        </p:nvPicPr>
        <p:blipFill>
          <a:blip r:embed="rId3" cstate="print"/>
          <a:srcRect/>
          <a:stretch>
            <a:fillRect/>
          </a:stretch>
        </p:blipFill>
        <p:spPr bwMode="auto">
          <a:xfrm>
            <a:off x="6222877" y="3599685"/>
            <a:ext cx="721597" cy="567918"/>
          </a:xfrm>
          <a:prstGeom prst="rect">
            <a:avLst/>
          </a:prstGeom>
          <a:noFill/>
        </p:spPr>
      </p:pic>
      <p:sp>
        <p:nvSpPr>
          <p:cNvPr id="29" name="TextBox 172">
            <a:extLst>
              <a:ext uri="{FF2B5EF4-FFF2-40B4-BE49-F238E27FC236}">
                <a16:creationId xmlns:a16="http://schemas.microsoft.com/office/drawing/2014/main" id="{DED41809-63F4-47F4-BB02-800FBC623330}"/>
              </a:ext>
            </a:extLst>
          </p:cNvPr>
          <p:cNvSpPr txBox="1"/>
          <p:nvPr/>
        </p:nvSpPr>
        <p:spPr>
          <a:xfrm>
            <a:off x="6426581" y="4350894"/>
            <a:ext cx="314189" cy="187615"/>
          </a:xfrm>
          <a:prstGeom prst="rect">
            <a:avLst/>
          </a:prstGeom>
          <a:noFill/>
        </p:spPr>
        <p:txBody>
          <a:bodyPr wrap="none" lIns="0" tIns="0" rIns="0" bIns="0" rtlCol="0">
            <a:spAutoFit/>
          </a:bodyPr>
          <a:lstStyle/>
          <a:p>
            <a:pPr algn="ctr" defTabSz="855878"/>
            <a:r>
              <a:rPr lang="zh-CN" altLang="en-US" sz="1219" b="1" dirty="0">
                <a:solidFill>
                  <a:schemeClr val="bg1">
                    <a:lumMod val="50000"/>
                  </a:schemeClr>
                </a:solidFill>
                <a:latin typeface="微软雅黑" pitchFamily="34" charset="-122"/>
                <a:ea typeface="微软雅黑" pitchFamily="34" charset="-122"/>
              </a:rPr>
              <a:t>文件</a:t>
            </a:r>
          </a:p>
        </p:txBody>
      </p:sp>
      <p:pic>
        <p:nvPicPr>
          <p:cNvPr id="30" name="Picture 2" descr="http://pic.58pic.com/58pic/15/56/77/28c58PICZs9_1024.png">
            <a:extLst>
              <a:ext uri="{FF2B5EF4-FFF2-40B4-BE49-F238E27FC236}">
                <a16:creationId xmlns:a16="http://schemas.microsoft.com/office/drawing/2014/main" id="{260AE2D1-CBB8-4095-B8B3-94F1A47D2326}"/>
              </a:ext>
            </a:extLst>
          </p:cNvPr>
          <p:cNvPicPr>
            <a:picLocks noChangeAspect="1" noChangeArrowheads="1"/>
          </p:cNvPicPr>
          <p:nvPr/>
        </p:nvPicPr>
        <p:blipFill>
          <a:blip r:embed="rId3" cstate="print"/>
          <a:srcRect/>
          <a:stretch>
            <a:fillRect/>
          </a:stretch>
        </p:blipFill>
        <p:spPr bwMode="auto">
          <a:xfrm>
            <a:off x="7414077" y="3599685"/>
            <a:ext cx="721597" cy="567918"/>
          </a:xfrm>
          <a:prstGeom prst="rect">
            <a:avLst/>
          </a:prstGeom>
          <a:noFill/>
        </p:spPr>
      </p:pic>
      <p:sp>
        <p:nvSpPr>
          <p:cNvPr id="31" name="TextBox 174">
            <a:extLst>
              <a:ext uri="{FF2B5EF4-FFF2-40B4-BE49-F238E27FC236}">
                <a16:creationId xmlns:a16="http://schemas.microsoft.com/office/drawing/2014/main" id="{932665BF-933B-40F1-A3CB-600ECC181802}"/>
              </a:ext>
            </a:extLst>
          </p:cNvPr>
          <p:cNvSpPr txBox="1"/>
          <p:nvPr/>
        </p:nvSpPr>
        <p:spPr>
          <a:xfrm>
            <a:off x="7617781" y="4350894"/>
            <a:ext cx="314189" cy="187615"/>
          </a:xfrm>
          <a:prstGeom prst="rect">
            <a:avLst/>
          </a:prstGeom>
          <a:noFill/>
        </p:spPr>
        <p:txBody>
          <a:bodyPr wrap="none" lIns="0" tIns="0" rIns="0" bIns="0" rtlCol="0">
            <a:spAutoFit/>
          </a:bodyPr>
          <a:lstStyle/>
          <a:p>
            <a:pPr algn="ctr" defTabSz="855878"/>
            <a:r>
              <a:rPr lang="zh-CN" altLang="en-US" sz="1219" b="1" dirty="0">
                <a:solidFill>
                  <a:schemeClr val="bg1">
                    <a:lumMod val="50000"/>
                  </a:schemeClr>
                </a:solidFill>
                <a:latin typeface="微软雅黑" pitchFamily="34" charset="-122"/>
                <a:ea typeface="微软雅黑" pitchFamily="34" charset="-122"/>
              </a:rPr>
              <a:t>文件</a:t>
            </a:r>
          </a:p>
        </p:txBody>
      </p:sp>
      <p:pic>
        <p:nvPicPr>
          <p:cNvPr id="32" name="Picture 2" descr="http://pic.58pic.com/58pic/15/56/77/28c58PICZs9_1024.png">
            <a:extLst>
              <a:ext uri="{FF2B5EF4-FFF2-40B4-BE49-F238E27FC236}">
                <a16:creationId xmlns:a16="http://schemas.microsoft.com/office/drawing/2014/main" id="{9754F948-9EC9-4EA3-867D-B56489BC59D6}"/>
              </a:ext>
            </a:extLst>
          </p:cNvPr>
          <p:cNvPicPr>
            <a:picLocks noChangeAspect="1" noChangeArrowheads="1"/>
          </p:cNvPicPr>
          <p:nvPr/>
        </p:nvPicPr>
        <p:blipFill>
          <a:blip r:embed="rId3" cstate="print"/>
          <a:srcRect/>
          <a:stretch>
            <a:fillRect/>
          </a:stretch>
        </p:blipFill>
        <p:spPr bwMode="auto">
          <a:xfrm>
            <a:off x="8628874" y="3599685"/>
            <a:ext cx="721597" cy="567918"/>
          </a:xfrm>
          <a:prstGeom prst="rect">
            <a:avLst/>
          </a:prstGeom>
          <a:noFill/>
        </p:spPr>
      </p:pic>
      <p:sp>
        <p:nvSpPr>
          <p:cNvPr id="33" name="TextBox 176">
            <a:extLst>
              <a:ext uri="{FF2B5EF4-FFF2-40B4-BE49-F238E27FC236}">
                <a16:creationId xmlns:a16="http://schemas.microsoft.com/office/drawing/2014/main" id="{F4BE8660-1239-4C02-B362-4FAED56B2FB2}"/>
              </a:ext>
            </a:extLst>
          </p:cNvPr>
          <p:cNvSpPr txBox="1"/>
          <p:nvPr/>
        </p:nvSpPr>
        <p:spPr>
          <a:xfrm>
            <a:off x="8832578" y="4350894"/>
            <a:ext cx="314189" cy="187615"/>
          </a:xfrm>
          <a:prstGeom prst="rect">
            <a:avLst/>
          </a:prstGeom>
          <a:noFill/>
        </p:spPr>
        <p:txBody>
          <a:bodyPr wrap="none" lIns="0" tIns="0" rIns="0" bIns="0" rtlCol="0">
            <a:spAutoFit/>
          </a:bodyPr>
          <a:lstStyle/>
          <a:p>
            <a:pPr algn="ctr" defTabSz="855878"/>
            <a:r>
              <a:rPr lang="zh-CN" altLang="en-US" sz="1219" b="1" dirty="0">
                <a:solidFill>
                  <a:schemeClr val="bg1">
                    <a:lumMod val="50000"/>
                  </a:schemeClr>
                </a:solidFill>
                <a:latin typeface="微软雅黑" pitchFamily="34" charset="-122"/>
                <a:ea typeface="微软雅黑" pitchFamily="34" charset="-122"/>
              </a:rPr>
              <a:t>文件</a:t>
            </a:r>
          </a:p>
        </p:txBody>
      </p:sp>
      <p:sp>
        <p:nvSpPr>
          <p:cNvPr id="34" name="TextBox 177">
            <a:extLst>
              <a:ext uri="{FF2B5EF4-FFF2-40B4-BE49-F238E27FC236}">
                <a16:creationId xmlns:a16="http://schemas.microsoft.com/office/drawing/2014/main" id="{252F8E96-2C12-4A26-A5D7-7F50B43BB8BB}"/>
              </a:ext>
            </a:extLst>
          </p:cNvPr>
          <p:cNvSpPr txBox="1"/>
          <p:nvPr/>
        </p:nvSpPr>
        <p:spPr>
          <a:xfrm>
            <a:off x="10806160" y="2760556"/>
            <a:ext cx="737381" cy="221599"/>
          </a:xfrm>
          <a:prstGeom prst="rect">
            <a:avLst/>
          </a:prstGeom>
          <a:noFill/>
        </p:spPr>
        <p:txBody>
          <a:bodyPr wrap="none" lIns="0" tIns="0" rIns="0" bIns="0" rtlCol="0">
            <a:spAutoFit/>
          </a:bodyPr>
          <a:lstStyle/>
          <a:p>
            <a:pPr algn="ctr" defTabSz="855878"/>
            <a:r>
              <a:rPr lang="zh-CN" altLang="en-US" sz="1440" b="1" dirty="0">
                <a:solidFill>
                  <a:srgbClr val="F49100"/>
                </a:solidFill>
                <a:latin typeface="微软雅黑" pitchFamily="34" charset="-122"/>
                <a:ea typeface="微软雅黑" pitchFamily="34" charset="-122"/>
              </a:rPr>
              <a:t>分析报告</a:t>
            </a:r>
          </a:p>
        </p:txBody>
      </p:sp>
      <p:sp>
        <p:nvSpPr>
          <p:cNvPr id="35" name="圆角矩形 240">
            <a:extLst>
              <a:ext uri="{FF2B5EF4-FFF2-40B4-BE49-F238E27FC236}">
                <a16:creationId xmlns:a16="http://schemas.microsoft.com/office/drawing/2014/main" id="{B5C0748D-62F4-42AB-8952-D9EB653B264D}"/>
              </a:ext>
            </a:extLst>
          </p:cNvPr>
          <p:cNvSpPr/>
          <p:nvPr/>
        </p:nvSpPr>
        <p:spPr>
          <a:xfrm>
            <a:off x="4584875" y="3500969"/>
            <a:ext cx="432000" cy="1482968"/>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ctr"/>
          <a:lstStyle/>
          <a:p>
            <a:pPr algn="ctr" defTabSz="855878"/>
            <a:r>
              <a:rPr lang="zh-CN" altLang="en-US" sz="2250" b="1" dirty="0">
                <a:solidFill>
                  <a:srgbClr val="FFFFFF"/>
                </a:solidFill>
                <a:latin typeface="Calibri" panose="020F0502020204030204"/>
                <a:ea typeface="宋体" panose="02010600030101010101" pitchFamily="2" charset="-122"/>
              </a:rPr>
              <a:t>行为检测</a:t>
            </a:r>
          </a:p>
        </p:txBody>
      </p:sp>
      <p:sp>
        <p:nvSpPr>
          <p:cNvPr id="36" name="燕尾形箭头 241">
            <a:extLst>
              <a:ext uri="{FF2B5EF4-FFF2-40B4-BE49-F238E27FC236}">
                <a16:creationId xmlns:a16="http://schemas.microsoft.com/office/drawing/2014/main" id="{0D96BF47-08D3-4B3B-A1C0-8E3DF2E63733}"/>
              </a:ext>
            </a:extLst>
          </p:cNvPr>
          <p:cNvSpPr/>
          <p:nvPr/>
        </p:nvSpPr>
        <p:spPr>
          <a:xfrm>
            <a:off x="3879527" y="4065908"/>
            <a:ext cx="691200" cy="353088"/>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474" tIns="45236" rIns="90474" bIns="45236" rtlCol="0" anchor="ctr"/>
          <a:lstStyle/>
          <a:p>
            <a:pPr algn="ctr" defTabSz="855878"/>
            <a:endParaRPr lang="zh-CN" altLang="en-US" sz="1316">
              <a:solidFill>
                <a:srgbClr val="FFFFFF"/>
              </a:solidFill>
              <a:latin typeface="Calibri" panose="020F0502020204030204"/>
              <a:ea typeface="宋体" panose="02010600030101010101" pitchFamily="2" charset="-122"/>
            </a:endParaRPr>
          </a:p>
        </p:txBody>
      </p:sp>
      <p:sp>
        <p:nvSpPr>
          <p:cNvPr id="37" name="TextBox 180">
            <a:extLst>
              <a:ext uri="{FF2B5EF4-FFF2-40B4-BE49-F238E27FC236}">
                <a16:creationId xmlns:a16="http://schemas.microsoft.com/office/drawing/2014/main" id="{2CA290E9-7E43-4EBB-8D42-7DCD6DAF03EC}"/>
              </a:ext>
            </a:extLst>
          </p:cNvPr>
          <p:cNvSpPr txBox="1"/>
          <p:nvPr/>
        </p:nvSpPr>
        <p:spPr>
          <a:xfrm>
            <a:off x="4206161" y="5390699"/>
            <a:ext cx="1189428" cy="203133"/>
          </a:xfrm>
          <a:prstGeom prst="rect">
            <a:avLst/>
          </a:prstGeom>
          <a:solidFill>
            <a:schemeClr val="bg1"/>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49100"/>
                </a:solidFill>
                <a:latin typeface="微软雅黑" pitchFamily="34" charset="-122"/>
                <a:ea typeface="微软雅黑" pitchFamily="34" charset="-122"/>
              </a:rPr>
              <a:t>网络行为模式库</a:t>
            </a:r>
          </a:p>
        </p:txBody>
      </p:sp>
      <p:sp>
        <p:nvSpPr>
          <p:cNvPr id="38" name="TextBox 181">
            <a:extLst>
              <a:ext uri="{FF2B5EF4-FFF2-40B4-BE49-F238E27FC236}">
                <a16:creationId xmlns:a16="http://schemas.microsoft.com/office/drawing/2014/main" id="{C56FA8E0-271C-48E4-92FA-7F6AA0AD76CF}"/>
              </a:ext>
            </a:extLst>
          </p:cNvPr>
          <p:cNvSpPr txBox="1"/>
          <p:nvPr/>
        </p:nvSpPr>
        <p:spPr>
          <a:xfrm>
            <a:off x="4461038" y="2848872"/>
            <a:ext cx="679673" cy="203133"/>
          </a:xfrm>
          <a:prstGeom prst="rect">
            <a:avLst/>
          </a:prstGeom>
          <a:solidFill>
            <a:srgbClr val="C00000"/>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FFFFF"/>
                </a:solidFill>
                <a:latin typeface="微软雅黑" pitchFamily="34" charset="-122"/>
                <a:ea typeface="微软雅黑" pitchFamily="34" charset="-122"/>
              </a:rPr>
              <a:t>异常行为</a:t>
            </a:r>
          </a:p>
        </p:txBody>
      </p:sp>
      <p:cxnSp>
        <p:nvCxnSpPr>
          <p:cNvPr id="39" name="直接箭头连接符 38">
            <a:extLst>
              <a:ext uri="{FF2B5EF4-FFF2-40B4-BE49-F238E27FC236}">
                <a16:creationId xmlns:a16="http://schemas.microsoft.com/office/drawing/2014/main" id="{592D270E-2D5B-4C3D-AECF-56E6AE041D1B}"/>
              </a:ext>
            </a:extLst>
          </p:cNvPr>
          <p:cNvCxnSpPr/>
          <p:nvPr/>
        </p:nvCxnSpPr>
        <p:spPr>
          <a:xfrm rot="5400000" flipH="1" flipV="1">
            <a:off x="4624331" y="3280501"/>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圆角矩形 245">
            <a:extLst>
              <a:ext uri="{FF2B5EF4-FFF2-40B4-BE49-F238E27FC236}">
                <a16:creationId xmlns:a16="http://schemas.microsoft.com/office/drawing/2014/main" id="{B23C5C75-2F30-44C7-A31B-2ED134BB2B4E}"/>
              </a:ext>
            </a:extLst>
          </p:cNvPr>
          <p:cNvSpPr/>
          <p:nvPr/>
        </p:nvSpPr>
        <p:spPr>
          <a:xfrm>
            <a:off x="2090668" y="1985041"/>
            <a:ext cx="7773751" cy="423706"/>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ctr"/>
          <a:lstStyle/>
          <a:p>
            <a:pPr algn="ctr" defTabSz="855878"/>
            <a:r>
              <a:rPr lang="zh-CN" altLang="en-US" sz="2250" b="1" dirty="0">
                <a:solidFill>
                  <a:srgbClr val="FFFFFF"/>
                </a:solidFill>
                <a:latin typeface="Calibri" panose="020F0502020204030204"/>
                <a:ea typeface="宋体" panose="02010600030101010101" pitchFamily="2" charset="-122"/>
              </a:rPr>
              <a:t>攻击链关联分析</a:t>
            </a:r>
            <a:r>
              <a:rPr lang="en-US" altLang="zh-CN" sz="2250" b="1" dirty="0">
                <a:solidFill>
                  <a:srgbClr val="FFFFFF"/>
                </a:solidFill>
                <a:latin typeface="Calibri" panose="020F0502020204030204"/>
                <a:ea typeface="宋体" panose="02010600030101010101" pitchFamily="2" charset="-122"/>
              </a:rPr>
              <a:t>&amp;</a:t>
            </a:r>
            <a:r>
              <a:rPr lang="zh-CN" altLang="en-US" sz="2250" b="1" dirty="0">
                <a:solidFill>
                  <a:srgbClr val="FFFFFF"/>
                </a:solidFill>
                <a:latin typeface="Calibri" panose="020F0502020204030204"/>
                <a:ea typeface="宋体" panose="02010600030101010101" pitchFamily="2" charset="-122"/>
              </a:rPr>
              <a:t>资产威胁画像</a:t>
            </a:r>
            <a:r>
              <a:rPr lang="en-US" altLang="zh-CN" sz="2250" b="1" dirty="0">
                <a:solidFill>
                  <a:srgbClr val="FFFFFF"/>
                </a:solidFill>
                <a:latin typeface="Calibri" panose="020F0502020204030204"/>
                <a:ea typeface="宋体" panose="02010600030101010101" pitchFamily="2" charset="-122"/>
              </a:rPr>
              <a:t>&amp;</a:t>
            </a:r>
            <a:r>
              <a:rPr lang="zh-CN" altLang="en-US" sz="2250" b="1" dirty="0">
                <a:solidFill>
                  <a:srgbClr val="FFFFFF"/>
                </a:solidFill>
                <a:latin typeface="Calibri" panose="020F0502020204030204"/>
                <a:ea typeface="宋体" panose="02010600030101010101" pitchFamily="2" charset="-122"/>
              </a:rPr>
              <a:t>元数据回溯分析取证</a:t>
            </a:r>
          </a:p>
        </p:txBody>
      </p:sp>
      <p:cxnSp>
        <p:nvCxnSpPr>
          <p:cNvPr id="41" name="直接箭头连接符 40">
            <a:extLst>
              <a:ext uri="{FF2B5EF4-FFF2-40B4-BE49-F238E27FC236}">
                <a16:creationId xmlns:a16="http://schemas.microsoft.com/office/drawing/2014/main" id="{4EBAB0B1-402D-437A-8AFB-080A0BDB4654}"/>
              </a:ext>
            </a:extLst>
          </p:cNvPr>
          <p:cNvCxnSpPr/>
          <p:nvPr/>
        </p:nvCxnSpPr>
        <p:spPr>
          <a:xfrm rot="5400000" flipH="1" flipV="1">
            <a:off x="3458140" y="5148921"/>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1F902DC-0EB2-47DB-8B92-E416B4953BEB}"/>
              </a:ext>
            </a:extLst>
          </p:cNvPr>
          <p:cNvCxnSpPr/>
          <p:nvPr/>
        </p:nvCxnSpPr>
        <p:spPr>
          <a:xfrm rot="5400000" flipH="1" flipV="1">
            <a:off x="8211907" y="5148921"/>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B343E01-D9FE-4741-91F1-6708535C31A4}"/>
              </a:ext>
            </a:extLst>
          </p:cNvPr>
          <p:cNvCxnSpPr/>
          <p:nvPr/>
        </p:nvCxnSpPr>
        <p:spPr>
          <a:xfrm rot="5400000" flipH="1" flipV="1">
            <a:off x="9383904" y="5148921"/>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8BCF792E-C3AA-4EB7-B62D-0AC788B400C3}"/>
              </a:ext>
            </a:extLst>
          </p:cNvPr>
          <p:cNvCxnSpPr/>
          <p:nvPr/>
        </p:nvCxnSpPr>
        <p:spPr>
          <a:xfrm rot="5400000" flipH="1" flipV="1">
            <a:off x="7013839" y="5148921"/>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F11064D-71D4-4084-B1E4-05BF9B9DC003}"/>
              </a:ext>
            </a:extLst>
          </p:cNvPr>
          <p:cNvCxnSpPr/>
          <p:nvPr/>
        </p:nvCxnSpPr>
        <p:spPr>
          <a:xfrm rot="5400000" flipH="1" flipV="1">
            <a:off x="4624331" y="5148921"/>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CB7B060B-D8DC-4669-B51D-9FE4533948FB}"/>
              </a:ext>
            </a:extLst>
          </p:cNvPr>
          <p:cNvCxnSpPr/>
          <p:nvPr/>
        </p:nvCxnSpPr>
        <p:spPr>
          <a:xfrm rot="5400000" flipH="1" flipV="1">
            <a:off x="3458140" y="5840239"/>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60B17FF-1E1D-44B6-B6DF-A8A90FD3072F}"/>
              </a:ext>
            </a:extLst>
          </p:cNvPr>
          <p:cNvCxnSpPr/>
          <p:nvPr/>
        </p:nvCxnSpPr>
        <p:spPr>
          <a:xfrm rot="5400000" flipH="1" flipV="1">
            <a:off x="8211907" y="5840239"/>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F74EDD3-57F3-47AD-870E-D870C8EEEC0A}"/>
              </a:ext>
            </a:extLst>
          </p:cNvPr>
          <p:cNvCxnSpPr/>
          <p:nvPr/>
        </p:nvCxnSpPr>
        <p:spPr>
          <a:xfrm rot="5400000" flipH="1" flipV="1">
            <a:off x="9383904" y="5840239"/>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F36FFEE4-1B31-42A9-8E17-1D76EBEF23CC}"/>
              </a:ext>
            </a:extLst>
          </p:cNvPr>
          <p:cNvCxnSpPr/>
          <p:nvPr/>
        </p:nvCxnSpPr>
        <p:spPr>
          <a:xfrm rot="5400000" flipH="1" flipV="1">
            <a:off x="7013839" y="5840239"/>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C2544398-479A-4D5F-BBC0-1B48EF2C651C}"/>
              </a:ext>
            </a:extLst>
          </p:cNvPr>
          <p:cNvCxnSpPr/>
          <p:nvPr/>
        </p:nvCxnSpPr>
        <p:spPr>
          <a:xfrm rot="5400000" flipH="1" flipV="1">
            <a:off x="4624331" y="5840239"/>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8E56AC6-F78A-4B48-9B87-EF498C3A6B63}"/>
              </a:ext>
            </a:extLst>
          </p:cNvPr>
          <p:cNvCxnSpPr/>
          <p:nvPr/>
        </p:nvCxnSpPr>
        <p:spPr>
          <a:xfrm rot="5400000" flipH="1" flipV="1">
            <a:off x="3458140" y="2607868"/>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139CF58-2B5E-4112-979A-0F9491C9D632}"/>
              </a:ext>
            </a:extLst>
          </p:cNvPr>
          <p:cNvCxnSpPr/>
          <p:nvPr/>
        </p:nvCxnSpPr>
        <p:spPr>
          <a:xfrm rot="5400000" flipH="1" flipV="1">
            <a:off x="8211907" y="2607868"/>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E0FBEB19-BABA-4371-B6E0-7963BBF14F7B}"/>
              </a:ext>
            </a:extLst>
          </p:cNvPr>
          <p:cNvCxnSpPr/>
          <p:nvPr/>
        </p:nvCxnSpPr>
        <p:spPr>
          <a:xfrm rot="5400000" flipH="1" flipV="1">
            <a:off x="9383904" y="2607868"/>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E506FC1D-020E-47B1-AF72-2B53BB71925A}"/>
              </a:ext>
            </a:extLst>
          </p:cNvPr>
          <p:cNvCxnSpPr/>
          <p:nvPr/>
        </p:nvCxnSpPr>
        <p:spPr>
          <a:xfrm rot="5400000" flipH="1" flipV="1">
            <a:off x="7013839" y="2607868"/>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4BC31C0E-E568-46A8-8251-95710BEB7FF0}"/>
              </a:ext>
            </a:extLst>
          </p:cNvPr>
          <p:cNvCxnSpPr/>
          <p:nvPr/>
        </p:nvCxnSpPr>
        <p:spPr>
          <a:xfrm rot="5400000" flipH="1" flipV="1">
            <a:off x="4624331" y="2607868"/>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6" name="圆角矩形 261">
            <a:extLst>
              <a:ext uri="{FF2B5EF4-FFF2-40B4-BE49-F238E27FC236}">
                <a16:creationId xmlns:a16="http://schemas.microsoft.com/office/drawing/2014/main" id="{FBEC0062-6B85-44AB-89CE-BF6D9D3ABDF5}"/>
              </a:ext>
            </a:extLst>
          </p:cNvPr>
          <p:cNvSpPr/>
          <p:nvPr/>
        </p:nvSpPr>
        <p:spPr>
          <a:xfrm>
            <a:off x="2090668" y="6057180"/>
            <a:ext cx="7773751" cy="423706"/>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ctr"/>
          <a:lstStyle/>
          <a:p>
            <a:pPr algn="ctr" defTabSz="855878"/>
            <a:r>
              <a:rPr lang="zh-CN" altLang="en-US" sz="2250" b="1">
                <a:solidFill>
                  <a:srgbClr val="FFFFFF"/>
                </a:solidFill>
                <a:latin typeface="Calibri" panose="020F0502020204030204"/>
                <a:ea typeface="宋体" panose="02010600030101010101" pitchFamily="2" charset="-122"/>
              </a:rPr>
              <a:t>机器学习</a:t>
            </a:r>
            <a:r>
              <a:rPr lang="en-US" altLang="zh-CN" sz="2250" b="1" dirty="0">
                <a:solidFill>
                  <a:srgbClr val="FFFFFF"/>
                </a:solidFill>
                <a:latin typeface="Calibri" panose="020F0502020204030204"/>
                <a:ea typeface="宋体" panose="02010600030101010101" pitchFamily="2" charset="-122"/>
              </a:rPr>
              <a:t>/</a:t>
            </a:r>
            <a:r>
              <a:rPr lang="zh-CN" altLang="en-US" sz="2250" b="1" dirty="0">
                <a:solidFill>
                  <a:srgbClr val="FFFFFF"/>
                </a:solidFill>
                <a:latin typeface="Calibri" panose="020F0502020204030204"/>
                <a:ea typeface="宋体" panose="02010600030101010101" pitchFamily="2" charset="-122"/>
              </a:rPr>
              <a:t>深度学习</a:t>
            </a:r>
          </a:p>
        </p:txBody>
      </p:sp>
      <p:cxnSp>
        <p:nvCxnSpPr>
          <p:cNvPr id="57" name="直接箭头连接符 56">
            <a:extLst>
              <a:ext uri="{FF2B5EF4-FFF2-40B4-BE49-F238E27FC236}">
                <a16:creationId xmlns:a16="http://schemas.microsoft.com/office/drawing/2014/main" id="{6A0EAA0F-D2E8-4FF7-AEE7-ABF4BC3BA676}"/>
              </a:ext>
            </a:extLst>
          </p:cNvPr>
          <p:cNvCxnSpPr/>
          <p:nvPr/>
        </p:nvCxnSpPr>
        <p:spPr>
          <a:xfrm>
            <a:off x="9872753" y="2182980"/>
            <a:ext cx="852403" cy="1558"/>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8" name="圆角矩形 263">
            <a:extLst>
              <a:ext uri="{FF2B5EF4-FFF2-40B4-BE49-F238E27FC236}">
                <a16:creationId xmlns:a16="http://schemas.microsoft.com/office/drawing/2014/main" id="{5EB10E52-8618-4DA3-93ED-991E4425F2A9}"/>
              </a:ext>
            </a:extLst>
          </p:cNvPr>
          <p:cNvSpPr/>
          <p:nvPr/>
        </p:nvSpPr>
        <p:spPr>
          <a:xfrm>
            <a:off x="2218384" y="3500969"/>
            <a:ext cx="432000" cy="1482968"/>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ctr"/>
          <a:lstStyle/>
          <a:p>
            <a:pPr algn="ctr" defTabSz="855878"/>
            <a:r>
              <a:rPr lang="zh-CN" altLang="en-US" sz="2250" b="1" dirty="0">
                <a:solidFill>
                  <a:srgbClr val="FFFFFF"/>
                </a:solidFill>
                <a:latin typeface="Calibri" panose="020F0502020204030204"/>
                <a:ea typeface="宋体" panose="02010600030101010101" pitchFamily="2" charset="-122"/>
              </a:rPr>
              <a:t>情报检测</a:t>
            </a:r>
          </a:p>
        </p:txBody>
      </p:sp>
      <p:sp>
        <p:nvSpPr>
          <p:cNvPr id="59" name="TextBox 180">
            <a:extLst>
              <a:ext uri="{FF2B5EF4-FFF2-40B4-BE49-F238E27FC236}">
                <a16:creationId xmlns:a16="http://schemas.microsoft.com/office/drawing/2014/main" id="{540F9B7D-DB44-4BAA-A74D-206499C0964B}"/>
              </a:ext>
            </a:extLst>
          </p:cNvPr>
          <p:cNvSpPr txBox="1"/>
          <p:nvPr/>
        </p:nvSpPr>
        <p:spPr>
          <a:xfrm>
            <a:off x="2009589" y="5390699"/>
            <a:ext cx="849592" cy="203133"/>
          </a:xfrm>
          <a:prstGeom prst="rect">
            <a:avLst/>
          </a:prstGeom>
          <a:solidFill>
            <a:schemeClr val="bg1"/>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49100"/>
                </a:solidFill>
                <a:latin typeface="微软雅黑" pitchFamily="34" charset="-122"/>
                <a:ea typeface="微软雅黑" pitchFamily="34" charset="-122"/>
              </a:rPr>
              <a:t>威胁情报库</a:t>
            </a:r>
          </a:p>
        </p:txBody>
      </p:sp>
      <p:sp>
        <p:nvSpPr>
          <p:cNvPr id="60" name="TextBox 181">
            <a:extLst>
              <a:ext uri="{FF2B5EF4-FFF2-40B4-BE49-F238E27FC236}">
                <a16:creationId xmlns:a16="http://schemas.microsoft.com/office/drawing/2014/main" id="{8ED34E36-34F7-46AF-A68B-4FE0F7FCFC38}"/>
              </a:ext>
            </a:extLst>
          </p:cNvPr>
          <p:cNvSpPr txBox="1"/>
          <p:nvPr/>
        </p:nvSpPr>
        <p:spPr>
          <a:xfrm>
            <a:off x="1971115" y="2848872"/>
            <a:ext cx="926536" cy="203133"/>
          </a:xfrm>
          <a:prstGeom prst="rect">
            <a:avLst/>
          </a:prstGeom>
          <a:solidFill>
            <a:srgbClr val="C00000"/>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zh-CN" altLang="en-US" sz="1320" b="1" dirty="0">
                <a:solidFill>
                  <a:srgbClr val="FFFFFF"/>
                </a:solidFill>
                <a:latin typeface="微软雅黑" pitchFamily="34" charset="-122"/>
                <a:ea typeface="微软雅黑" pitchFamily="34" charset="-122"/>
              </a:rPr>
              <a:t>恶意</a:t>
            </a:r>
            <a:r>
              <a:rPr lang="en-US" altLang="zh-CN" sz="1320" b="1" dirty="0">
                <a:solidFill>
                  <a:srgbClr val="FFFFFF"/>
                </a:solidFill>
                <a:latin typeface="微软雅黑" pitchFamily="34" charset="-122"/>
                <a:ea typeface="微软雅黑" pitchFamily="34" charset="-122"/>
              </a:rPr>
              <a:t>IP/</a:t>
            </a:r>
            <a:r>
              <a:rPr lang="zh-CN" altLang="en-US" sz="1320" b="1" dirty="0">
                <a:solidFill>
                  <a:srgbClr val="FFFFFF"/>
                </a:solidFill>
                <a:latin typeface="微软雅黑" pitchFamily="34" charset="-122"/>
                <a:ea typeface="微软雅黑" pitchFamily="34" charset="-122"/>
              </a:rPr>
              <a:t>域名</a:t>
            </a:r>
          </a:p>
        </p:txBody>
      </p:sp>
      <p:cxnSp>
        <p:nvCxnSpPr>
          <p:cNvPr id="61" name="直接箭头连接符 60">
            <a:extLst>
              <a:ext uri="{FF2B5EF4-FFF2-40B4-BE49-F238E27FC236}">
                <a16:creationId xmlns:a16="http://schemas.microsoft.com/office/drawing/2014/main" id="{A7E920FD-FFC1-4D8A-A2B5-F1F601FD80DE}"/>
              </a:ext>
            </a:extLst>
          </p:cNvPr>
          <p:cNvCxnSpPr/>
          <p:nvPr/>
        </p:nvCxnSpPr>
        <p:spPr>
          <a:xfrm rot="5400000" flipH="1" flipV="1">
            <a:off x="2257840" y="3280501"/>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CC23C6C1-D90D-4013-9059-C14C3566BBCB}"/>
              </a:ext>
            </a:extLst>
          </p:cNvPr>
          <p:cNvCxnSpPr/>
          <p:nvPr/>
        </p:nvCxnSpPr>
        <p:spPr>
          <a:xfrm rot="5400000" flipH="1" flipV="1">
            <a:off x="2257840" y="5148921"/>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D603B4A3-8801-45CC-8679-34766F172A75}"/>
              </a:ext>
            </a:extLst>
          </p:cNvPr>
          <p:cNvCxnSpPr/>
          <p:nvPr/>
        </p:nvCxnSpPr>
        <p:spPr>
          <a:xfrm rot="5400000" flipH="1" flipV="1">
            <a:off x="2257840" y="5840239"/>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0D6DCA07-2427-4447-99DD-8D841E2C8505}"/>
              </a:ext>
            </a:extLst>
          </p:cNvPr>
          <p:cNvCxnSpPr/>
          <p:nvPr/>
        </p:nvCxnSpPr>
        <p:spPr>
          <a:xfrm rot="5400000" flipH="1" flipV="1">
            <a:off x="2257840" y="2607868"/>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5" name="燕尾形箭头 270">
            <a:extLst>
              <a:ext uri="{FF2B5EF4-FFF2-40B4-BE49-F238E27FC236}">
                <a16:creationId xmlns:a16="http://schemas.microsoft.com/office/drawing/2014/main" id="{2079F03A-877F-4FC4-9BDB-CBC265F59253}"/>
              </a:ext>
            </a:extLst>
          </p:cNvPr>
          <p:cNvSpPr/>
          <p:nvPr/>
        </p:nvSpPr>
        <p:spPr>
          <a:xfrm>
            <a:off x="2693861" y="4065908"/>
            <a:ext cx="691200" cy="353088"/>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474" tIns="45236" rIns="90474" bIns="45236" rtlCol="0" anchor="ctr"/>
          <a:lstStyle/>
          <a:p>
            <a:pPr algn="ctr" defTabSz="855878"/>
            <a:endParaRPr lang="zh-CN" altLang="en-US" sz="1316">
              <a:solidFill>
                <a:srgbClr val="FFFFFF"/>
              </a:solidFill>
              <a:latin typeface="Calibri" panose="020F0502020204030204"/>
              <a:ea typeface="宋体" panose="02010600030101010101" pitchFamily="2" charset="-122"/>
            </a:endParaRPr>
          </a:p>
        </p:txBody>
      </p:sp>
      <p:sp>
        <p:nvSpPr>
          <p:cNvPr id="66" name="圆角矩形 178">
            <a:extLst>
              <a:ext uri="{FF2B5EF4-FFF2-40B4-BE49-F238E27FC236}">
                <a16:creationId xmlns:a16="http://schemas.microsoft.com/office/drawing/2014/main" id="{1B6372FA-5427-4E11-8CD8-00DC3C4929C2}"/>
              </a:ext>
            </a:extLst>
          </p:cNvPr>
          <p:cNvSpPr/>
          <p:nvPr/>
        </p:nvSpPr>
        <p:spPr>
          <a:xfrm>
            <a:off x="5788716" y="3500969"/>
            <a:ext cx="432000" cy="1482968"/>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5555" tIns="42778" rIns="85555" bIns="42778" rtlCol="0" anchor="ctr"/>
          <a:lstStyle/>
          <a:p>
            <a:pPr algn="ctr" defTabSz="855878"/>
            <a:r>
              <a:rPr lang="zh-CN" altLang="en-US" sz="2250" b="1" dirty="0">
                <a:solidFill>
                  <a:srgbClr val="FFFFFF"/>
                </a:solidFill>
                <a:latin typeface="Calibri" panose="020F0502020204030204"/>
                <a:ea typeface="宋体" panose="02010600030101010101" pitchFamily="2" charset="-122"/>
              </a:rPr>
              <a:t>人工智能</a:t>
            </a:r>
          </a:p>
        </p:txBody>
      </p:sp>
      <p:sp>
        <p:nvSpPr>
          <p:cNvPr id="67" name="TextBox 180">
            <a:extLst>
              <a:ext uri="{FF2B5EF4-FFF2-40B4-BE49-F238E27FC236}">
                <a16:creationId xmlns:a16="http://schemas.microsoft.com/office/drawing/2014/main" id="{DB1E13B7-513B-49D1-AB71-BCCA200F1EFC}"/>
              </a:ext>
            </a:extLst>
          </p:cNvPr>
          <p:cNvSpPr txBox="1"/>
          <p:nvPr/>
        </p:nvSpPr>
        <p:spPr>
          <a:xfrm>
            <a:off x="5573509" y="5390699"/>
            <a:ext cx="862416" cy="203133"/>
          </a:xfrm>
          <a:prstGeom prst="rect">
            <a:avLst/>
          </a:prstGeom>
          <a:solidFill>
            <a:schemeClr val="bg1"/>
          </a:solidFill>
          <a:effectLst>
            <a:outerShdw blurRad="63500" sx="102000" sy="102000" algn="ctr" rotWithShape="0">
              <a:prstClr val="black">
                <a:alpha val="40000"/>
              </a:prstClr>
            </a:outerShdw>
          </a:effectLst>
        </p:spPr>
        <p:txBody>
          <a:bodyPr wrap="none" lIns="0" tIns="0" rIns="0" bIns="0" rtlCol="0">
            <a:spAutoFit/>
          </a:bodyPr>
          <a:lstStyle/>
          <a:p>
            <a:pPr algn="ctr" defTabSz="855878"/>
            <a:r>
              <a:rPr lang="en-US" altLang="zh-CN" sz="1320" b="1" dirty="0">
                <a:solidFill>
                  <a:srgbClr val="F49100"/>
                </a:solidFill>
                <a:latin typeface="微软雅黑" pitchFamily="34" charset="-122"/>
                <a:ea typeface="微软雅黑" pitchFamily="34" charset="-122"/>
              </a:rPr>
              <a:t>AI</a:t>
            </a:r>
            <a:r>
              <a:rPr lang="zh-CN" altLang="en-US" sz="1320" b="1" dirty="0">
                <a:solidFill>
                  <a:srgbClr val="F49100"/>
                </a:solidFill>
                <a:latin typeface="微软雅黑" pitchFamily="34" charset="-122"/>
                <a:ea typeface="微软雅黑" pitchFamily="34" charset="-122"/>
              </a:rPr>
              <a:t>检测模型</a:t>
            </a:r>
          </a:p>
        </p:txBody>
      </p:sp>
      <p:sp>
        <p:nvSpPr>
          <p:cNvPr id="68" name="TextBox 181">
            <a:extLst>
              <a:ext uri="{FF2B5EF4-FFF2-40B4-BE49-F238E27FC236}">
                <a16:creationId xmlns:a16="http://schemas.microsoft.com/office/drawing/2014/main" id="{3C000C12-DEB6-4713-9C65-DA5B65CC98A6}"/>
              </a:ext>
            </a:extLst>
          </p:cNvPr>
          <p:cNvSpPr txBox="1"/>
          <p:nvPr/>
        </p:nvSpPr>
        <p:spPr>
          <a:xfrm>
            <a:off x="5672875" y="2848872"/>
            <a:ext cx="679673" cy="203133"/>
          </a:xfrm>
          <a:prstGeom prst="rect">
            <a:avLst/>
          </a:prstGeom>
          <a:solidFill>
            <a:srgbClr val="C00000"/>
          </a:solidFill>
          <a:effectLst>
            <a:outerShdw blurRad="63500" sx="102000" sy="102000" algn="ctr" rotWithShape="0">
              <a:prstClr val="black">
                <a:alpha val="40000"/>
              </a:prstClr>
            </a:outerShdw>
          </a:effectLst>
        </p:spPr>
        <p:txBody>
          <a:bodyPr wrap="none" lIns="0" tIns="0" rIns="0" bIns="0" rtlCol="0">
            <a:spAutoFit/>
          </a:bodyPr>
          <a:lstStyle>
            <a:defPPr>
              <a:defRPr lang="zh-CN"/>
            </a:defPPr>
            <a:lvl1pPr algn="ctr">
              <a:defRPr sz="1100" b="1">
                <a:solidFill>
                  <a:schemeClr val="bg1"/>
                </a:solidFill>
                <a:latin typeface="微软雅黑" pitchFamily="34" charset="-122"/>
                <a:ea typeface="微软雅黑" pitchFamily="34" charset="-122"/>
              </a:defRPr>
            </a:lvl1pPr>
          </a:lstStyle>
          <a:p>
            <a:pPr defTabSz="855878"/>
            <a:r>
              <a:rPr lang="zh-CN" altLang="en-US" sz="1320" dirty="0">
                <a:solidFill>
                  <a:srgbClr val="FFFFFF"/>
                </a:solidFill>
              </a:rPr>
              <a:t>高级威胁</a:t>
            </a:r>
          </a:p>
        </p:txBody>
      </p:sp>
      <p:cxnSp>
        <p:nvCxnSpPr>
          <p:cNvPr id="69" name="直接箭头连接符 68">
            <a:extLst>
              <a:ext uri="{FF2B5EF4-FFF2-40B4-BE49-F238E27FC236}">
                <a16:creationId xmlns:a16="http://schemas.microsoft.com/office/drawing/2014/main" id="{0EF058AF-55C3-425D-9083-4B3FE206DB19}"/>
              </a:ext>
            </a:extLst>
          </p:cNvPr>
          <p:cNvCxnSpPr/>
          <p:nvPr/>
        </p:nvCxnSpPr>
        <p:spPr>
          <a:xfrm rot="5400000" flipH="1" flipV="1">
            <a:off x="5828172" y="3284098"/>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F0BA9C8-415F-40CE-B807-A252DA77F9C7}"/>
              </a:ext>
            </a:extLst>
          </p:cNvPr>
          <p:cNvCxnSpPr/>
          <p:nvPr/>
        </p:nvCxnSpPr>
        <p:spPr>
          <a:xfrm rot="5400000" flipH="1" flipV="1">
            <a:off x="5828172" y="5152519"/>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9650DD06-8845-4049-BB8B-CCE37A5894A8}"/>
              </a:ext>
            </a:extLst>
          </p:cNvPr>
          <p:cNvCxnSpPr/>
          <p:nvPr/>
        </p:nvCxnSpPr>
        <p:spPr>
          <a:xfrm rot="5400000" flipH="1" flipV="1">
            <a:off x="5828172" y="5843836"/>
            <a:ext cx="353088" cy="1"/>
          </a:xfrm>
          <a:prstGeom prst="straightConnector1">
            <a:avLst/>
          </a:prstGeom>
          <a:ln>
            <a:solidFill>
              <a:srgbClr val="C0000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6CFC65E-41A5-48AF-944F-A4D20447BA07}"/>
              </a:ext>
            </a:extLst>
          </p:cNvPr>
          <p:cNvCxnSpPr/>
          <p:nvPr/>
        </p:nvCxnSpPr>
        <p:spPr>
          <a:xfrm rot="5400000" flipH="1" flipV="1">
            <a:off x="5828172" y="2611466"/>
            <a:ext cx="353088" cy="1"/>
          </a:xfrm>
          <a:prstGeom prst="straightConnector1">
            <a:avLst/>
          </a:prstGeom>
          <a:ln>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3" name="燕尾形箭头 179">
            <a:extLst>
              <a:ext uri="{FF2B5EF4-FFF2-40B4-BE49-F238E27FC236}">
                <a16:creationId xmlns:a16="http://schemas.microsoft.com/office/drawing/2014/main" id="{C3E90888-097D-4763-8E0F-2B5C72F98F91}"/>
              </a:ext>
            </a:extLst>
          </p:cNvPr>
          <p:cNvSpPr/>
          <p:nvPr/>
        </p:nvSpPr>
        <p:spPr>
          <a:xfrm>
            <a:off x="5065193" y="4065908"/>
            <a:ext cx="691200" cy="353088"/>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474" tIns="45236" rIns="90474" bIns="45236" rtlCol="0" anchor="ctr"/>
          <a:lstStyle/>
          <a:p>
            <a:pPr algn="ctr" defTabSz="855878"/>
            <a:endParaRPr lang="zh-CN" altLang="en-US" sz="1316">
              <a:solidFill>
                <a:srgbClr val="FFFFFF"/>
              </a:solidFill>
              <a:latin typeface="Calibri" panose="020F0502020204030204"/>
              <a:ea typeface="宋体" panose="02010600030101010101" pitchFamily="2" charset="-122"/>
            </a:endParaRPr>
          </a:p>
        </p:txBody>
      </p:sp>
      <p:pic>
        <p:nvPicPr>
          <p:cNvPr id="2" name="图片 1">
            <a:extLst>
              <a:ext uri="{FF2B5EF4-FFF2-40B4-BE49-F238E27FC236}">
                <a16:creationId xmlns:a16="http://schemas.microsoft.com/office/drawing/2014/main" id="{561559A1-4A42-49A9-BC2B-338B75BC94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1012928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a:extLst>
              <a:ext uri="{FF2B5EF4-FFF2-40B4-BE49-F238E27FC236}">
                <a16:creationId xmlns:a16="http://schemas.microsoft.com/office/drawing/2014/main" id="{40115A24-D11C-4017-81EA-2E083CC21784}"/>
              </a:ext>
            </a:extLst>
          </p:cNvPr>
          <p:cNvSpPr txBox="1">
            <a:spLocks/>
          </p:cNvSpPr>
          <p:nvPr/>
        </p:nvSpPr>
        <p:spPr>
          <a:xfrm>
            <a:off x="577072" y="640835"/>
            <a:ext cx="5704834" cy="48997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fontScale="85000" lnSpcReduction="100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a:lstStyle>
          <a:p>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全流量高级威胁检测系统业务处理流程</a:t>
            </a:r>
          </a:p>
        </p:txBody>
      </p:sp>
      <p:grpSp>
        <p:nvGrpSpPr>
          <p:cNvPr id="24" name="组合 23">
            <a:extLst>
              <a:ext uri="{FF2B5EF4-FFF2-40B4-BE49-F238E27FC236}">
                <a16:creationId xmlns:a16="http://schemas.microsoft.com/office/drawing/2014/main" id="{1D2BEDE9-6559-49B5-BEFF-49D1D104D401}"/>
              </a:ext>
            </a:extLst>
          </p:cNvPr>
          <p:cNvGrpSpPr>
            <a:grpSpLocks noChangeAspect="1"/>
          </p:cNvGrpSpPr>
          <p:nvPr/>
        </p:nvGrpSpPr>
        <p:grpSpPr>
          <a:xfrm>
            <a:off x="1030819" y="2027534"/>
            <a:ext cx="10571596" cy="4320000"/>
            <a:chOff x="1791743" y="1876296"/>
            <a:chExt cx="8440987" cy="3449347"/>
          </a:xfrm>
        </p:grpSpPr>
        <p:pic>
          <p:nvPicPr>
            <p:cNvPr id="25" name="Picture 7">
              <a:extLst>
                <a:ext uri="{FF2B5EF4-FFF2-40B4-BE49-F238E27FC236}">
                  <a16:creationId xmlns:a16="http://schemas.microsoft.com/office/drawing/2014/main" id="{58783908-606C-42AA-9145-6168FB3F5B1A}"/>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427879" y="3055357"/>
              <a:ext cx="804851" cy="792958"/>
            </a:xfrm>
            <a:prstGeom prst="rect">
              <a:avLst/>
            </a:prstGeom>
            <a:noFill/>
            <a:ln w="9525">
              <a:noFill/>
              <a:miter lim="800000"/>
              <a:headEnd/>
              <a:tailEnd/>
            </a:ln>
            <a:effectLst/>
          </p:spPr>
        </p:pic>
        <p:sp>
          <p:nvSpPr>
            <p:cNvPr id="26" name="TextBox 165">
              <a:extLst>
                <a:ext uri="{FF2B5EF4-FFF2-40B4-BE49-F238E27FC236}">
                  <a16:creationId xmlns:a16="http://schemas.microsoft.com/office/drawing/2014/main" id="{D8D5029B-D021-4472-80CB-6753E57D0451}"/>
                </a:ext>
              </a:extLst>
            </p:cNvPr>
            <p:cNvSpPr txBox="1"/>
            <p:nvPr/>
          </p:nvSpPr>
          <p:spPr>
            <a:xfrm>
              <a:off x="1816494" y="3944253"/>
              <a:ext cx="737381" cy="221599"/>
            </a:xfrm>
            <a:prstGeom prst="rect">
              <a:avLst/>
            </a:prstGeom>
            <a:noFill/>
          </p:spPr>
          <p:txBody>
            <a:bodyPr wrap="none" lIns="0" tIns="0" rIns="0" bIns="0" rtlCol="0">
              <a:spAutoFit/>
            </a:bodyPr>
            <a:lstStyle>
              <a:defPPr>
                <a:defRPr lang="zh-CN"/>
              </a:defPPr>
              <a:lvl1pPr>
                <a:defRPr sz="1260" b="1">
                  <a:solidFill>
                    <a:schemeClr val="bg1">
                      <a:lumMod val="50000"/>
                    </a:schemeClr>
                  </a:solidFill>
                  <a:latin typeface="微软雅黑" panose="020B0503020204020204" pitchFamily="34" charset="-122"/>
                  <a:ea typeface="微软雅黑" panose="020B0503020204020204" pitchFamily="34" charset="-122"/>
                </a:defRPr>
              </a:lvl1pPr>
            </a:lstStyle>
            <a:p>
              <a:pPr defTabSz="855878"/>
              <a:r>
                <a:rPr lang="zh-CN" altLang="en-US" sz="1440" dirty="0">
                  <a:solidFill>
                    <a:srgbClr val="FFFFFF">
                      <a:lumMod val="50000"/>
                    </a:srgbClr>
                  </a:solidFill>
                </a:rPr>
                <a:t>网络流量</a:t>
              </a:r>
            </a:p>
          </p:txBody>
        </p:sp>
        <p:sp>
          <p:nvSpPr>
            <p:cNvPr id="27" name="TextBox 177">
              <a:extLst>
                <a:ext uri="{FF2B5EF4-FFF2-40B4-BE49-F238E27FC236}">
                  <a16:creationId xmlns:a16="http://schemas.microsoft.com/office/drawing/2014/main" id="{411AA9CE-E16B-4741-B3B7-F0F8CFE93DF2}"/>
                </a:ext>
              </a:extLst>
            </p:cNvPr>
            <p:cNvSpPr txBox="1"/>
            <p:nvPr/>
          </p:nvSpPr>
          <p:spPr>
            <a:xfrm>
              <a:off x="9441736" y="3931852"/>
              <a:ext cx="775853" cy="232692"/>
            </a:xfrm>
            <a:prstGeom prst="rect">
              <a:avLst/>
            </a:prstGeom>
            <a:noFill/>
          </p:spPr>
          <p:txBody>
            <a:bodyPr wrap="none" lIns="0" tIns="0" rIns="0" bIns="0" rtlCol="0">
              <a:spAutoFit/>
            </a:bodyPr>
            <a:lstStyle/>
            <a:p>
              <a:pPr defTabSz="855878"/>
              <a:r>
                <a:rPr lang="zh-CN" altLang="en-US" sz="1512" b="1" dirty="0">
                  <a:solidFill>
                    <a:schemeClr val="accent2"/>
                  </a:solidFill>
                  <a:latin typeface="微软雅黑" panose="020B0503020204020204" pitchFamily="34" charset="-122"/>
                  <a:ea typeface="微软雅黑" panose="020B0503020204020204" pitchFamily="34" charset="-122"/>
                </a:rPr>
                <a:t>检测结果</a:t>
              </a:r>
            </a:p>
          </p:txBody>
        </p:sp>
        <p:sp>
          <p:nvSpPr>
            <p:cNvPr id="28" name="圆角矩形 183">
              <a:extLst>
                <a:ext uri="{FF2B5EF4-FFF2-40B4-BE49-F238E27FC236}">
                  <a16:creationId xmlns:a16="http://schemas.microsoft.com/office/drawing/2014/main" id="{71EA226F-B4D7-45E8-8DF5-2C632AF45385}"/>
                </a:ext>
              </a:extLst>
            </p:cNvPr>
            <p:cNvSpPr/>
            <p:nvPr/>
          </p:nvSpPr>
          <p:spPr>
            <a:xfrm>
              <a:off x="2956870" y="3172738"/>
              <a:ext cx="1382400" cy="345600"/>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行为检测引擎</a:t>
              </a:r>
            </a:p>
          </p:txBody>
        </p:sp>
        <p:sp>
          <p:nvSpPr>
            <p:cNvPr id="29" name="圆角矩形 183">
              <a:extLst>
                <a:ext uri="{FF2B5EF4-FFF2-40B4-BE49-F238E27FC236}">
                  <a16:creationId xmlns:a16="http://schemas.microsoft.com/office/drawing/2014/main" id="{8FE41EEC-0E2A-4072-B039-F44A32E8537A}"/>
                </a:ext>
              </a:extLst>
            </p:cNvPr>
            <p:cNvSpPr/>
            <p:nvPr/>
          </p:nvSpPr>
          <p:spPr>
            <a:xfrm>
              <a:off x="2956870" y="4980042"/>
              <a:ext cx="1382400" cy="345600"/>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400" b="1" dirty="0">
                  <a:solidFill>
                    <a:srgbClr val="FFFFFF"/>
                  </a:solidFill>
                  <a:latin typeface="微软雅黑" panose="020B0503020204020204" pitchFamily="34" charset="-122"/>
                  <a:ea typeface="微软雅黑" panose="020B0503020204020204" pitchFamily="34" charset="-122"/>
                </a:rPr>
                <a:t>入侵检测引擎</a:t>
              </a:r>
            </a:p>
          </p:txBody>
        </p:sp>
        <p:sp>
          <p:nvSpPr>
            <p:cNvPr id="30" name="圆角矩形 183">
              <a:extLst>
                <a:ext uri="{FF2B5EF4-FFF2-40B4-BE49-F238E27FC236}">
                  <a16:creationId xmlns:a16="http://schemas.microsoft.com/office/drawing/2014/main" id="{DD573B44-ADE5-4CA9-BC8A-99799D3142B4}"/>
                </a:ext>
              </a:extLst>
            </p:cNvPr>
            <p:cNvSpPr/>
            <p:nvPr/>
          </p:nvSpPr>
          <p:spPr>
            <a:xfrm>
              <a:off x="6012210" y="1876296"/>
              <a:ext cx="1080000" cy="345600"/>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病毒检测</a:t>
              </a:r>
            </a:p>
          </p:txBody>
        </p:sp>
        <p:sp>
          <p:nvSpPr>
            <p:cNvPr id="31" name="圆角矩形 183">
              <a:extLst>
                <a:ext uri="{FF2B5EF4-FFF2-40B4-BE49-F238E27FC236}">
                  <a16:creationId xmlns:a16="http://schemas.microsoft.com/office/drawing/2014/main" id="{206B478E-C821-447B-A613-C450A7C55E7D}"/>
                </a:ext>
              </a:extLst>
            </p:cNvPr>
            <p:cNvSpPr/>
            <p:nvPr/>
          </p:nvSpPr>
          <p:spPr>
            <a:xfrm>
              <a:off x="6012210" y="2394424"/>
              <a:ext cx="1080000" cy="345600"/>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基因检测</a:t>
              </a:r>
            </a:p>
          </p:txBody>
        </p:sp>
        <p:sp>
          <p:nvSpPr>
            <p:cNvPr id="32" name="圆角矩形 183">
              <a:extLst>
                <a:ext uri="{FF2B5EF4-FFF2-40B4-BE49-F238E27FC236}">
                  <a16:creationId xmlns:a16="http://schemas.microsoft.com/office/drawing/2014/main" id="{C9C7BB2D-B997-4AF3-9896-65D72356DA31}"/>
                </a:ext>
              </a:extLst>
            </p:cNvPr>
            <p:cNvSpPr/>
            <p:nvPr/>
          </p:nvSpPr>
          <p:spPr>
            <a:xfrm>
              <a:off x="6012210" y="2912551"/>
              <a:ext cx="1080000" cy="345600"/>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沙箱检测</a:t>
              </a:r>
            </a:p>
          </p:txBody>
        </p:sp>
        <p:sp>
          <p:nvSpPr>
            <p:cNvPr id="33" name="TextBox 165">
              <a:extLst>
                <a:ext uri="{FF2B5EF4-FFF2-40B4-BE49-F238E27FC236}">
                  <a16:creationId xmlns:a16="http://schemas.microsoft.com/office/drawing/2014/main" id="{B78C49C5-E5E5-4490-8327-3A021E5CC3F9}"/>
                </a:ext>
              </a:extLst>
            </p:cNvPr>
            <p:cNvSpPr txBox="1"/>
            <p:nvPr/>
          </p:nvSpPr>
          <p:spPr>
            <a:xfrm>
              <a:off x="4754334" y="2301053"/>
              <a:ext cx="921727" cy="221599"/>
            </a:xfrm>
            <a:prstGeom prst="rect">
              <a:avLst/>
            </a:prstGeom>
            <a:noFill/>
          </p:spPr>
          <p:txBody>
            <a:bodyPr wrap="none" lIns="0" tIns="0" rIns="0" bIns="0" rtlCol="0">
              <a:spAutoFit/>
            </a:bodyPr>
            <a:lstStyle>
              <a:defPPr>
                <a:defRPr lang="zh-CN"/>
              </a:defPPr>
              <a:lvl1pPr>
                <a:defRPr sz="1260" b="1">
                  <a:solidFill>
                    <a:schemeClr val="bg1">
                      <a:lumMod val="50000"/>
                    </a:schemeClr>
                  </a:solidFill>
                  <a:latin typeface="微软雅黑" panose="020B0503020204020204" pitchFamily="34" charset="-122"/>
                  <a:ea typeface="微软雅黑" panose="020B0503020204020204" pitchFamily="34" charset="-122"/>
                </a:defRPr>
              </a:lvl1pPr>
            </a:lstStyle>
            <a:p>
              <a:pPr defTabSz="855878"/>
              <a:r>
                <a:rPr lang="zh-CN" altLang="en-US" sz="1440" dirty="0">
                  <a:solidFill>
                    <a:srgbClr val="FFFFFF">
                      <a:lumMod val="50000"/>
                    </a:srgbClr>
                  </a:solidFill>
                </a:rPr>
                <a:t>还原的文件</a:t>
              </a:r>
            </a:p>
          </p:txBody>
        </p:sp>
        <p:sp>
          <p:nvSpPr>
            <p:cNvPr id="34" name="燕尾形箭头 164">
              <a:extLst>
                <a:ext uri="{FF2B5EF4-FFF2-40B4-BE49-F238E27FC236}">
                  <a16:creationId xmlns:a16="http://schemas.microsoft.com/office/drawing/2014/main" id="{8013DCCE-4FF6-4835-9A45-322E7C49FF57}"/>
                </a:ext>
              </a:extLst>
            </p:cNvPr>
            <p:cNvSpPr/>
            <p:nvPr/>
          </p:nvSpPr>
          <p:spPr>
            <a:xfrm>
              <a:off x="4731797" y="2472401"/>
              <a:ext cx="950400" cy="1944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427" tIns="40712" rIns="81427" bIns="40712" rtlCol="0" anchor="ctr"/>
            <a:lstStyle/>
            <a:p>
              <a:pPr algn="ctr" defTabSz="855878"/>
              <a:endParaRPr lang="zh-CN" altLang="en-US" sz="1184">
                <a:solidFill>
                  <a:srgbClr val="FFFFFF"/>
                </a:solidFill>
                <a:latin typeface="微软雅黑" panose="020B0503020204020204" pitchFamily="34" charset="-122"/>
                <a:ea typeface="微软雅黑" panose="020B0503020204020204" pitchFamily="34" charset="-122"/>
              </a:endParaRPr>
            </a:p>
          </p:txBody>
        </p:sp>
        <p:sp>
          <p:nvSpPr>
            <p:cNvPr id="35" name="圆角矩形 183">
              <a:extLst>
                <a:ext uri="{FF2B5EF4-FFF2-40B4-BE49-F238E27FC236}">
                  <a16:creationId xmlns:a16="http://schemas.microsoft.com/office/drawing/2014/main" id="{9F01BAD9-D4C7-450F-9B3A-3B37A5B94099}"/>
                </a:ext>
              </a:extLst>
            </p:cNvPr>
            <p:cNvSpPr/>
            <p:nvPr/>
          </p:nvSpPr>
          <p:spPr>
            <a:xfrm>
              <a:off x="6012210" y="3430679"/>
              <a:ext cx="1080000" cy="345600"/>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情报检测</a:t>
              </a:r>
            </a:p>
          </p:txBody>
        </p:sp>
        <p:sp>
          <p:nvSpPr>
            <p:cNvPr id="36" name="圆角矩形 183">
              <a:extLst>
                <a:ext uri="{FF2B5EF4-FFF2-40B4-BE49-F238E27FC236}">
                  <a16:creationId xmlns:a16="http://schemas.microsoft.com/office/drawing/2014/main" id="{C8595B05-4BA6-4479-A672-6791A9740798}"/>
                </a:ext>
              </a:extLst>
            </p:cNvPr>
            <p:cNvSpPr/>
            <p:nvPr/>
          </p:nvSpPr>
          <p:spPr>
            <a:xfrm>
              <a:off x="6012210" y="3948806"/>
              <a:ext cx="1080000" cy="345600"/>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异常检测</a:t>
              </a:r>
            </a:p>
          </p:txBody>
        </p:sp>
        <p:sp>
          <p:nvSpPr>
            <p:cNvPr id="37" name="圆角矩形 183">
              <a:extLst>
                <a:ext uri="{FF2B5EF4-FFF2-40B4-BE49-F238E27FC236}">
                  <a16:creationId xmlns:a16="http://schemas.microsoft.com/office/drawing/2014/main" id="{2D4612AD-ADEF-4036-8F24-BC04B4448A69}"/>
                </a:ext>
              </a:extLst>
            </p:cNvPr>
            <p:cNvSpPr/>
            <p:nvPr/>
          </p:nvSpPr>
          <p:spPr>
            <a:xfrm>
              <a:off x="6012210" y="4466932"/>
              <a:ext cx="1080000" cy="345600"/>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en-US" altLang="zh-CN" sz="1512" b="1" dirty="0">
                  <a:solidFill>
                    <a:srgbClr val="FFFFFF"/>
                  </a:solidFill>
                  <a:latin typeface="微软雅黑" panose="020B0503020204020204" pitchFamily="34" charset="-122"/>
                  <a:ea typeface="微软雅黑" panose="020B0503020204020204" pitchFamily="34" charset="-122"/>
                </a:rPr>
                <a:t>AI </a:t>
              </a:r>
              <a:r>
                <a:rPr lang="zh-CN" altLang="en-US" sz="1512" b="1" dirty="0">
                  <a:solidFill>
                    <a:srgbClr val="FFFFFF"/>
                  </a:solidFill>
                  <a:latin typeface="微软雅黑" panose="020B0503020204020204" pitchFamily="34" charset="-122"/>
                  <a:ea typeface="微软雅黑" panose="020B0503020204020204" pitchFamily="34" charset="-122"/>
                </a:rPr>
                <a:t>检测</a:t>
              </a:r>
            </a:p>
          </p:txBody>
        </p:sp>
        <p:sp>
          <p:nvSpPr>
            <p:cNvPr id="38" name="TextBox 165">
              <a:extLst>
                <a:ext uri="{FF2B5EF4-FFF2-40B4-BE49-F238E27FC236}">
                  <a16:creationId xmlns:a16="http://schemas.microsoft.com/office/drawing/2014/main" id="{E3C8FF78-A39D-4E27-B0DD-B70BB9ABA8A2}"/>
                </a:ext>
              </a:extLst>
            </p:cNvPr>
            <p:cNvSpPr txBox="1"/>
            <p:nvPr/>
          </p:nvSpPr>
          <p:spPr>
            <a:xfrm>
              <a:off x="4661999" y="3846638"/>
              <a:ext cx="1106072" cy="221599"/>
            </a:xfrm>
            <a:prstGeom prst="rect">
              <a:avLst/>
            </a:prstGeom>
            <a:noFill/>
          </p:spPr>
          <p:txBody>
            <a:bodyPr wrap="none" lIns="0" tIns="0" rIns="0" bIns="0" rtlCol="0">
              <a:spAutoFit/>
            </a:bodyPr>
            <a:lstStyle>
              <a:defPPr>
                <a:defRPr lang="zh-CN"/>
              </a:defPPr>
              <a:lvl1pPr>
                <a:defRPr sz="1260" b="1">
                  <a:solidFill>
                    <a:schemeClr val="bg1">
                      <a:lumMod val="50000"/>
                    </a:schemeClr>
                  </a:solidFill>
                  <a:latin typeface="微软雅黑" panose="020B0503020204020204" pitchFamily="34" charset="-122"/>
                  <a:ea typeface="微软雅黑" panose="020B0503020204020204" pitchFamily="34" charset="-122"/>
                </a:defRPr>
              </a:lvl1pPr>
            </a:lstStyle>
            <a:p>
              <a:pPr defTabSz="855878"/>
              <a:r>
                <a:rPr lang="zh-CN" altLang="en-US" sz="1440" dirty="0">
                  <a:solidFill>
                    <a:srgbClr val="FFFFFF">
                      <a:lumMod val="50000"/>
                    </a:srgbClr>
                  </a:solidFill>
                </a:rPr>
                <a:t>提取的元数据</a:t>
              </a:r>
            </a:p>
          </p:txBody>
        </p:sp>
        <p:sp>
          <p:nvSpPr>
            <p:cNvPr id="39" name="燕尾形箭头 164">
              <a:extLst>
                <a:ext uri="{FF2B5EF4-FFF2-40B4-BE49-F238E27FC236}">
                  <a16:creationId xmlns:a16="http://schemas.microsoft.com/office/drawing/2014/main" id="{59383753-D6DC-4D0D-87B5-14BF4E6705C5}"/>
                </a:ext>
              </a:extLst>
            </p:cNvPr>
            <p:cNvSpPr/>
            <p:nvPr/>
          </p:nvSpPr>
          <p:spPr>
            <a:xfrm>
              <a:off x="4731797" y="4017985"/>
              <a:ext cx="950400" cy="1944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427" tIns="40712" rIns="81427" bIns="40712" rtlCol="0" anchor="ctr"/>
            <a:lstStyle/>
            <a:p>
              <a:pPr algn="ctr" defTabSz="855878"/>
              <a:endParaRPr lang="zh-CN" altLang="en-US" sz="1184">
                <a:solidFill>
                  <a:srgbClr val="FFFFFF"/>
                </a:solidFill>
                <a:latin typeface="微软雅黑" panose="020B0503020204020204" pitchFamily="34" charset="-122"/>
                <a:ea typeface="微软雅黑" panose="020B0503020204020204" pitchFamily="34" charset="-122"/>
              </a:endParaRPr>
            </a:p>
          </p:txBody>
        </p:sp>
        <p:cxnSp>
          <p:nvCxnSpPr>
            <p:cNvPr id="40" name="直接连接符 39">
              <a:extLst>
                <a:ext uri="{FF2B5EF4-FFF2-40B4-BE49-F238E27FC236}">
                  <a16:creationId xmlns:a16="http://schemas.microsoft.com/office/drawing/2014/main" id="{3188D3A0-444D-4DF6-8385-180B60B89B82}"/>
                </a:ext>
              </a:extLst>
            </p:cNvPr>
            <p:cNvCxnSpPr>
              <a:cxnSpLocks/>
              <a:stCxn id="29" idx="3"/>
            </p:cNvCxnSpPr>
            <p:nvPr/>
          </p:nvCxnSpPr>
          <p:spPr>
            <a:xfrm>
              <a:off x="4339270" y="5152842"/>
              <a:ext cx="3092660" cy="0"/>
            </a:xfrm>
            <a:prstGeom prst="line">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左大括号 40">
              <a:extLst>
                <a:ext uri="{FF2B5EF4-FFF2-40B4-BE49-F238E27FC236}">
                  <a16:creationId xmlns:a16="http://schemas.microsoft.com/office/drawing/2014/main" id="{E11031BA-5590-471E-A4AA-CD6E7C1DE15C}"/>
                </a:ext>
              </a:extLst>
            </p:cNvPr>
            <p:cNvSpPr/>
            <p:nvPr/>
          </p:nvSpPr>
          <p:spPr>
            <a:xfrm>
              <a:off x="4407146" y="2566731"/>
              <a:ext cx="303616" cy="1545586"/>
            </a:xfrm>
            <a:prstGeom prst="leftBrace">
              <a:avLst>
                <a:gd name="adj1" fmla="val 55137"/>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srgbClr val="000000"/>
                </a:solidFill>
                <a:latin typeface="Calibri" panose="020F0502020204030204"/>
                <a:ea typeface="宋体" panose="02010600030101010101" pitchFamily="2" charset="-122"/>
              </a:endParaRPr>
            </a:p>
          </p:txBody>
        </p:sp>
        <p:sp>
          <p:nvSpPr>
            <p:cNvPr id="42" name="右大括号 41">
              <a:extLst>
                <a:ext uri="{FF2B5EF4-FFF2-40B4-BE49-F238E27FC236}">
                  <a16:creationId xmlns:a16="http://schemas.microsoft.com/office/drawing/2014/main" id="{27DBB6A8-A384-45CE-B753-023D2AAC31F3}"/>
                </a:ext>
              </a:extLst>
            </p:cNvPr>
            <p:cNvSpPr/>
            <p:nvPr/>
          </p:nvSpPr>
          <p:spPr>
            <a:xfrm>
              <a:off x="8533967" y="1876297"/>
              <a:ext cx="356290" cy="3449346"/>
            </a:xfrm>
            <a:prstGeom prst="rightBrace">
              <a:avLst>
                <a:gd name="adj1" fmla="val 50697"/>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srgbClr val="000000"/>
                </a:solidFill>
                <a:latin typeface="Calibri" panose="020F0502020204030204"/>
                <a:ea typeface="宋体" panose="02010600030101010101" pitchFamily="2" charset="-122"/>
              </a:endParaRPr>
            </a:p>
          </p:txBody>
        </p:sp>
        <p:sp>
          <p:nvSpPr>
            <p:cNvPr id="43" name="圆角矩形 156">
              <a:extLst>
                <a:ext uri="{FF2B5EF4-FFF2-40B4-BE49-F238E27FC236}">
                  <a16:creationId xmlns:a16="http://schemas.microsoft.com/office/drawing/2014/main" id="{8C61F845-9A0B-4154-84DF-250BEA030F15}"/>
                </a:ext>
              </a:extLst>
            </p:cNvPr>
            <p:cNvSpPr/>
            <p:nvPr/>
          </p:nvSpPr>
          <p:spPr>
            <a:xfrm>
              <a:off x="8973097" y="2962120"/>
              <a:ext cx="364500" cy="1275750"/>
            </a:xfrm>
            <a:prstGeom prst="round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关联分析</a:t>
              </a:r>
            </a:p>
          </p:txBody>
        </p:sp>
        <p:sp>
          <p:nvSpPr>
            <p:cNvPr id="44" name="左大括号 43">
              <a:extLst>
                <a:ext uri="{FF2B5EF4-FFF2-40B4-BE49-F238E27FC236}">
                  <a16:creationId xmlns:a16="http://schemas.microsoft.com/office/drawing/2014/main" id="{40CA67EF-5A5A-4B17-9E0E-C54755132946}"/>
                </a:ext>
              </a:extLst>
            </p:cNvPr>
            <p:cNvSpPr/>
            <p:nvPr/>
          </p:nvSpPr>
          <p:spPr>
            <a:xfrm>
              <a:off x="2615619" y="3349591"/>
              <a:ext cx="330614" cy="1798546"/>
            </a:xfrm>
            <a:prstGeom prst="leftBrace">
              <a:avLst>
                <a:gd name="adj1" fmla="val 58610"/>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55878"/>
              <a:endParaRPr lang="zh-CN" altLang="en-US" sz="1685">
                <a:solidFill>
                  <a:srgbClr val="000000"/>
                </a:solidFill>
                <a:latin typeface="Calibri" panose="020F0502020204030204"/>
                <a:ea typeface="宋体" panose="02010600030101010101" pitchFamily="2" charset="-122"/>
              </a:endParaRPr>
            </a:p>
          </p:txBody>
        </p:sp>
        <p:sp>
          <p:nvSpPr>
            <p:cNvPr id="45" name="燕尾形箭头 164">
              <a:extLst>
                <a:ext uri="{FF2B5EF4-FFF2-40B4-BE49-F238E27FC236}">
                  <a16:creationId xmlns:a16="http://schemas.microsoft.com/office/drawing/2014/main" id="{A27BDA9B-469A-4AC7-90B3-E13E6A45770E}"/>
                </a:ext>
              </a:extLst>
            </p:cNvPr>
            <p:cNvSpPr/>
            <p:nvPr/>
          </p:nvSpPr>
          <p:spPr>
            <a:xfrm>
              <a:off x="1791743" y="4091173"/>
              <a:ext cx="777600" cy="326387"/>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427" tIns="40712" rIns="81427" bIns="40712" rtlCol="0" anchor="ctr"/>
            <a:lstStyle/>
            <a:p>
              <a:pPr algn="ctr" defTabSz="855878"/>
              <a:endParaRPr lang="zh-CN" altLang="en-US" sz="1184">
                <a:solidFill>
                  <a:srgbClr val="FFFFFF"/>
                </a:solidFill>
                <a:latin typeface="微软雅黑" panose="020B0503020204020204" pitchFamily="34" charset="-122"/>
                <a:ea typeface="微软雅黑" panose="020B0503020204020204" pitchFamily="34" charset="-122"/>
              </a:endParaRPr>
            </a:p>
          </p:txBody>
        </p:sp>
        <p:sp>
          <p:nvSpPr>
            <p:cNvPr id="46" name="左大括号 45">
              <a:extLst>
                <a:ext uri="{FF2B5EF4-FFF2-40B4-BE49-F238E27FC236}">
                  <a16:creationId xmlns:a16="http://schemas.microsoft.com/office/drawing/2014/main" id="{20B250DC-0EBB-4087-94FF-F4DA6866BB03}"/>
                </a:ext>
              </a:extLst>
            </p:cNvPr>
            <p:cNvSpPr/>
            <p:nvPr/>
          </p:nvSpPr>
          <p:spPr>
            <a:xfrm>
              <a:off x="5731974" y="1876297"/>
              <a:ext cx="259200" cy="1378045"/>
            </a:xfrm>
            <a:prstGeom prst="leftBrace">
              <a:avLst>
                <a:gd name="adj1" fmla="val 55137"/>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srgbClr val="000000"/>
                </a:solidFill>
                <a:latin typeface="Calibri" panose="020F0502020204030204"/>
                <a:ea typeface="宋体" panose="02010600030101010101" pitchFamily="2" charset="-122"/>
              </a:endParaRPr>
            </a:p>
          </p:txBody>
        </p:sp>
        <p:sp>
          <p:nvSpPr>
            <p:cNvPr id="47" name="左大括号 46">
              <a:extLst>
                <a:ext uri="{FF2B5EF4-FFF2-40B4-BE49-F238E27FC236}">
                  <a16:creationId xmlns:a16="http://schemas.microsoft.com/office/drawing/2014/main" id="{8A366975-2EC6-4F0C-A6CF-FE7369AC5631}"/>
                </a:ext>
              </a:extLst>
            </p:cNvPr>
            <p:cNvSpPr/>
            <p:nvPr/>
          </p:nvSpPr>
          <p:spPr>
            <a:xfrm>
              <a:off x="5731974" y="3426868"/>
              <a:ext cx="259200" cy="1378045"/>
            </a:xfrm>
            <a:prstGeom prst="leftBrace">
              <a:avLst>
                <a:gd name="adj1" fmla="val 55137"/>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855878"/>
              <a:endParaRPr lang="zh-CN" altLang="en-US" sz="1685">
                <a:solidFill>
                  <a:srgbClr val="000000"/>
                </a:solidFill>
                <a:latin typeface="Calibri" panose="020F0502020204030204"/>
                <a:ea typeface="宋体" panose="02010600030101010101" pitchFamily="2" charset="-122"/>
              </a:endParaRPr>
            </a:p>
          </p:txBody>
        </p:sp>
        <p:cxnSp>
          <p:nvCxnSpPr>
            <p:cNvPr id="48" name="直接连接符 47">
              <a:extLst>
                <a:ext uri="{FF2B5EF4-FFF2-40B4-BE49-F238E27FC236}">
                  <a16:creationId xmlns:a16="http://schemas.microsoft.com/office/drawing/2014/main" id="{D2716143-BD0C-4BFB-B1EF-1009BEFD3A98}"/>
                </a:ext>
              </a:extLst>
            </p:cNvPr>
            <p:cNvCxnSpPr>
              <a:cxnSpLocks/>
              <a:stCxn id="30" idx="3"/>
            </p:cNvCxnSpPr>
            <p:nvPr/>
          </p:nvCxnSpPr>
          <p:spPr>
            <a:xfrm>
              <a:off x="7092210" y="2049096"/>
              <a:ext cx="339720" cy="0"/>
            </a:xfrm>
            <a:prstGeom prst="line">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A163933-7227-42EB-BC01-7A05B13BEE95}"/>
                </a:ext>
              </a:extLst>
            </p:cNvPr>
            <p:cNvCxnSpPr>
              <a:cxnSpLocks/>
              <a:stCxn id="31" idx="3"/>
            </p:cNvCxnSpPr>
            <p:nvPr/>
          </p:nvCxnSpPr>
          <p:spPr>
            <a:xfrm>
              <a:off x="7092210" y="2567224"/>
              <a:ext cx="339720" cy="0"/>
            </a:xfrm>
            <a:prstGeom prst="line">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B54EBD6-2E56-4F5F-8ADD-B5D50C142E51}"/>
                </a:ext>
              </a:extLst>
            </p:cNvPr>
            <p:cNvCxnSpPr>
              <a:cxnSpLocks/>
              <a:stCxn id="32" idx="3"/>
            </p:cNvCxnSpPr>
            <p:nvPr/>
          </p:nvCxnSpPr>
          <p:spPr>
            <a:xfrm>
              <a:off x="7092210" y="3085351"/>
              <a:ext cx="339720" cy="0"/>
            </a:xfrm>
            <a:prstGeom prst="line">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9350992-62C6-46A1-ACB7-6EC6851F3006}"/>
                </a:ext>
              </a:extLst>
            </p:cNvPr>
            <p:cNvCxnSpPr>
              <a:cxnSpLocks/>
              <a:stCxn id="35" idx="3"/>
            </p:cNvCxnSpPr>
            <p:nvPr/>
          </p:nvCxnSpPr>
          <p:spPr>
            <a:xfrm>
              <a:off x="7092210" y="3603479"/>
              <a:ext cx="339720" cy="0"/>
            </a:xfrm>
            <a:prstGeom prst="line">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0E86605-6A0B-471E-9C8C-9068ECA86E8E}"/>
                </a:ext>
              </a:extLst>
            </p:cNvPr>
            <p:cNvCxnSpPr>
              <a:cxnSpLocks/>
              <a:stCxn id="36" idx="3"/>
            </p:cNvCxnSpPr>
            <p:nvPr/>
          </p:nvCxnSpPr>
          <p:spPr>
            <a:xfrm>
              <a:off x="7092210" y="4121606"/>
              <a:ext cx="339720" cy="0"/>
            </a:xfrm>
            <a:prstGeom prst="line">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DE3B079-5968-4AE0-B9ED-19125F8387B1}"/>
                </a:ext>
              </a:extLst>
            </p:cNvPr>
            <p:cNvCxnSpPr>
              <a:cxnSpLocks/>
              <a:stCxn id="37" idx="3"/>
            </p:cNvCxnSpPr>
            <p:nvPr/>
          </p:nvCxnSpPr>
          <p:spPr>
            <a:xfrm>
              <a:off x="7092210" y="4639732"/>
              <a:ext cx="339720" cy="0"/>
            </a:xfrm>
            <a:prstGeom prst="line">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圆角矩形 183">
              <a:extLst>
                <a:ext uri="{FF2B5EF4-FFF2-40B4-BE49-F238E27FC236}">
                  <a16:creationId xmlns:a16="http://schemas.microsoft.com/office/drawing/2014/main" id="{0D781D35-9F54-4D97-9585-E0046F21E793}"/>
                </a:ext>
              </a:extLst>
            </p:cNvPr>
            <p:cNvSpPr/>
            <p:nvPr/>
          </p:nvSpPr>
          <p:spPr>
            <a:xfrm>
              <a:off x="7460688" y="1876296"/>
              <a:ext cx="1080000" cy="345600"/>
            </a:xfrm>
            <a:prstGeom prst="round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已知威胁</a:t>
              </a:r>
            </a:p>
          </p:txBody>
        </p:sp>
        <p:sp>
          <p:nvSpPr>
            <p:cNvPr id="55" name="圆角矩形 183">
              <a:extLst>
                <a:ext uri="{FF2B5EF4-FFF2-40B4-BE49-F238E27FC236}">
                  <a16:creationId xmlns:a16="http://schemas.microsoft.com/office/drawing/2014/main" id="{6402AC24-1740-4363-8692-3F499D33C19A}"/>
                </a:ext>
              </a:extLst>
            </p:cNvPr>
            <p:cNvSpPr/>
            <p:nvPr/>
          </p:nvSpPr>
          <p:spPr>
            <a:xfrm>
              <a:off x="7460688" y="2392119"/>
              <a:ext cx="1080000" cy="345600"/>
            </a:xfrm>
            <a:prstGeom prst="round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威胁变种</a:t>
              </a:r>
            </a:p>
          </p:txBody>
        </p:sp>
        <p:sp>
          <p:nvSpPr>
            <p:cNvPr id="56" name="圆角矩形 183">
              <a:extLst>
                <a:ext uri="{FF2B5EF4-FFF2-40B4-BE49-F238E27FC236}">
                  <a16:creationId xmlns:a16="http://schemas.microsoft.com/office/drawing/2014/main" id="{EDB935BD-3B1F-4BA4-A004-CB8D73D6C968}"/>
                </a:ext>
              </a:extLst>
            </p:cNvPr>
            <p:cNvSpPr/>
            <p:nvPr/>
          </p:nvSpPr>
          <p:spPr>
            <a:xfrm>
              <a:off x="7460688" y="2907942"/>
              <a:ext cx="1080000" cy="345600"/>
            </a:xfrm>
            <a:prstGeom prst="round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未知威胁</a:t>
              </a:r>
            </a:p>
          </p:txBody>
        </p:sp>
        <p:sp>
          <p:nvSpPr>
            <p:cNvPr id="57" name="圆角矩形 183">
              <a:extLst>
                <a:ext uri="{FF2B5EF4-FFF2-40B4-BE49-F238E27FC236}">
                  <a16:creationId xmlns:a16="http://schemas.microsoft.com/office/drawing/2014/main" id="{B06E7351-D09E-467E-8AA3-9C12443992C8}"/>
                </a:ext>
              </a:extLst>
            </p:cNvPr>
            <p:cNvSpPr/>
            <p:nvPr/>
          </p:nvSpPr>
          <p:spPr>
            <a:xfrm>
              <a:off x="7460688" y="3423765"/>
              <a:ext cx="1080000" cy="345600"/>
            </a:xfrm>
            <a:prstGeom prst="round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8500" rIns="0" bIns="38500" rtlCol="0" anchor="ctr" anchorCtr="1"/>
            <a:lstStyle/>
            <a:p>
              <a:pPr algn="ctr" defTabSz="855878"/>
              <a:r>
                <a:rPr lang="zh-CN" altLang="en-US" sz="1400" b="1" dirty="0">
                  <a:solidFill>
                    <a:srgbClr val="FFFFFF"/>
                  </a:solidFill>
                  <a:latin typeface="微软雅黑" panose="020B0503020204020204" pitchFamily="34" charset="-122"/>
                  <a:ea typeface="微软雅黑" panose="020B0503020204020204" pitchFamily="34" charset="-122"/>
                </a:rPr>
                <a:t>恶意</a:t>
              </a:r>
              <a:r>
                <a:rPr lang="en-US" altLang="zh-CN" sz="1400" b="1" dirty="0">
                  <a:solidFill>
                    <a:srgbClr val="FFFFFF"/>
                  </a:solidFill>
                  <a:latin typeface="微软雅黑" panose="020B0503020204020204" pitchFamily="34" charset="-122"/>
                  <a:ea typeface="微软雅黑" panose="020B0503020204020204" pitchFamily="34" charset="-122"/>
                </a:rPr>
                <a:t>IP/</a:t>
              </a:r>
              <a:r>
                <a:rPr lang="zh-CN" altLang="en-US" sz="1400" b="1" dirty="0">
                  <a:solidFill>
                    <a:srgbClr val="FFFFFF"/>
                  </a:solidFill>
                  <a:latin typeface="微软雅黑" panose="020B0503020204020204" pitchFamily="34" charset="-122"/>
                  <a:ea typeface="微软雅黑" panose="020B0503020204020204" pitchFamily="34" charset="-122"/>
                </a:rPr>
                <a:t>域名</a:t>
              </a:r>
            </a:p>
          </p:txBody>
        </p:sp>
        <p:sp>
          <p:nvSpPr>
            <p:cNvPr id="58" name="圆角矩形 183">
              <a:extLst>
                <a:ext uri="{FF2B5EF4-FFF2-40B4-BE49-F238E27FC236}">
                  <a16:creationId xmlns:a16="http://schemas.microsoft.com/office/drawing/2014/main" id="{EADFC782-29F5-46E9-AA33-8BC8786ED1B9}"/>
                </a:ext>
              </a:extLst>
            </p:cNvPr>
            <p:cNvSpPr/>
            <p:nvPr/>
          </p:nvSpPr>
          <p:spPr>
            <a:xfrm>
              <a:off x="7460688" y="3939588"/>
              <a:ext cx="1080000" cy="345600"/>
            </a:xfrm>
            <a:prstGeom prst="round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异常行为</a:t>
              </a:r>
            </a:p>
          </p:txBody>
        </p:sp>
        <p:sp>
          <p:nvSpPr>
            <p:cNvPr id="59" name="圆角矩形 183">
              <a:extLst>
                <a:ext uri="{FF2B5EF4-FFF2-40B4-BE49-F238E27FC236}">
                  <a16:creationId xmlns:a16="http://schemas.microsoft.com/office/drawing/2014/main" id="{55D1E05B-4074-4AE5-B4A0-C1BE9EA66DC8}"/>
                </a:ext>
              </a:extLst>
            </p:cNvPr>
            <p:cNvSpPr/>
            <p:nvPr/>
          </p:nvSpPr>
          <p:spPr>
            <a:xfrm>
              <a:off x="7460688" y="4455411"/>
              <a:ext cx="1080000" cy="345600"/>
            </a:xfrm>
            <a:prstGeom prst="round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高级威胁</a:t>
              </a:r>
            </a:p>
          </p:txBody>
        </p:sp>
        <p:sp>
          <p:nvSpPr>
            <p:cNvPr id="60" name="圆角矩形 183">
              <a:extLst>
                <a:ext uri="{FF2B5EF4-FFF2-40B4-BE49-F238E27FC236}">
                  <a16:creationId xmlns:a16="http://schemas.microsoft.com/office/drawing/2014/main" id="{60ED4A96-0D46-419F-A64C-BBC3917C25E9}"/>
                </a:ext>
              </a:extLst>
            </p:cNvPr>
            <p:cNvSpPr/>
            <p:nvPr/>
          </p:nvSpPr>
          <p:spPr>
            <a:xfrm>
              <a:off x="7460688" y="4971232"/>
              <a:ext cx="1080000" cy="345600"/>
            </a:xfrm>
            <a:prstGeom prst="roundRect">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999" tIns="38500" rIns="76999" bIns="38500" rtlCol="0" anchor="ctr"/>
            <a:lstStyle/>
            <a:p>
              <a:pPr algn="ctr" defTabSz="855878"/>
              <a:r>
                <a:rPr lang="zh-CN" altLang="en-US" sz="1512" b="1" dirty="0">
                  <a:solidFill>
                    <a:srgbClr val="FFFFFF"/>
                  </a:solidFill>
                  <a:latin typeface="微软雅黑" panose="020B0503020204020204" pitchFamily="34" charset="-122"/>
                  <a:ea typeface="微软雅黑" panose="020B0503020204020204" pitchFamily="34" charset="-122"/>
                </a:rPr>
                <a:t>入侵攻击</a:t>
              </a:r>
            </a:p>
          </p:txBody>
        </p:sp>
      </p:grpSp>
      <p:pic>
        <p:nvPicPr>
          <p:cNvPr id="62" name="图片 61">
            <a:extLst>
              <a:ext uri="{FF2B5EF4-FFF2-40B4-BE49-F238E27FC236}">
                <a16:creationId xmlns:a16="http://schemas.microsoft.com/office/drawing/2014/main" id="{7FC09DDB-9951-4718-B50A-78DC29E50E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5AAB96E2-EDB4-4027-9566-2611ED467616}"/>
              </a:ext>
            </a:extLst>
          </p:cNvPr>
          <p:cNvSpPr txBox="1">
            <a:spLocks/>
          </p:cNvSpPr>
          <p:nvPr/>
        </p:nvSpPr>
        <p:spPr>
          <a:xfrm>
            <a:off x="589764" y="734381"/>
            <a:ext cx="4738744" cy="48997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a:lstStyle>
          <a:p>
            <a:r>
              <a:rPr lang="zh-CN" altLang="en-US" sz="2400" b="1" dirty="0">
                <a:solidFill>
                  <a:srgbClr val="404040"/>
                </a:solidFill>
                <a:latin typeface="微软雅黑" panose="020B0503020204020204" pitchFamily="34" charset="-122"/>
                <a:ea typeface="微软雅黑" panose="020B0503020204020204" pitchFamily="34" charset="-122"/>
                <a:cs typeface="+mn-ea"/>
                <a:sym typeface="+mn-lt"/>
              </a:rPr>
              <a:t>针对</a:t>
            </a:r>
            <a:r>
              <a:rPr lang="en-US" altLang="zh-CN" sz="2400" b="1" dirty="0">
                <a:solidFill>
                  <a:srgbClr val="404040"/>
                </a:solidFill>
                <a:latin typeface="微软雅黑" panose="020B0503020204020204" pitchFamily="34" charset="-122"/>
                <a:ea typeface="微软雅黑" panose="020B0503020204020204" pitchFamily="34" charset="-122"/>
                <a:cs typeface="+mn-ea"/>
                <a:sym typeface="+mn-lt"/>
              </a:rPr>
              <a:t>APT</a:t>
            </a:r>
            <a:r>
              <a:rPr lang="zh-CN" altLang="en-US" sz="2400" b="1" dirty="0">
                <a:solidFill>
                  <a:srgbClr val="404040"/>
                </a:solidFill>
                <a:latin typeface="微软雅黑" panose="020B0503020204020204" pitchFamily="34" charset="-122"/>
                <a:ea typeface="微软雅黑" panose="020B0503020204020204" pitchFamily="34" charset="-122"/>
                <a:cs typeface="+mn-ea"/>
                <a:sym typeface="+mn-lt"/>
              </a:rPr>
              <a:t>攻击链的交叉检测验证</a:t>
            </a:r>
          </a:p>
        </p:txBody>
      </p:sp>
      <p:graphicFrame>
        <p:nvGraphicFramePr>
          <p:cNvPr id="4" name="表格 3">
            <a:extLst>
              <a:ext uri="{FF2B5EF4-FFF2-40B4-BE49-F238E27FC236}">
                <a16:creationId xmlns:a16="http://schemas.microsoft.com/office/drawing/2014/main" id="{56625EFA-5FF1-4A24-9AB6-5D9FE21E31E6}"/>
              </a:ext>
            </a:extLst>
          </p:cNvPr>
          <p:cNvGraphicFramePr>
            <a:graphicFrameLocks noGrp="1"/>
          </p:cNvGraphicFramePr>
          <p:nvPr>
            <p:extLst>
              <p:ext uri="{D42A27DB-BD31-4B8C-83A1-F6EECF244321}">
                <p14:modId xmlns:p14="http://schemas.microsoft.com/office/powerpoint/2010/main" val="768719754"/>
              </p:ext>
            </p:extLst>
          </p:nvPr>
        </p:nvGraphicFramePr>
        <p:xfrm>
          <a:off x="796148" y="1977149"/>
          <a:ext cx="10323969" cy="4146470"/>
        </p:xfrm>
        <a:graphic>
          <a:graphicData uri="http://schemas.openxmlformats.org/drawingml/2006/table">
            <a:tbl>
              <a:tblPr firstRow="1" bandRow="1">
                <a:tableStyleId>{5C22544A-7EE6-4342-B048-85BDC9FD1C3A}</a:tableStyleId>
              </a:tblPr>
              <a:tblGrid>
                <a:gridCol w="288271">
                  <a:extLst>
                    <a:ext uri="{9D8B030D-6E8A-4147-A177-3AD203B41FA5}">
                      <a16:colId xmlns:a16="http://schemas.microsoft.com/office/drawing/2014/main" val="20000"/>
                    </a:ext>
                  </a:extLst>
                </a:gridCol>
                <a:gridCol w="1597981">
                  <a:extLst>
                    <a:ext uri="{9D8B030D-6E8A-4147-A177-3AD203B41FA5}">
                      <a16:colId xmlns:a16="http://schemas.microsoft.com/office/drawing/2014/main" val="20001"/>
                    </a:ext>
                  </a:extLst>
                </a:gridCol>
                <a:gridCol w="1139892">
                  <a:extLst>
                    <a:ext uri="{9D8B030D-6E8A-4147-A177-3AD203B41FA5}">
                      <a16:colId xmlns:a16="http://schemas.microsoft.com/office/drawing/2014/main" val="20002"/>
                    </a:ext>
                  </a:extLst>
                </a:gridCol>
                <a:gridCol w="1203812">
                  <a:extLst>
                    <a:ext uri="{9D8B030D-6E8A-4147-A177-3AD203B41FA5}">
                      <a16:colId xmlns:a16="http://schemas.microsoft.com/office/drawing/2014/main" val="20003"/>
                    </a:ext>
                  </a:extLst>
                </a:gridCol>
                <a:gridCol w="1214465">
                  <a:extLst>
                    <a:ext uri="{9D8B030D-6E8A-4147-A177-3AD203B41FA5}">
                      <a16:colId xmlns:a16="http://schemas.microsoft.com/office/drawing/2014/main" val="20004"/>
                    </a:ext>
                  </a:extLst>
                </a:gridCol>
                <a:gridCol w="1214466">
                  <a:extLst>
                    <a:ext uri="{9D8B030D-6E8A-4147-A177-3AD203B41FA5}">
                      <a16:colId xmlns:a16="http://schemas.microsoft.com/office/drawing/2014/main" val="20005"/>
                    </a:ext>
                  </a:extLst>
                </a:gridCol>
                <a:gridCol w="1214465">
                  <a:extLst>
                    <a:ext uri="{9D8B030D-6E8A-4147-A177-3AD203B41FA5}">
                      <a16:colId xmlns:a16="http://schemas.microsoft.com/office/drawing/2014/main" val="20006"/>
                    </a:ext>
                  </a:extLst>
                </a:gridCol>
                <a:gridCol w="1214466">
                  <a:extLst>
                    <a:ext uri="{9D8B030D-6E8A-4147-A177-3AD203B41FA5}">
                      <a16:colId xmlns:a16="http://schemas.microsoft.com/office/drawing/2014/main" val="20007"/>
                    </a:ext>
                  </a:extLst>
                </a:gridCol>
                <a:gridCol w="1236151">
                  <a:extLst>
                    <a:ext uri="{9D8B030D-6E8A-4147-A177-3AD203B41FA5}">
                      <a16:colId xmlns:a16="http://schemas.microsoft.com/office/drawing/2014/main" val="20008"/>
                    </a:ext>
                  </a:extLst>
                </a:gridCol>
              </a:tblGrid>
              <a:tr h="414647">
                <a:tc>
                  <a:txBody>
                    <a:bodyPr/>
                    <a:lstStyle/>
                    <a:p>
                      <a:pPr marL="0" algn="l" defTabSz="963858" rtl="0" eaLnBrk="1" latinLnBrk="0" hangingPunct="1"/>
                      <a:endParaRPr lang="zh-CN" altLang="en-US" sz="1900" kern="1200" dirty="0">
                        <a:solidFill>
                          <a:schemeClr val="dk1"/>
                        </a:solidFill>
                        <a:latin typeface="微软雅黑" panose="020B0503020204020204" pitchFamily="34" charset="-122"/>
                        <a:ea typeface="微软雅黑" panose="020B0503020204020204" pitchFamily="34" charset="-122"/>
                        <a:cs typeface="+mn-cs"/>
                      </a:endParaRPr>
                    </a:p>
                  </a:txBody>
                  <a:tcPr marL="102870" marR="102870" marT="42863" marB="42863">
                    <a:noFill/>
                  </a:tcPr>
                </a:tc>
                <a:tc>
                  <a:txBody>
                    <a:bodyPr/>
                    <a:lstStyle/>
                    <a:p>
                      <a:pPr marL="0" algn="l" defTabSz="963858" rtl="0" eaLnBrk="1" latinLnBrk="0" hangingPunct="1"/>
                      <a:endParaRPr lang="zh-CN" altLang="en-US" sz="1900" kern="1200" dirty="0">
                        <a:solidFill>
                          <a:schemeClr val="dk1"/>
                        </a:solidFill>
                        <a:latin typeface="微软雅黑" panose="020B0503020204020204" pitchFamily="34" charset="-122"/>
                        <a:ea typeface="微软雅黑" panose="020B0503020204020204" pitchFamily="34" charset="-122"/>
                        <a:cs typeface="+mn-cs"/>
                      </a:endParaRPr>
                    </a:p>
                  </a:txBody>
                  <a:tcPr marL="102870" marR="102870" marT="42863" marB="42863">
                    <a:noFill/>
                  </a:tcPr>
                </a:tc>
                <a:tc>
                  <a:txBody>
                    <a:bodyPr/>
                    <a:lstStyle/>
                    <a:p>
                      <a:pPr marL="0" algn="l" defTabSz="963858" rtl="0" eaLnBrk="1" latinLnBrk="0" hangingPunct="1"/>
                      <a:endParaRPr lang="zh-CN" altLang="en-US" sz="1800" kern="1200" dirty="0">
                        <a:solidFill>
                          <a:schemeClr val="dk1"/>
                        </a:solidFill>
                        <a:latin typeface="+mn-lt"/>
                        <a:ea typeface="+mn-ea"/>
                        <a:cs typeface="+mn-cs"/>
                      </a:endParaRPr>
                    </a:p>
                  </a:txBody>
                  <a:tcPr marL="102870" marR="102870" marT="42863" marB="42863">
                    <a:noFill/>
                  </a:tcPr>
                </a:tc>
                <a:tc>
                  <a:txBody>
                    <a:bodyPr/>
                    <a:lstStyle/>
                    <a:p>
                      <a:pPr marL="0" algn="l" defTabSz="963858" rtl="0" eaLnBrk="1" latinLnBrk="0" hangingPunct="1"/>
                      <a:endParaRPr lang="zh-CN" altLang="en-US" sz="1800" kern="1200" dirty="0">
                        <a:solidFill>
                          <a:schemeClr val="dk1"/>
                        </a:solidFill>
                        <a:latin typeface="+mn-lt"/>
                        <a:ea typeface="+mn-ea"/>
                        <a:cs typeface="+mn-cs"/>
                      </a:endParaRPr>
                    </a:p>
                  </a:txBody>
                  <a:tcPr marL="102870" marR="102870" marT="42863" marB="42863">
                    <a:noFill/>
                  </a:tcPr>
                </a:tc>
                <a:tc>
                  <a:txBody>
                    <a:bodyPr/>
                    <a:lstStyle/>
                    <a:p>
                      <a:pPr marL="0" algn="l" defTabSz="963858" rtl="0" eaLnBrk="1" latinLnBrk="0" hangingPunct="1"/>
                      <a:endParaRPr lang="zh-CN" altLang="en-US" sz="1800" kern="1200" dirty="0">
                        <a:solidFill>
                          <a:schemeClr val="dk1"/>
                        </a:solidFill>
                        <a:latin typeface="+mn-lt"/>
                        <a:ea typeface="+mn-ea"/>
                        <a:cs typeface="+mn-cs"/>
                      </a:endParaRPr>
                    </a:p>
                  </a:txBody>
                  <a:tcPr marL="102870" marR="102870" marT="42863" marB="42863">
                    <a:noFill/>
                  </a:tcPr>
                </a:tc>
                <a:tc>
                  <a:txBody>
                    <a:bodyPr/>
                    <a:lstStyle/>
                    <a:p>
                      <a:pPr marL="0" algn="l" defTabSz="963858" rtl="0" eaLnBrk="1" latinLnBrk="0" hangingPunct="1"/>
                      <a:endParaRPr lang="zh-CN" altLang="en-US" sz="1800" kern="1200" dirty="0">
                        <a:solidFill>
                          <a:schemeClr val="dk1"/>
                        </a:solidFill>
                        <a:latin typeface="+mn-lt"/>
                        <a:ea typeface="+mn-ea"/>
                        <a:cs typeface="+mn-cs"/>
                      </a:endParaRPr>
                    </a:p>
                  </a:txBody>
                  <a:tcPr marL="102870" marR="102870" marT="42863" marB="42863">
                    <a:noFill/>
                  </a:tcPr>
                </a:tc>
                <a:tc>
                  <a:txBody>
                    <a:bodyPr/>
                    <a:lstStyle/>
                    <a:p>
                      <a:pPr marL="0" algn="l" defTabSz="963858" rtl="0" eaLnBrk="1" latinLnBrk="0" hangingPunct="1"/>
                      <a:endParaRPr lang="zh-CN" altLang="en-US" sz="1800" kern="1200" dirty="0">
                        <a:solidFill>
                          <a:schemeClr val="dk1"/>
                        </a:solidFill>
                        <a:latin typeface="+mn-lt"/>
                        <a:ea typeface="+mn-ea"/>
                        <a:cs typeface="+mn-cs"/>
                      </a:endParaRPr>
                    </a:p>
                  </a:txBody>
                  <a:tcPr marL="102870" marR="102870" marT="42863" marB="42863">
                    <a:noFill/>
                  </a:tcPr>
                </a:tc>
                <a:tc>
                  <a:txBody>
                    <a:bodyPr/>
                    <a:lstStyle/>
                    <a:p>
                      <a:pPr marL="0" algn="l" defTabSz="963858" rtl="0" eaLnBrk="1" latinLnBrk="0" hangingPunct="1"/>
                      <a:endParaRPr lang="zh-CN" altLang="en-US" sz="1800" kern="1200" dirty="0">
                        <a:solidFill>
                          <a:schemeClr val="dk1"/>
                        </a:solidFill>
                        <a:latin typeface="+mn-lt"/>
                        <a:ea typeface="+mn-ea"/>
                        <a:cs typeface="+mn-cs"/>
                      </a:endParaRPr>
                    </a:p>
                  </a:txBody>
                  <a:tcPr marL="102870" marR="102870" marT="42863" marB="42863">
                    <a:noFill/>
                  </a:tcPr>
                </a:tc>
                <a:tc>
                  <a:txBody>
                    <a:bodyPr/>
                    <a:lstStyle/>
                    <a:p>
                      <a:pPr marL="0" algn="l" defTabSz="963858" rtl="0" eaLnBrk="1" latinLnBrk="0" hangingPunct="1"/>
                      <a:endParaRPr lang="zh-CN" altLang="en-US" sz="1800" kern="1200" dirty="0">
                        <a:solidFill>
                          <a:schemeClr val="dk1"/>
                        </a:solidFill>
                        <a:latin typeface="+mn-lt"/>
                        <a:ea typeface="+mn-ea"/>
                        <a:cs typeface="+mn-cs"/>
                      </a:endParaRPr>
                    </a:p>
                  </a:txBody>
                  <a:tcPr marL="102870" marR="102870" marT="42863" marB="42863">
                    <a:noFill/>
                  </a:tcPr>
                </a:tc>
                <a:extLst>
                  <a:ext uri="{0D108BD9-81ED-4DB2-BD59-A6C34878D82A}">
                    <a16:rowId xmlns:a16="http://schemas.microsoft.com/office/drawing/2014/main" val="10000"/>
                  </a:ext>
                </a:extLst>
              </a:tr>
              <a:tr h="414647">
                <a:tc gridSpan="2">
                  <a:txBody>
                    <a:bodyPr/>
                    <a:lstStyle/>
                    <a:p>
                      <a:pPr marL="0" algn="l" defTabSz="914400" rtl="0" eaLnBrk="1" latinLnBrk="0" hangingPunct="1"/>
                      <a:r>
                        <a:rPr lang="zh-CN" altLang="en-US" sz="1400" b="0" kern="1200" dirty="0">
                          <a:solidFill>
                            <a:schemeClr val="dk1"/>
                          </a:solidFill>
                          <a:latin typeface="微软雅黑" panose="020B0503020204020204" pitchFamily="34" charset="-122"/>
                          <a:ea typeface="微软雅黑" panose="020B0503020204020204" pitchFamily="34" charset="-122"/>
                          <a:cs typeface="Microsoft YaHei" charset="-122"/>
                        </a:rPr>
                        <a:t>网络入侵攻击检测</a:t>
                      </a:r>
                    </a:p>
                  </a:txBody>
                  <a:tcPr marL="102870" marR="102870" marT="42863" marB="42863" anchor="ctr" anchorCtr="1">
                    <a:solidFill>
                      <a:schemeClr val="bg1">
                        <a:lumMod val="95000"/>
                      </a:schemeClr>
                    </a:solidFill>
                  </a:tcPr>
                </a:tc>
                <a:tc hMerge="1">
                  <a:txBody>
                    <a:bodyPr/>
                    <a:lstStyle/>
                    <a:p>
                      <a:pPr marL="0" algn="l" defTabSz="914400" rtl="0" eaLnBrk="1" latinLnBrk="0" hangingPunct="1"/>
                      <a:endParaRPr lang="zh-CN" altLang="en-US" sz="1200" b="0" kern="1200" dirty="0">
                        <a:solidFill>
                          <a:schemeClr val="dk1"/>
                        </a:solidFill>
                        <a:latin typeface="微软雅黑" panose="020B0503020204020204" pitchFamily="34" charset="-122"/>
                        <a:ea typeface="微软雅黑" panose="020B0503020204020204" pitchFamily="34" charset="-122"/>
                        <a:cs typeface="Microsoft YaHei" charset="-122"/>
                      </a:endParaRPr>
                    </a:p>
                  </a:txBody>
                  <a:tcPr marL="0" marR="0" marT="37505" marB="37505"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extLst>
                  <a:ext uri="{0D108BD9-81ED-4DB2-BD59-A6C34878D82A}">
                    <a16:rowId xmlns:a16="http://schemas.microsoft.com/office/drawing/2014/main" val="10001"/>
                  </a:ext>
                </a:extLst>
              </a:tr>
              <a:tr h="414647">
                <a:tc gridSpan="2">
                  <a:txBody>
                    <a:bodyPr/>
                    <a:lstStyle/>
                    <a:p>
                      <a:pPr marL="0" algn="l" defTabSz="914400"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icrosoft YaHei" charset="-122"/>
                        </a:rPr>
                        <a:t>用户实体行为检测</a:t>
                      </a:r>
                    </a:p>
                  </a:txBody>
                  <a:tcPr marL="102870" marR="102870" marT="42863" marB="42863" anchor="ctr" anchorCtr="1">
                    <a:solidFill>
                      <a:schemeClr val="bg1">
                        <a:lumMod val="85000"/>
                      </a:schemeClr>
                    </a:solidFill>
                  </a:tcPr>
                </a:tc>
                <a:tc hMerge="1">
                  <a:txBody>
                    <a:bodyPr/>
                    <a:lstStyle/>
                    <a:p>
                      <a:pPr marL="0" algn="l" defTabSz="914400" rtl="0" eaLnBrk="1" latinLnBrk="0" hangingPunct="1"/>
                      <a:endParaRPr lang="zh-CN" altLang="en-US" sz="1200" kern="1200" dirty="0">
                        <a:solidFill>
                          <a:schemeClr val="dk1"/>
                        </a:solidFill>
                        <a:latin typeface="微软雅黑" panose="020B0503020204020204" pitchFamily="34" charset="-122"/>
                        <a:ea typeface="微软雅黑" panose="020B0503020204020204" pitchFamily="34" charset="-122"/>
                        <a:cs typeface="Microsoft YaHei" charset="-122"/>
                      </a:endParaRPr>
                    </a:p>
                  </a:txBody>
                  <a:tcPr marL="0" marR="0" marT="37505" marB="37505"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extLst>
                  <a:ext uri="{0D108BD9-81ED-4DB2-BD59-A6C34878D82A}">
                    <a16:rowId xmlns:a16="http://schemas.microsoft.com/office/drawing/2014/main" val="10002"/>
                  </a:ext>
                </a:extLst>
              </a:tr>
              <a:tr h="414647">
                <a:tc gridSpan="2">
                  <a:txBody>
                    <a:bodyPr/>
                    <a:lstStyle/>
                    <a:p>
                      <a:pPr marL="0" algn="l" defTabSz="914400" rtl="0" eaLnBrk="1" latinLnBrk="0" hangingPunct="1"/>
                      <a:r>
                        <a:rPr lang="zh-CN" altLang="en-US" sz="1400" kern="1200" dirty="0">
                          <a:solidFill>
                            <a:schemeClr val="dk1"/>
                          </a:solidFill>
                          <a:latin typeface="微软雅黑" panose="020B0503020204020204" pitchFamily="34" charset="-122"/>
                          <a:ea typeface="微软雅黑" panose="020B0503020204020204" pitchFamily="34" charset="-122"/>
                          <a:cs typeface="Microsoft YaHei" charset="-122"/>
                        </a:rPr>
                        <a:t>流量人工智能检测</a:t>
                      </a:r>
                    </a:p>
                  </a:txBody>
                  <a:tcPr marL="102870" marR="102870" marT="42863" marB="42863" anchor="ctr" anchorCtr="1">
                    <a:solidFill>
                      <a:schemeClr val="bg1">
                        <a:lumMod val="95000"/>
                      </a:schemeClr>
                    </a:solidFill>
                  </a:tcPr>
                </a:tc>
                <a:tc hMerge="1">
                  <a:txBody>
                    <a:bodyPr/>
                    <a:lstStyle/>
                    <a:p>
                      <a:pPr marL="0" algn="l" defTabSz="914400" rtl="0" eaLnBrk="1" latinLnBrk="0" hangingPunct="1"/>
                      <a:endParaRPr lang="zh-CN" altLang="en-US" sz="1200" kern="1200" dirty="0">
                        <a:solidFill>
                          <a:schemeClr val="dk1"/>
                        </a:solidFill>
                        <a:latin typeface="微软雅黑" panose="020B0503020204020204" pitchFamily="34" charset="-122"/>
                        <a:ea typeface="微软雅黑" panose="020B0503020204020204" pitchFamily="34" charset="-122"/>
                        <a:cs typeface="Microsoft YaHei" charset="-122"/>
                      </a:endParaRPr>
                    </a:p>
                  </a:txBody>
                  <a:tcPr marL="0" marR="0" marT="37505" marB="37505"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extLst>
                  <a:ext uri="{0D108BD9-81ED-4DB2-BD59-A6C34878D82A}">
                    <a16:rowId xmlns:a16="http://schemas.microsoft.com/office/drawing/2014/main" val="10003"/>
                  </a:ext>
                </a:extLst>
              </a:tr>
              <a:tr h="414647">
                <a:tc gridSpan="2">
                  <a:txBody>
                    <a:bodyPr/>
                    <a:lstStyle/>
                    <a:p>
                      <a:r>
                        <a:rPr lang="zh-CN" altLang="en-US" sz="1400" dirty="0">
                          <a:latin typeface="微软雅黑" panose="020B0503020204020204" pitchFamily="34" charset="-122"/>
                          <a:ea typeface="微软雅黑" panose="020B0503020204020204" pitchFamily="34" charset="-122"/>
                          <a:cs typeface="Microsoft YaHei" charset="-122"/>
                        </a:rPr>
                        <a:t>文件病毒木马检测</a:t>
                      </a:r>
                    </a:p>
                  </a:txBody>
                  <a:tcPr marL="102870" marR="102870" marT="42863" marB="42863" anchor="ctr" anchorCtr="1">
                    <a:solidFill>
                      <a:schemeClr val="bg1">
                        <a:lumMod val="85000"/>
                      </a:schemeClr>
                    </a:solidFill>
                  </a:tcPr>
                </a:tc>
                <a:tc hMerge="1">
                  <a:txBody>
                    <a:bodyPr/>
                    <a:lstStyle/>
                    <a:p>
                      <a:endParaRPr lang="zh-CN" altLang="en-US" sz="1200" dirty="0">
                        <a:latin typeface="微软雅黑" panose="020B0503020204020204" pitchFamily="34" charset="-122"/>
                        <a:ea typeface="微软雅黑" panose="020B0503020204020204" pitchFamily="34" charset="-122"/>
                        <a:cs typeface="Microsoft YaHei" charset="-122"/>
                      </a:endParaRPr>
                    </a:p>
                  </a:txBody>
                  <a:tcPr marL="0" marR="0" marT="37505" marB="37505"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extLst>
                  <a:ext uri="{0D108BD9-81ED-4DB2-BD59-A6C34878D82A}">
                    <a16:rowId xmlns:a16="http://schemas.microsoft.com/office/drawing/2014/main" val="10004"/>
                  </a:ext>
                </a:extLst>
              </a:tr>
              <a:tr h="414647">
                <a:tc gridSpan="2">
                  <a:txBody>
                    <a:bodyPr/>
                    <a:lstStyle/>
                    <a:p>
                      <a:r>
                        <a:rPr lang="zh-CN" altLang="en-US" sz="1400" dirty="0">
                          <a:latin typeface="微软雅黑" panose="020B0503020204020204" pitchFamily="34" charset="-122"/>
                          <a:ea typeface="微软雅黑" panose="020B0503020204020204" pitchFamily="34" charset="-122"/>
                          <a:cs typeface="Microsoft YaHei" charset="-122"/>
                        </a:rPr>
                        <a:t>文件基因图谱检测</a:t>
                      </a:r>
                    </a:p>
                  </a:txBody>
                  <a:tcPr marL="102870" marR="102870" marT="42863" marB="42863" anchor="ctr" anchorCtr="1">
                    <a:solidFill>
                      <a:schemeClr val="bg1">
                        <a:lumMod val="95000"/>
                      </a:schemeClr>
                    </a:solidFill>
                  </a:tcPr>
                </a:tc>
                <a:tc hMerge="1">
                  <a:txBody>
                    <a:bodyPr/>
                    <a:lstStyle/>
                    <a:p>
                      <a:endParaRPr lang="zh-CN" altLang="en-US" sz="1200" dirty="0">
                        <a:latin typeface="微软雅黑" panose="020B0503020204020204" pitchFamily="34" charset="-122"/>
                        <a:ea typeface="微软雅黑" panose="020B0503020204020204" pitchFamily="34" charset="-122"/>
                        <a:cs typeface="Microsoft YaHei" charset="-122"/>
                      </a:endParaRPr>
                    </a:p>
                  </a:txBody>
                  <a:tcPr marL="0" marR="0" marT="37505" marB="37505" anchor="ctr" anchorCtr="1">
                    <a:solidFill>
                      <a:schemeClr val="bg1">
                        <a:lumMod val="95000"/>
                      </a:schemeClr>
                    </a:solidFill>
                  </a:tcPr>
                </a:tc>
                <a:tc>
                  <a:txBody>
                    <a:bodyPr/>
                    <a:lstStyle/>
                    <a:p>
                      <a:endParaRPr lang="zh-CN" altLang="en-US" sz="1700"/>
                    </a:p>
                  </a:txBody>
                  <a:tcPr marL="102870" marR="102870" marT="42863" marB="42863" anchor="ctr" anchorCtr="1">
                    <a:solidFill>
                      <a:schemeClr val="bg1">
                        <a:lumMod val="95000"/>
                      </a:schemeClr>
                    </a:solidFill>
                  </a:tcPr>
                </a:tc>
                <a:tc>
                  <a:txBody>
                    <a:bodyPr/>
                    <a:lstStyle/>
                    <a:p>
                      <a:endParaRPr lang="zh-CN" altLang="en-US" sz="1700"/>
                    </a:p>
                  </a:txBody>
                  <a:tcPr marL="102870" marR="102870" marT="42863" marB="42863" anchor="ctr" anchorCtr="1">
                    <a:solidFill>
                      <a:schemeClr val="bg1">
                        <a:lumMod val="95000"/>
                      </a:schemeClr>
                    </a:solidFill>
                  </a:tcPr>
                </a:tc>
                <a:tc>
                  <a:txBody>
                    <a:bodyPr/>
                    <a:lstStyle/>
                    <a:p>
                      <a:endParaRPr lang="zh-CN" altLang="en-US" sz="1700"/>
                    </a:p>
                  </a:txBody>
                  <a:tcPr marL="102870" marR="102870" marT="42863" marB="42863" anchor="ctr" anchorCtr="1">
                    <a:solidFill>
                      <a:schemeClr val="bg1">
                        <a:lumMod val="95000"/>
                      </a:schemeClr>
                    </a:solidFill>
                  </a:tcPr>
                </a:tc>
                <a:tc>
                  <a:txBody>
                    <a:bodyPr/>
                    <a:lstStyle/>
                    <a:p>
                      <a:endParaRPr lang="zh-CN" altLang="en-US" sz="1700"/>
                    </a:p>
                  </a:txBody>
                  <a:tcPr marL="102870" marR="102870" marT="42863" marB="42863" anchor="ctr" anchorCtr="1">
                    <a:solidFill>
                      <a:schemeClr val="bg1">
                        <a:lumMod val="95000"/>
                      </a:schemeClr>
                    </a:solidFill>
                  </a:tcPr>
                </a:tc>
                <a:tc>
                  <a:txBody>
                    <a:bodyPr/>
                    <a:lstStyle/>
                    <a:p>
                      <a:endParaRPr lang="zh-CN" altLang="en-US" sz="1700"/>
                    </a:p>
                  </a:txBody>
                  <a:tcPr marL="102870" marR="102870" marT="42863" marB="42863" anchor="ctr" anchorCtr="1">
                    <a:solidFill>
                      <a:schemeClr val="bg1">
                        <a:lumMod val="95000"/>
                      </a:schemeClr>
                    </a:solidFill>
                  </a:tcPr>
                </a:tc>
                <a:tc>
                  <a:txBody>
                    <a:bodyPr/>
                    <a:lstStyle/>
                    <a:p>
                      <a:endParaRPr lang="zh-CN" altLang="en-US" sz="170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extLst>
                  <a:ext uri="{0D108BD9-81ED-4DB2-BD59-A6C34878D82A}">
                    <a16:rowId xmlns:a16="http://schemas.microsoft.com/office/drawing/2014/main" val="10005"/>
                  </a:ext>
                </a:extLst>
              </a:tr>
              <a:tr h="414647">
                <a:tc gridSpan="2">
                  <a:txBody>
                    <a:bodyPr/>
                    <a:lstStyle/>
                    <a:p>
                      <a:r>
                        <a:rPr lang="zh-CN" altLang="en-US" sz="1400" dirty="0">
                          <a:latin typeface="微软雅黑" panose="020B0503020204020204" pitchFamily="34" charset="-122"/>
                          <a:ea typeface="微软雅黑" panose="020B0503020204020204" pitchFamily="34" charset="-122"/>
                          <a:cs typeface="Microsoft YaHei" charset="-122"/>
                        </a:rPr>
                        <a:t>文件沙箱行为检测</a:t>
                      </a:r>
                    </a:p>
                  </a:txBody>
                  <a:tcPr marL="102870" marR="102870" marT="42863" marB="42863" anchor="ctr" anchorCtr="1">
                    <a:solidFill>
                      <a:schemeClr val="bg1">
                        <a:lumMod val="85000"/>
                      </a:schemeClr>
                    </a:solidFill>
                  </a:tcPr>
                </a:tc>
                <a:tc hMerge="1">
                  <a:txBody>
                    <a:bodyPr/>
                    <a:lstStyle/>
                    <a:p>
                      <a:endParaRPr lang="zh-CN" altLang="en-US" sz="1200" dirty="0">
                        <a:latin typeface="微软雅黑" panose="020B0503020204020204" pitchFamily="34" charset="-122"/>
                        <a:ea typeface="微软雅黑" panose="020B0503020204020204" pitchFamily="34" charset="-122"/>
                        <a:cs typeface="Microsoft YaHei" charset="-122"/>
                      </a:endParaRPr>
                    </a:p>
                  </a:txBody>
                  <a:tcPr marL="0" marR="0" marT="37505" marB="37505"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extLst>
                  <a:ext uri="{0D108BD9-81ED-4DB2-BD59-A6C34878D82A}">
                    <a16:rowId xmlns:a16="http://schemas.microsoft.com/office/drawing/2014/main" val="10006"/>
                  </a:ext>
                </a:extLst>
              </a:tr>
              <a:tr h="414647">
                <a:tc gridSpan="2">
                  <a:txBody>
                    <a:bodyPr/>
                    <a:lstStyle/>
                    <a:p>
                      <a:r>
                        <a:rPr lang="zh-CN" altLang="en-US" sz="1400" dirty="0">
                          <a:latin typeface="微软雅黑" panose="020B0503020204020204" pitchFamily="34" charset="-122"/>
                          <a:ea typeface="微软雅黑" panose="020B0503020204020204" pitchFamily="34" charset="-122"/>
                          <a:cs typeface="Microsoft YaHei" charset="-122"/>
                        </a:rPr>
                        <a:t>情报黑白名单检测</a:t>
                      </a:r>
                    </a:p>
                  </a:txBody>
                  <a:tcPr marL="102870" marR="102870" marT="42863" marB="42863" anchor="ctr" anchorCtr="1">
                    <a:solidFill>
                      <a:schemeClr val="bg1">
                        <a:lumMod val="95000"/>
                      </a:schemeClr>
                    </a:solidFill>
                  </a:tcPr>
                </a:tc>
                <a:tc hMerge="1">
                  <a:txBody>
                    <a:bodyPr/>
                    <a:lstStyle/>
                    <a:p>
                      <a:endParaRPr lang="zh-CN" altLang="en-US" sz="1200" dirty="0">
                        <a:latin typeface="微软雅黑" panose="020B0503020204020204" pitchFamily="34" charset="-122"/>
                        <a:ea typeface="微软雅黑" panose="020B0503020204020204" pitchFamily="34" charset="-122"/>
                        <a:cs typeface="Microsoft YaHei" charset="-122"/>
                      </a:endParaRPr>
                    </a:p>
                  </a:txBody>
                  <a:tcPr marL="0" marR="0" marT="37505" marB="37505"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extLst>
                  <a:ext uri="{0D108BD9-81ED-4DB2-BD59-A6C34878D82A}">
                    <a16:rowId xmlns:a16="http://schemas.microsoft.com/office/drawing/2014/main" val="10007"/>
                  </a:ext>
                </a:extLst>
              </a:tr>
              <a:tr h="414647">
                <a:tc gridSpan="2">
                  <a:txBody>
                    <a:bodyPr/>
                    <a:lstStyle/>
                    <a:p>
                      <a:r>
                        <a:rPr lang="zh-CN" altLang="en-US" sz="1400" dirty="0">
                          <a:latin typeface="微软雅黑" panose="020B0503020204020204" pitchFamily="34" charset="-122"/>
                          <a:ea typeface="微软雅黑" panose="020B0503020204020204" pitchFamily="34" charset="-122"/>
                          <a:cs typeface="Microsoft YaHei" charset="-122"/>
                        </a:rPr>
                        <a:t>关联分析</a:t>
                      </a:r>
                      <a:r>
                        <a:rPr lang="en-US" altLang="zh-CN" sz="1400" dirty="0">
                          <a:latin typeface="微软雅黑" panose="020B0503020204020204" pitchFamily="34" charset="-122"/>
                          <a:ea typeface="微软雅黑" panose="020B0503020204020204" pitchFamily="34" charset="-122"/>
                          <a:cs typeface="Microsoft YaHei" charset="-122"/>
                        </a:rPr>
                        <a:t>&amp;</a:t>
                      </a:r>
                      <a:r>
                        <a:rPr lang="zh-CN" altLang="en-US" sz="1400" dirty="0">
                          <a:latin typeface="微软雅黑" panose="020B0503020204020204" pitchFamily="34" charset="-122"/>
                          <a:ea typeface="微软雅黑" panose="020B0503020204020204" pitchFamily="34" charset="-122"/>
                          <a:cs typeface="Microsoft YaHei" charset="-122"/>
                        </a:rPr>
                        <a:t>威胁画像</a:t>
                      </a:r>
                    </a:p>
                  </a:txBody>
                  <a:tcPr marL="102870" marR="102870" marT="42863" marB="42863" anchor="ctr" anchorCtr="1">
                    <a:solidFill>
                      <a:schemeClr val="bg1">
                        <a:lumMod val="85000"/>
                      </a:schemeClr>
                    </a:solidFill>
                  </a:tcPr>
                </a:tc>
                <a:tc hMerge="1">
                  <a:txBody>
                    <a:bodyPr/>
                    <a:lstStyle/>
                    <a:p>
                      <a:endParaRPr lang="zh-CN" altLang="en-US" sz="1200" dirty="0">
                        <a:latin typeface="微软雅黑" panose="020B0503020204020204" pitchFamily="34" charset="-122"/>
                        <a:ea typeface="微软雅黑" panose="020B0503020204020204" pitchFamily="34" charset="-122"/>
                        <a:cs typeface="Microsoft YaHei" charset="-122"/>
                      </a:endParaRPr>
                    </a:p>
                  </a:txBody>
                  <a:tcPr marL="0" marR="0" marT="37505" marB="37505"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85000"/>
                      </a:schemeClr>
                    </a:solidFill>
                  </a:tcPr>
                </a:tc>
                <a:extLst>
                  <a:ext uri="{0D108BD9-81ED-4DB2-BD59-A6C34878D82A}">
                    <a16:rowId xmlns:a16="http://schemas.microsoft.com/office/drawing/2014/main" val="10009"/>
                  </a:ext>
                </a:extLst>
              </a:tr>
              <a:tr h="414647">
                <a:tc gridSpan="2">
                  <a:txBody>
                    <a:bodyPr/>
                    <a:lstStyle/>
                    <a:p>
                      <a:r>
                        <a:rPr lang="zh-CN" altLang="en-US" sz="1400" dirty="0">
                          <a:latin typeface="微软雅黑" panose="020B0503020204020204" pitchFamily="34" charset="-122"/>
                          <a:ea typeface="微软雅黑" panose="020B0503020204020204" pitchFamily="34" charset="-122"/>
                          <a:cs typeface="Microsoft YaHei" charset="-122"/>
                        </a:rPr>
                        <a:t>元数据回溯分析取证</a:t>
                      </a:r>
                    </a:p>
                  </a:txBody>
                  <a:tcPr marL="102870" marR="102870" marT="42863" marB="42863" anchor="ctr" anchorCtr="1">
                    <a:solidFill>
                      <a:schemeClr val="bg1">
                        <a:lumMod val="95000"/>
                      </a:schemeClr>
                    </a:solidFill>
                  </a:tcPr>
                </a:tc>
                <a:tc hMerge="1">
                  <a:txBody>
                    <a:bodyPr/>
                    <a:lstStyle/>
                    <a:p>
                      <a:endParaRPr lang="zh-CN" altLang="en-US" sz="1200" dirty="0">
                        <a:latin typeface="微软雅黑" panose="020B0503020204020204" pitchFamily="34" charset="-122"/>
                        <a:ea typeface="微软雅黑" panose="020B0503020204020204" pitchFamily="34" charset="-122"/>
                        <a:cs typeface="Microsoft YaHei" charset="-122"/>
                      </a:endParaRPr>
                    </a:p>
                  </a:txBody>
                  <a:tcPr marL="0" marR="0" marT="37505" marB="37505" anchor="ctr" anchorCtr="1">
                    <a:solidFill>
                      <a:schemeClr val="bg1">
                        <a:lumMod val="8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tc>
                  <a:txBody>
                    <a:bodyPr/>
                    <a:lstStyle/>
                    <a:p>
                      <a:endParaRPr lang="zh-CN" altLang="en-US" sz="1700" dirty="0"/>
                    </a:p>
                  </a:txBody>
                  <a:tcPr marL="102870" marR="102870" marT="42863" marB="42863" anchor="ctr" anchorCtr="1">
                    <a:solidFill>
                      <a:schemeClr val="bg1">
                        <a:lumMod val="95000"/>
                      </a:schemeClr>
                    </a:solidFill>
                  </a:tcPr>
                </a:tc>
                <a:extLst>
                  <a:ext uri="{0D108BD9-81ED-4DB2-BD59-A6C34878D82A}">
                    <a16:rowId xmlns:a16="http://schemas.microsoft.com/office/drawing/2014/main" val="10010"/>
                  </a:ext>
                </a:extLst>
              </a:tr>
            </a:tbl>
          </a:graphicData>
        </a:graphic>
      </p:graphicFrame>
      <p:sp>
        <p:nvSpPr>
          <p:cNvPr id="5" name="矩形 4">
            <a:extLst>
              <a:ext uri="{FF2B5EF4-FFF2-40B4-BE49-F238E27FC236}">
                <a16:creationId xmlns:a16="http://schemas.microsoft.com/office/drawing/2014/main" id="{511E3F43-7E13-4A95-A03E-4E77AEFEBA43}"/>
              </a:ext>
            </a:extLst>
          </p:cNvPr>
          <p:cNvSpPr/>
          <p:nvPr/>
        </p:nvSpPr>
        <p:spPr>
          <a:xfrm>
            <a:off x="796148" y="1977555"/>
            <a:ext cx="1875600" cy="398963"/>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r>
              <a:rPr lang="en-US" altLang="zh-CN" sz="1440" dirty="0">
                <a:solidFill>
                  <a:srgbClr val="FFFFFF"/>
                </a:solidFill>
                <a:latin typeface="微软雅黑" panose="020B0503020204020204" pitchFamily="34" charset="-122"/>
                <a:ea typeface="微软雅黑" panose="020B0503020204020204" pitchFamily="34" charset="-122"/>
                <a:cs typeface="Microsoft YaHei" charset="-122"/>
              </a:rPr>
              <a:t>Kill Chain</a:t>
            </a:r>
            <a:endParaRPr lang="zh-CN" altLang="en-US" sz="1440" dirty="0">
              <a:solidFill>
                <a:srgbClr val="FFFFFF"/>
              </a:solidFill>
              <a:latin typeface="微软雅黑" panose="020B0503020204020204" pitchFamily="34" charset="-122"/>
              <a:ea typeface="微软雅黑" panose="020B0503020204020204" pitchFamily="34" charset="-122"/>
              <a:cs typeface="Microsoft YaHei" charset="-122"/>
            </a:endParaRPr>
          </a:p>
        </p:txBody>
      </p:sp>
      <p:graphicFrame>
        <p:nvGraphicFramePr>
          <p:cNvPr id="6" name="图示 5">
            <a:extLst>
              <a:ext uri="{FF2B5EF4-FFF2-40B4-BE49-F238E27FC236}">
                <a16:creationId xmlns:a16="http://schemas.microsoft.com/office/drawing/2014/main" id="{FEF7F50A-05CB-4BF9-B526-A117CDBA6AAD}"/>
              </a:ext>
            </a:extLst>
          </p:cNvPr>
          <p:cNvGraphicFramePr/>
          <p:nvPr>
            <p:extLst>
              <p:ext uri="{D42A27DB-BD31-4B8C-83A1-F6EECF244321}">
                <p14:modId xmlns:p14="http://schemas.microsoft.com/office/powerpoint/2010/main" val="2659914198"/>
              </p:ext>
            </p:extLst>
          </p:nvPr>
        </p:nvGraphicFramePr>
        <p:xfrm>
          <a:off x="2671750" y="1977149"/>
          <a:ext cx="8618440" cy="40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reeform 121">
            <a:extLst>
              <a:ext uri="{FF2B5EF4-FFF2-40B4-BE49-F238E27FC236}">
                <a16:creationId xmlns:a16="http://schemas.microsoft.com/office/drawing/2014/main" id="{9E9BFA96-CC8E-4FFC-AF72-EFB114605FBC}"/>
              </a:ext>
            </a:extLst>
          </p:cNvPr>
          <p:cNvSpPr>
            <a:spLocks noChangeAspect="1"/>
          </p:cNvSpPr>
          <p:nvPr/>
        </p:nvSpPr>
        <p:spPr bwMode="auto">
          <a:xfrm>
            <a:off x="3107088" y="290116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8" name="Freeform 121">
            <a:extLst>
              <a:ext uri="{FF2B5EF4-FFF2-40B4-BE49-F238E27FC236}">
                <a16:creationId xmlns:a16="http://schemas.microsoft.com/office/drawing/2014/main" id="{379952EA-8062-438E-AE2E-7F33BE036D98}"/>
              </a:ext>
            </a:extLst>
          </p:cNvPr>
          <p:cNvSpPr>
            <a:spLocks noChangeAspect="1"/>
          </p:cNvSpPr>
          <p:nvPr/>
        </p:nvSpPr>
        <p:spPr bwMode="auto">
          <a:xfrm>
            <a:off x="7916864" y="290116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9" name="Freeform 121">
            <a:extLst>
              <a:ext uri="{FF2B5EF4-FFF2-40B4-BE49-F238E27FC236}">
                <a16:creationId xmlns:a16="http://schemas.microsoft.com/office/drawing/2014/main" id="{53815163-AD7F-4F3A-986D-0F0E6AF226B1}"/>
              </a:ext>
            </a:extLst>
          </p:cNvPr>
          <p:cNvSpPr>
            <a:spLocks noChangeAspect="1"/>
          </p:cNvSpPr>
          <p:nvPr/>
        </p:nvSpPr>
        <p:spPr bwMode="auto">
          <a:xfrm>
            <a:off x="10351321" y="290116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0" name="Freeform 121">
            <a:extLst>
              <a:ext uri="{FF2B5EF4-FFF2-40B4-BE49-F238E27FC236}">
                <a16:creationId xmlns:a16="http://schemas.microsoft.com/office/drawing/2014/main" id="{4A441C09-D9A5-4D80-98DE-6F3B0BEA3805}"/>
              </a:ext>
            </a:extLst>
          </p:cNvPr>
          <p:cNvSpPr>
            <a:spLocks noChangeAspect="1"/>
          </p:cNvSpPr>
          <p:nvPr/>
        </p:nvSpPr>
        <p:spPr bwMode="auto">
          <a:xfrm>
            <a:off x="9120468" y="2502024"/>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1" name="Freeform 121">
            <a:extLst>
              <a:ext uri="{FF2B5EF4-FFF2-40B4-BE49-F238E27FC236}">
                <a16:creationId xmlns:a16="http://schemas.microsoft.com/office/drawing/2014/main" id="{73C9323D-B8B9-4549-A4E4-F89C55D79762}"/>
              </a:ext>
            </a:extLst>
          </p:cNvPr>
          <p:cNvSpPr>
            <a:spLocks noChangeAspect="1"/>
          </p:cNvSpPr>
          <p:nvPr/>
        </p:nvSpPr>
        <p:spPr bwMode="auto">
          <a:xfrm>
            <a:off x="6691938" y="4141932"/>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2" name="Freeform 121">
            <a:extLst>
              <a:ext uri="{FF2B5EF4-FFF2-40B4-BE49-F238E27FC236}">
                <a16:creationId xmlns:a16="http://schemas.microsoft.com/office/drawing/2014/main" id="{6D26E1A2-5AF4-4C14-B85B-F2765E4BD33F}"/>
              </a:ext>
            </a:extLst>
          </p:cNvPr>
          <p:cNvSpPr>
            <a:spLocks noChangeAspect="1"/>
          </p:cNvSpPr>
          <p:nvPr/>
        </p:nvSpPr>
        <p:spPr bwMode="auto">
          <a:xfrm>
            <a:off x="6691938" y="456481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3" name="Freeform 121">
            <a:extLst>
              <a:ext uri="{FF2B5EF4-FFF2-40B4-BE49-F238E27FC236}">
                <a16:creationId xmlns:a16="http://schemas.microsoft.com/office/drawing/2014/main" id="{E1E11D34-C7AC-4B8C-9D21-FE867F8E2C94}"/>
              </a:ext>
            </a:extLst>
          </p:cNvPr>
          <p:cNvSpPr>
            <a:spLocks noChangeAspect="1"/>
          </p:cNvSpPr>
          <p:nvPr/>
        </p:nvSpPr>
        <p:spPr bwMode="auto">
          <a:xfrm>
            <a:off x="3107088" y="581356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4" name="Freeform 121">
            <a:extLst>
              <a:ext uri="{FF2B5EF4-FFF2-40B4-BE49-F238E27FC236}">
                <a16:creationId xmlns:a16="http://schemas.microsoft.com/office/drawing/2014/main" id="{F1521A55-6AD5-4748-A815-627146648D04}"/>
              </a:ext>
            </a:extLst>
          </p:cNvPr>
          <p:cNvSpPr>
            <a:spLocks noChangeAspect="1"/>
          </p:cNvSpPr>
          <p:nvPr/>
        </p:nvSpPr>
        <p:spPr bwMode="auto">
          <a:xfrm>
            <a:off x="7916864" y="581356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5" name="Freeform 121">
            <a:extLst>
              <a:ext uri="{FF2B5EF4-FFF2-40B4-BE49-F238E27FC236}">
                <a16:creationId xmlns:a16="http://schemas.microsoft.com/office/drawing/2014/main" id="{6E76E418-4FC1-40E9-8F62-04999E13FE7A}"/>
              </a:ext>
            </a:extLst>
          </p:cNvPr>
          <p:cNvSpPr>
            <a:spLocks noChangeAspect="1"/>
          </p:cNvSpPr>
          <p:nvPr/>
        </p:nvSpPr>
        <p:spPr bwMode="auto">
          <a:xfrm>
            <a:off x="9120468" y="540142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6" name="Freeform 121">
            <a:extLst>
              <a:ext uri="{FF2B5EF4-FFF2-40B4-BE49-F238E27FC236}">
                <a16:creationId xmlns:a16="http://schemas.microsoft.com/office/drawing/2014/main" id="{24E13F30-EE39-4AEE-BAEC-EF766C98D00C}"/>
              </a:ext>
            </a:extLst>
          </p:cNvPr>
          <p:cNvSpPr>
            <a:spLocks noChangeAspect="1"/>
          </p:cNvSpPr>
          <p:nvPr/>
        </p:nvSpPr>
        <p:spPr bwMode="auto">
          <a:xfrm>
            <a:off x="10351321" y="581356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7" name="Freeform 121">
            <a:extLst>
              <a:ext uri="{FF2B5EF4-FFF2-40B4-BE49-F238E27FC236}">
                <a16:creationId xmlns:a16="http://schemas.microsoft.com/office/drawing/2014/main" id="{9F18EE9C-4A34-4133-A99C-297327438292}"/>
              </a:ext>
            </a:extLst>
          </p:cNvPr>
          <p:cNvSpPr>
            <a:spLocks noChangeAspect="1"/>
          </p:cNvSpPr>
          <p:nvPr/>
        </p:nvSpPr>
        <p:spPr bwMode="auto">
          <a:xfrm>
            <a:off x="6691938" y="581356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8" name="Freeform 121">
            <a:extLst>
              <a:ext uri="{FF2B5EF4-FFF2-40B4-BE49-F238E27FC236}">
                <a16:creationId xmlns:a16="http://schemas.microsoft.com/office/drawing/2014/main" id="{E0A284D2-5000-4C31-99C6-E2383C8C9856}"/>
              </a:ext>
            </a:extLst>
          </p:cNvPr>
          <p:cNvSpPr>
            <a:spLocks noChangeAspect="1"/>
          </p:cNvSpPr>
          <p:nvPr/>
        </p:nvSpPr>
        <p:spPr bwMode="auto">
          <a:xfrm>
            <a:off x="5480988" y="581356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19" name="Freeform 121">
            <a:extLst>
              <a:ext uri="{FF2B5EF4-FFF2-40B4-BE49-F238E27FC236}">
                <a16:creationId xmlns:a16="http://schemas.microsoft.com/office/drawing/2014/main" id="{F431B318-795F-4339-893C-830282997640}"/>
              </a:ext>
            </a:extLst>
          </p:cNvPr>
          <p:cNvSpPr>
            <a:spLocks noChangeAspect="1"/>
          </p:cNvSpPr>
          <p:nvPr/>
        </p:nvSpPr>
        <p:spPr bwMode="auto">
          <a:xfrm>
            <a:off x="4273210" y="581356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20" name="Freeform 121">
            <a:extLst>
              <a:ext uri="{FF2B5EF4-FFF2-40B4-BE49-F238E27FC236}">
                <a16:creationId xmlns:a16="http://schemas.microsoft.com/office/drawing/2014/main" id="{AC68D621-E9D0-45A5-B94B-B78F9063743C}"/>
              </a:ext>
            </a:extLst>
          </p:cNvPr>
          <p:cNvSpPr>
            <a:spLocks noChangeAspect="1"/>
          </p:cNvSpPr>
          <p:nvPr/>
        </p:nvSpPr>
        <p:spPr bwMode="auto">
          <a:xfrm>
            <a:off x="3107088" y="2502024"/>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21" name="Freeform 121">
            <a:extLst>
              <a:ext uri="{FF2B5EF4-FFF2-40B4-BE49-F238E27FC236}">
                <a16:creationId xmlns:a16="http://schemas.microsoft.com/office/drawing/2014/main" id="{355ACFDD-F489-4AF2-9AC5-8702BC10B6AE}"/>
              </a:ext>
            </a:extLst>
          </p:cNvPr>
          <p:cNvSpPr>
            <a:spLocks noChangeAspect="1"/>
          </p:cNvSpPr>
          <p:nvPr/>
        </p:nvSpPr>
        <p:spPr bwMode="auto">
          <a:xfrm>
            <a:off x="5480988" y="290116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23" name="Freeform 121">
            <a:extLst>
              <a:ext uri="{FF2B5EF4-FFF2-40B4-BE49-F238E27FC236}">
                <a16:creationId xmlns:a16="http://schemas.microsoft.com/office/drawing/2014/main" id="{9FC9E3FF-E2B5-49DE-95B2-0EBC432CA965}"/>
              </a:ext>
            </a:extLst>
          </p:cNvPr>
          <p:cNvSpPr>
            <a:spLocks noChangeAspect="1"/>
          </p:cNvSpPr>
          <p:nvPr/>
        </p:nvSpPr>
        <p:spPr bwMode="auto">
          <a:xfrm>
            <a:off x="9120468" y="290116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24" name="Freeform 121">
            <a:extLst>
              <a:ext uri="{FF2B5EF4-FFF2-40B4-BE49-F238E27FC236}">
                <a16:creationId xmlns:a16="http://schemas.microsoft.com/office/drawing/2014/main" id="{182E7A5C-075A-4FBB-846E-150457E49602}"/>
              </a:ext>
            </a:extLst>
          </p:cNvPr>
          <p:cNvSpPr>
            <a:spLocks noChangeAspect="1"/>
          </p:cNvSpPr>
          <p:nvPr/>
        </p:nvSpPr>
        <p:spPr bwMode="auto">
          <a:xfrm>
            <a:off x="5480988" y="2502024"/>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25" name="Freeform 121">
            <a:extLst>
              <a:ext uri="{FF2B5EF4-FFF2-40B4-BE49-F238E27FC236}">
                <a16:creationId xmlns:a16="http://schemas.microsoft.com/office/drawing/2014/main" id="{A08E27B3-CCE0-4D66-800F-60C521A76C97}"/>
              </a:ext>
            </a:extLst>
          </p:cNvPr>
          <p:cNvSpPr>
            <a:spLocks noChangeAspect="1"/>
          </p:cNvSpPr>
          <p:nvPr/>
        </p:nvSpPr>
        <p:spPr bwMode="auto">
          <a:xfrm>
            <a:off x="10351321" y="3317099"/>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26" name="Freeform 121">
            <a:extLst>
              <a:ext uri="{FF2B5EF4-FFF2-40B4-BE49-F238E27FC236}">
                <a16:creationId xmlns:a16="http://schemas.microsoft.com/office/drawing/2014/main" id="{F4CB016D-9101-4C07-80BF-A41D06900CAF}"/>
              </a:ext>
            </a:extLst>
          </p:cNvPr>
          <p:cNvSpPr>
            <a:spLocks noChangeAspect="1"/>
          </p:cNvSpPr>
          <p:nvPr/>
        </p:nvSpPr>
        <p:spPr bwMode="auto">
          <a:xfrm>
            <a:off x="7916864" y="3317099"/>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27" name="Freeform 121">
            <a:extLst>
              <a:ext uri="{FF2B5EF4-FFF2-40B4-BE49-F238E27FC236}">
                <a16:creationId xmlns:a16="http://schemas.microsoft.com/office/drawing/2014/main" id="{9B539D70-417D-447D-AE10-4CC2A8620822}"/>
              </a:ext>
            </a:extLst>
          </p:cNvPr>
          <p:cNvSpPr>
            <a:spLocks noChangeAspect="1"/>
          </p:cNvSpPr>
          <p:nvPr/>
        </p:nvSpPr>
        <p:spPr bwMode="auto">
          <a:xfrm>
            <a:off x="3107088" y="540142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28" name="Freeform 121">
            <a:extLst>
              <a:ext uri="{FF2B5EF4-FFF2-40B4-BE49-F238E27FC236}">
                <a16:creationId xmlns:a16="http://schemas.microsoft.com/office/drawing/2014/main" id="{81316507-37CC-4517-A48A-17BC0D24E1E0}"/>
              </a:ext>
            </a:extLst>
          </p:cNvPr>
          <p:cNvSpPr>
            <a:spLocks noChangeAspect="1"/>
          </p:cNvSpPr>
          <p:nvPr/>
        </p:nvSpPr>
        <p:spPr bwMode="auto">
          <a:xfrm>
            <a:off x="7916864" y="540142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29" name="Freeform 121">
            <a:extLst>
              <a:ext uri="{FF2B5EF4-FFF2-40B4-BE49-F238E27FC236}">
                <a16:creationId xmlns:a16="http://schemas.microsoft.com/office/drawing/2014/main" id="{7A5836BF-FF6F-4DC1-80D0-08A6926001DF}"/>
              </a:ext>
            </a:extLst>
          </p:cNvPr>
          <p:cNvSpPr>
            <a:spLocks noChangeAspect="1"/>
          </p:cNvSpPr>
          <p:nvPr/>
        </p:nvSpPr>
        <p:spPr bwMode="auto">
          <a:xfrm>
            <a:off x="10351321" y="540142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0" name="Freeform 121">
            <a:extLst>
              <a:ext uri="{FF2B5EF4-FFF2-40B4-BE49-F238E27FC236}">
                <a16:creationId xmlns:a16="http://schemas.microsoft.com/office/drawing/2014/main" id="{0BFC155F-7BD9-451A-AB02-4757806B5477}"/>
              </a:ext>
            </a:extLst>
          </p:cNvPr>
          <p:cNvSpPr>
            <a:spLocks noChangeAspect="1"/>
          </p:cNvSpPr>
          <p:nvPr/>
        </p:nvSpPr>
        <p:spPr bwMode="auto">
          <a:xfrm>
            <a:off x="6691938" y="540142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1" name="Freeform 121">
            <a:extLst>
              <a:ext uri="{FF2B5EF4-FFF2-40B4-BE49-F238E27FC236}">
                <a16:creationId xmlns:a16="http://schemas.microsoft.com/office/drawing/2014/main" id="{68EC1954-46F9-44CB-8265-7F7C95257D97}"/>
              </a:ext>
            </a:extLst>
          </p:cNvPr>
          <p:cNvSpPr>
            <a:spLocks noChangeAspect="1"/>
          </p:cNvSpPr>
          <p:nvPr/>
        </p:nvSpPr>
        <p:spPr bwMode="auto">
          <a:xfrm>
            <a:off x="5480988" y="540142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2" name="Freeform 121">
            <a:extLst>
              <a:ext uri="{FF2B5EF4-FFF2-40B4-BE49-F238E27FC236}">
                <a16:creationId xmlns:a16="http://schemas.microsoft.com/office/drawing/2014/main" id="{349382E5-A580-441B-AE06-E45C8E5FD5BC}"/>
              </a:ext>
            </a:extLst>
          </p:cNvPr>
          <p:cNvSpPr>
            <a:spLocks noChangeAspect="1"/>
          </p:cNvSpPr>
          <p:nvPr/>
        </p:nvSpPr>
        <p:spPr bwMode="auto">
          <a:xfrm>
            <a:off x="4273210" y="5401428"/>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3" name="Freeform 121">
            <a:extLst>
              <a:ext uri="{FF2B5EF4-FFF2-40B4-BE49-F238E27FC236}">
                <a16:creationId xmlns:a16="http://schemas.microsoft.com/office/drawing/2014/main" id="{64E70D4A-B473-4F86-A39C-624A19422CBA}"/>
              </a:ext>
            </a:extLst>
          </p:cNvPr>
          <p:cNvSpPr>
            <a:spLocks noChangeAspect="1"/>
          </p:cNvSpPr>
          <p:nvPr/>
        </p:nvSpPr>
        <p:spPr bwMode="auto">
          <a:xfrm>
            <a:off x="6691938" y="3731884"/>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4" name="Freeform 121">
            <a:extLst>
              <a:ext uri="{FF2B5EF4-FFF2-40B4-BE49-F238E27FC236}">
                <a16:creationId xmlns:a16="http://schemas.microsoft.com/office/drawing/2014/main" id="{0BAFED2F-1A26-42A7-81A3-F0A3CCB895CA}"/>
              </a:ext>
            </a:extLst>
          </p:cNvPr>
          <p:cNvSpPr>
            <a:spLocks noChangeAspect="1"/>
          </p:cNvSpPr>
          <p:nvPr/>
        </p:nvSpPr>
        <p:spPr bwMode="auto">
          <a:xfrm>
            <a:off x="4273210" y="4141932"/>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5" name="Freeform 121">
            <a:extLst>
              <a:ext uri="{FF2B5EF4-FFF2-40B4-BE49-F238E27FC236}">
                <a16:creationId xmlns:a16="http://schemas.microsoft.com/office/drawing/2014/main" id="{08E63972-4F69-4215-9295-B9CB00712064}"/>
              </a:ext>
            </a:extLst>
          </p:cNvPr>
          <p:cNvSpPr>
            <a:spLocks noChangeAspect="1"/>
          </p:cNvSpPr>
          <p:nvPr/>
        </p:nvSpPr>
        <p:spPr bwMode="auto">
          <a:xfrm>
            <a:off x="4273210" y="456481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6" name="Freeform 121">
            <a:extLst>
              <a:ext uri="{FF2B5EF4-FFF2-40B4-BE49-F238E27FC236}">
                <a16:creationId xmlns:a16="http://schemas.microsoft.com/office/drawing/2014/main" id="{26F905B3-4E80-4A13-8A2F-DCB98928108A}"/>
              </a:ext>
            </a:extLst>
          </p:cNvPr>
          <p:cNvSpPr>
            <a:spLocks noChangeAspect="1"/>
          </p:cNvSpPr>
          <p:nvPr/>
        </p:nvSpPr>
        <p:spPr bwMode="auto">
          <a:xfrm>
            <a:off x="4273210" y="3731884"/>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7" name="Freeform 121">
            <a:extLst>
              <a:ext uri="{FF2B5EF4-FFF2-40B4-BE49-F238E27FC236}">
                <a16:creationId xmlns:a16="http://schemas.microsoft.com/office/drawing/2014/main" id="{C56AD2B1-5841-4667-924B-EA2A13A04383}"/>
              </a:ext>
            </a:extLst>
          </p:cNvPr>
          <p:cNvSpPr>
            <a:spLocks noChangeAspect="1"/>
          </p:cNvSpPr>
          <p:nvPr/>
        </p:nvSpPr>
        <p:spPr bwMode="auto">
          <a:xfrm>
            <a:off x="4273210" y="3317099"/>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8" name="Freeform 121">
            <a:extLst>
              <a:ext uri="{FF2B5EF4-FFF2-40B4-BE49-F238E27FC236}">
                <a16:creationId xmlns:a16="http://schemas.microsoft.com/office/drawing/2014/main" id="{A69DF3AE-D361-4476-A974-F36631EA9C78}"/>
              </a:ext>
            </a:extLst>
          </p:cNvPr>
          <p:cNvSpPr>
            <a:spLocks noChangeAspect="1"/>
          </p:cNvSpPr>
          <p:nvPr/>
        </p:nvSpPr>
        <p:spPr bwMode="auto">
          <a:xfrm>
            <a:off x="5480988" y="456481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39" name="Freeform 121">
            <a:extLst>
              <a:ext uri="{FF2B5EF4-FFF2-40B4-BE49-F238E27FC236}">
                <a16:creationId xmlns:a16="http://schemas.microsoft.com/office/drawing/2014/main" id="{4A04FC41-8168-4705-A296-B172163A6F4C}"/>
              </a:ext>
            </a:extLst>
          </p:cNvPr>
          <p:cNvSpPr>
            <a:spLocks noChangeAspect="1"/>
          </p:cNvSpPr>
          <p:nvPr/>
        </p:nvSpPr>
        <p:spPr bwMode="auto">
          <a:xfrm>
            <a:off x="3107088" y="4984110"/>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40" name="Freeform 121">
            <a:extLst>
              <a:ext uri="{FF2B5EF4-FFF2-40B4-BE49-F238E27FC236}">
                <a16:creationId xmlns:a16="http://schemas.microsoft.com/office/drawing/2014/main" id="{D067ADAB-8E70-42D2-AA95-E69BE08751C9}"/>
              </a:ext>
            </a:extLst>
          </p:cNvPr>
          <p:cNvSpPr>
            <a:spLocks noChangeAspect="1"/>
          </p:cNvSpPr>
          <p:nvPr/>
        </p:nvSpPr>
        <p:spPr bwMode="auto">
          <a:xfrm>
            <a:off x="7916864" y="4984110"/>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41" name="Freeform 121">
            <a:extLst>
              <a:ext uri="{FF2B5EF4-FFF2-40B4-BE49-F238E27FC236}">
                <a16:creationId xmlns:a16="http://schemas.microsoft.com/office/drawing/2014/main" id="{5741FB9F-FA4D-4C94-90D3-DECA2B8F74C4}"/>
              </a:ext>
            </a:extLst>
          </p:cNvPr>
          <p:cNvSpPr>
            <a:spLocks noChangeAspect="1"/>
          </p:cNvSpPr>
          <p:nvPr/>
        </p:nvSpPr>
        <p:spPr bwMode="auto">
          <a:xfrm>
            <a:off x="9120468" y="5813567"/>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42" name="Freeform 121">
            <a:extLst>
              <a:ext uri="{FF2B5EF4-FFF2-40B4-BE49-F238E27FC236}">
                <a16:creationId xmlns:a16="http://schemas.microsoft.com/office/drawing/2014/main" id="{9D4F8974-75D7-4D97-926B-40D012ABB832}"/>
              </a:ext>
            </a:extLst>
          </p:cNvPr>
          <p:cNvSpPr>
            <a:spLocks noChangeAspect="1"/>
          </p:cNvSpPr>
          <p:nvPr/>
        </p:nvSpPr>
        <p:spPr bwMode="auto">
          <a:xfrm>
            <a:off x="10351321" y="4984110"/>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43" name="Freeform 121">
            <a:extLst>
              <a:ext uri="{FF2B5EF4-FFF2-40B4-BE49-F238E27FC236}">
                <a16:creationId xmlns:a16="http://schemas.microsoft.com/office/drawing/2014/main" id="{C734B67D-B37F-4223-9A25-815F82BC6AE4}"/>
              </a:ext>
            </a:extLst>
          </p:cNvPr>
          <p:cNvSpPr>
            <a:spLocks noChangeAspect="1"/>
          </p:cNvSpPr>
          <p:nvPr/>
        </p:nvSpPr>
        <p:spPr bwMode="auto">
          <a:xfrm>
            <a:off x="6691938" y="4984110"/>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44" name="Freeform 121">
            <a:extLst>
              <a:ext uri="{FF2B5EF4-FFF2-40B4-BE49-F238E27FC236}">
                <a16:creationId xmlns:a16="http://schemas.microsoft.com/office/drawing/2014/main" id="{7DA781FB-EE64-448B-BD43-E5E98FDC58D5}"/>
              </a:ext>
            </a:extLst>
          </p:cNvPr>
          <p:cNvSpPr>
            <a:spLocks noChangeAspect="1"/>
          </p:cNvSpPr>
          <p:nvPr/>
        </p:nvSpPr>
        <p:spPr bwMode="auto">
          <a:xfrm>
            <a:off x="4273210" y="4984110"/>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sp>
        <p:nvSpPr>
          <p:cNvPr id="45" name="Freeform 121">
            <a:extLst>
              <a:ext uri="{FF2B5EF4-FFF2-40B4-BE49-F238E27FC236}">
                <a16:creationId xmlns:a16="http://schemas.microsoft.com/office/drawing/2014/main" id="{C0BAFDD4-A4CF-417F-9DF9-C4E3A9D5378F}"/>
              </a:ext>
            </a:extLst>
          </p:cNvPr>
          <p:cNvSpPr>
            <a:spLocks noChangeAspect="1"/>
          </p:cNvSpPr>
          <p:nvPr/>
        </p:nvSpPr>
        <p:spPr bwMode="auto">
          <a:xfrm>
            <a:off x="7916864" y="2502024"/>
            <a:ext cx="312041" cy="21811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rgbClr val="FF0000"/>
          </a:solidFill>
          <a:ln w="9525">
            <a:noFill/>
            <a:round/>
            <a:headEnd/>
            <a:tailEnd/>
          </a:ln>
        </p:spPr>
        <p:txBody>
          <a:bodyPr vert="horz" wrap="square" lIns="80884" tIns="40441" rIns="80884" bIns="40441" numCol="1" anchor="t" anchorCtr="0" compatLnSpc="1">
            <a:prstTxWarp prst="textNoShape">
              <a:avLst/>
            </a:prstTxWarp>
          </a:bodyPr>
          <a:lstStyle/>
          <a:p>
            <a:pPr defTabSz="855878"/>
            <a:endParaRPr lang="zh-CN" altLang="en-US" sz="1300">
              <a:solidFill>
                <a:srgbClr val="000000"/>
              </a:solidFill>
              <a:latin typeface="方正正黑简体" panose="02000000000000000000" pitchFamily="2" charset="-122"/>
              <a:ea typeface="方正正黑简体" panose="02000000000000000000" pitchFamily="2" charset="-122"/>
              <a:cs typeface="Microsoft YaHei" charset="-122"/>
            </a:endParaRPr>
          </a:p>
        </p:txBody>
      </p:sp>
      <p:pic>
        <p:nvPicPr>
          <p:cNvPr id="2" name="图片 1">
            <a:extLst>
              <a:ext uri="{FF2B5EF4-FFF2-40B4-BE49-F238E27FC236}">
                <a16:creationId xmlns:a16="http://schemas.microsoft.com/office/drawing/2014/main" id="{6EECFF78-6CF6-4F96-9A4B-79429F380A6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39641054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824671" y="-1810658"/>
            <a:ext cx="10502929" cy="6807201"/>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66518" t="45714"/>
          <a:stretch>
            <a:fillRect/>
          </a:stretch>
        </p:blipFill>
        <p:spPr>
          <a:xfrm rot="10800000">
            <a:off x="8109856" y="3135086"/>
            <a:ext cx="4082143" cy="3722914"/>
          </a:xfrm>
          <a:prstGeom prst="rect">
            <a:avLst/>
          </a:prstGeom>
        </p:spPr>
      </p:pic>
      <p:sp>
        <p:nvSpPr>
          <p:cNvPr id="17" name="文本框 16"/>
          <p:cNvSpPr txBox="1"/>
          <p:nvPr/>
        </p:nvSpPr>
        <p:spPr>
          <a:xfrm>
            <a:off x="1131573" y="2846664"/>
            <a:ext cx="5325606" cy="1200329"/>
          </a:xfrm>
          <a:prstGeom prst="rect">
            <a:avLst/>
          </a:prstGeom>
          <a:noFill/>
        </p:spPr>
        <p:txBody>
          <a:bodyPr wrap="squar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a:t>
            </a:r>
            <a:r>
              <a:rPr lang="en-US" altLang="zh-CN" sz="72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图片 10"/>
          <p:cNvPicPr>
            <a:picLocks noChangeAspect="1"/>
          </p:cNvPicPr>
          <p:nvPr/>
        </p:nvPicPr>
        <p:blipFill>
          <a:blip r:embed="rId6"/>
          <a:stretch>
            <a:fillRect/>
          </a:stretch>
        </p:blipFill>
        <p:spPr>
          <a:xfrm>
            <a:off x="9556565" y="3627984"/>
            <a:ext cx="3492293" cy="3653638"/>
          </a:xfrm>
          <a:prstGeom prst="rect">
            <a:avLst/>
          </a:prstGeom>
        </p:spPr>
      </p:pic>
      <p:cxnSp>
        <p:nvCxnSpPr>
          <p:cNvPr id="13" name="直接连接符 12"/>
          <p:cNvCxnSpPr/>
          <p:nvPr/>
        </p:nvCxnSpPr>
        <p:spPr>
          <a:xfrm>
            <a:off x="5807674" y="4046993"/>
            <a:ext cx="4605749" cy="0"/>
          </a:xfrm>
          <a:prstGeom prst="line">
            <a:avLst/>
          </a:prstGeom>
          <a:ln>
            <a:solidFill>
              <a:schemeClr val="tx1">
                <a:lumMod val="75000"/>
                <a:lumOff val="25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760024" y="3031329"/>
            <a:ext cx="4653399" cy="830997"/>
          </a:xfrm>
          <a:prstGeom prst="rect">
            <a:avLst/>
          </a:prstGeom>
        </p:spPr>
        <p:txBody>
          <a:bodyPr wrap="square">
            <a:spAutoFit/>
          </a:bodyPr>
          <a:lstStyle>
            <a:defPPr>
              <a:defRPr lang="zh-CN"/>
            </a:defPPr>
            <a:lvl1pPr algn="just">
              <a:spcAft>
                <a:spcPts val="0"/>
              </a:spcAft>
              <a:defRPr sz="4800" b="1" kern="100">
                <a:ln w="10160">
                  <a:noFill/>
                  <a:prstDash val="solid"/>
                </a:ln>
                <a:gradFill>
                  <a:gsLst>
                    <a:gs pos="0">
                      <a:srgbClr val="0C2D5D"/>
                    </a:gs>
                    <a:gs pos="100000">
                      <a:srgbClr val="2A5DA3"/>
                    </a:gs>
                  </a:gsLst>
                  <a:lin ang="5400000" scaled="0"/>
                </a:gradFill>
                <a:effectLst>
                  <a:outerShdw blurRad="38100" dist="22860" dir="5400000" algn="tl" rotWithShape="0">
                    <a:srgbClr val="000000">
                      <a:alpha val="30000"/>
                    </a:srgbClr>
                  </a:outerShdw>
                </a:effectLst>
                <a:latin typeface="汉仪大黑简" panose="02010609000101010101" pitchFamily="49" charset="-122"/>
                <a:ea typeface="汉仪大黑简" panose="02010609000101010101" pitchFamily="49" charset="-122"/>
                <a:cs typeface="Times New Roman" panose="02020503050405090304" pitchFamily="18" charset="0"/>
              </a:defRPr>
            </a:lvl1pPr>
          </a:lstStyle>
          <a:p>
            <a:pPr algn="l"/>
            <a:r>
              <a:rPr lang="zh-CN" altLang="en-US" b="0" dirty="0">
                <a:latin typeface="微软雅黑" panose="020B0503020204020204" pitchFamily="34" charset="-122"/>
                <a:ea typeface="微软雅黑" panose="020B0503020204020204" pitchFamily="34" charset="-122"/>
                <a:sym typeface="微软雅黑" panose="020B0503020204020204" pitchFamily="34" charset="-122"/>
              </a:rPr>
              <a:t>产品展示</a:t>
            </a:r>
          </a:p>
        </p:txBody>
      </p:sp>
      <p:pic>
        <p:nvPicPr>
          <p:cNvPr id="2" name="图片 1">
            <a:extLst>
              <a:ext uri="{FF2B5EF4-FFF2-40B4-BE49-F238E27FC236}">
                <a16:creationId xmlns:a16="http://schemas.microsoft.com/office/drawing/2014/main" id="{C67950A6-946A-42B7-B454-0310970C277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1938011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outHorizontal)">
                                      <p:cBhvr>
                                        <p:cTn id="12" dur="500"/>
                                        <p:tgtEl>
                                          <p:spTgt spid="1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1837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60399" y="-36000"/>
            <a:ext cx="10968214" cy="6170638"/>
            <a:chOff x="660399" y="-36000"/>
            <a:chExt cx="10968212" cy="6170637"/>
          </a:xfrm>
        </p:grpSpPr>
        <p:grpSp>
          <p:nvGrpSpPr>
            <p:cNvPr id="91" name="isľíďè"/>
            <p:cNvGrpSpPr>
              <a:grpSpLocks noChangeAspect="1"/>
            </p:cNvGrpSpPr>
            <p:nvPr/>
          </p:nvGrpSpPr>
          <p:grpSpPr bwMode="auto">
            <a:xfrm>
              <a:off x="4928392" y="-36000"/>
              <a:ext cx="6700219" cy="3699953"/>
              <a:chOff x="4097" y="203"/>
              <a:chExt cx="2959" cy="1634"/>
            </a:xfrm>
            <a:solidFill>
              <a:schemeClr val="bg1">
                <a:lumMod val="95000"/>
              </a:schemeClr>
            </a:solidFill>
          </p:grpSpPr>
          <p:sp>
            <p:nvSpPr>
              <p:cNvPr id="126" name="î$lidé"/>
              <p:cNvSpPr/>
              <p:nvPr/>
            </p:nvSpPr>
            <p:spPr bwMode="auto">
              <a:xfrm>
                <a:off x="5345" y="237"/>
                <a:ext cx="1711" cy="1353"/>
              </a:xfrm>
              <a:custGeom>
                <a:avLst/>
                <a:gdLst>
                  <a:gd name="T0" fmla="*/ 996 w 1711"/>
                  <a:gd name="T1" fmla="*/ 0 h 1353"/>
                  <a:gd name="T2" fmla="*/ 1085 w 1711"/>
                  <a:gd name="T3" fmla="*/ 83 h 1353"/>
                  <a:gd name="T4" fmla="*/ 1128 w 1711"/>
                  <a:gd name="T5" fmla="*/ 137 h 1353"/>
                  <a:gd name="T6" fmla="*/ 1204 w 1711"/>
                  <a:gd name="T7" fmla="*/ 138 h 1353"/>
                  <a:gd name="T8" fmla="*/ 1249 w 1711"/>
                  <a:gd name="T9" fmla="*/ 194 h 1353"/>
                  <a:gd name="T10" fmla="*/ 1404 w 1711"/>
                  <a:gd name="T11" fmla="*/ 201 h 1353"/>
                  <a:gd name="T12" fmla="*/ 1478 w 1711"/>
                  <a:gd name="T13" fmla="*/ 244 h 1353"/>
                  <a:gd name="T14" fmla="*/ 1558 w 1711"/>
                  <a:gd name="T15" fmla="*/ 251 h 1353"/>
                  <a:gd name="T16" fmla="*/ 1681 w 1711"/>
                  <a:gd name="T17" fmla="*/ 305 h 1353"/>
                  <a:gd name="T18" fmla="*/ 1667 w 1711"/>
                  <a:gd name="T19" fmla="*/ 338 h 1353"/>
                  <a:gd name="T20" fmla="*/ 1502 w 1711"/>
                  <a:gd name="T21" fmla="*/ 432 h 1353"/>
                  <a:gd name="T22" fmla="*/ 1433 w 1711"/>
                  <a:gd name="T23" fmla="*/ 480 h 1353"/>
                  <a:gd name="T24" fmla="*/ 1274 w 1711"/>
                  <a:gd name="T25" fmla="*/ 503 h 1353"/>
                  <a:gd name="T26" fmla="*/ 1199 w 1711"/>
                  <a:gd name="T27" fmla="*/ 700 h 1353"/>
                  <a:gd name="T28" fmla="*/ 1176 w 1711"/>
                  <a:gd name="T29" fmla="*/ 696 h 1353"/>
                  <a:gd name="T30" fmla="*/ 1139 w 1711"/>
                  <a:gd name="T31" fmla="*/ 749 h 1353"/>
                  <a:gd name="T32" fmla="*/ 1019 w 1711"/>
                  <a:gd name="T33" fmla="*/ 895 h 1353"/>
                  <a:gd name="T34" fmla="*/ 978 w 1711"/>
                  <a:gd name="T35" fmla="*/ 940 h 1353"/>
                  <a:gd name="T36" fmla="*/ 975 w 1711"/>
                  <a:gd name="T37" fmla="*/ 1014 h 1353"/>
                  <a:gd name="T38" fmla="*/ 923 w 1711"/>
                  <a:gd name="T39" fmla="*/ 917 h 1353"/>
                  <a:gd name="T40" fmla="*/ 808 w 1711"/>
                  <a:gd name="T41" fmla="*/ 941 h 1353"/>
                  <a:gd name="T42" fmla="*/ 694 w 1711"/>
                  <a:gd name="T43" fmla="*/ 835 h 1353"/>
                  <a:gd name="T44" fmla="*/ 567 w 1711"/>
                  <a:gd name="T45" fmla="*/ 827 h 1353"/>
                  <a:gd name="T46" fmla="*/ 634 w 1711"/>
                  <a:gd name="T47" fmla="*/ 857 h 1353"/>
                  <a:gd name="T48" fmla="*/ 487 w 1711"/>
                  <a:gd name="T49" fmla="*/ 900 h 1353"/>
                  <a:gd name="T50" fmla="*/ 472 w 1711"/>
                  <a:gd name="T51" fmla="*/ 924 h 1353"/>
                  <a:gd name="T52" fmla="*/ 530 w 1711"/>
                  <a:gd name="T53" fmla="*/ 1028 h 1353"/>
                  <a:gd name="T54" fmla="*/ 431 w 1711"/>
                  <a:gd name="T55" fmla="*/ 1224 h 1353"/>
                  <a:gd name="T56" fmla="*/ 299 w 1711"/>
                  <a:gd name="T57" fmla="*/ 1353 h 1353"/>
                  <a:gd name="T58" fmla="*/ 216 w 1711"/>
                  <a:gd name="T59" fmla="*/ 1056 h 1353"/>
                  <a:gd name="T60" fmla="*/ 118 w 1711"/>
                  <a:gd name="T61" fmla="*/ 1009 h 1353"/>
                  <a:gd name="T62" fmla="*/ 6 w 1711"/>
                  <a:gd name="T63" fmla="*/ 862 h 1353"/>
                  <a:gd name="T64" fmla="*/ 167 w 1711"/>
                  <a:gd name="T65" fmla="*/ 721 h 1353"/>
                  <a:gd name="T66" fmla="*/ 316 w 1711"/>
                  <a:gd name="T67" fmla="*/ 757 h 1353"/>
                  <a:gd name="T68" fmla="*/ 416 w 1711"/>
                  <a:gd name="T69" fmla="*/ 733 h 1353"/>
                  <a:gd name="T70" fmla="*/ 349 w 1711"/>
                  <a:gd name="T71" fmla="*/ 711 h 1353"/>
                  <a:gd name="T72" fmla="*/ 247 w 1711"/>
                  <a:gd name="T73" fmla="*/ 635 h 1353"/>
                  <a:gd name="T74" fmla="*/ 249 w 1711"/>
                  <a:gd name="T75" fmla="*/ 709 h 1353"/>
                  <a:gd name="T76" fmla="*/ 150 w 1711"/>
                  <a:gd name="T77" fmla="*/ 689 h 1353"/>
                  <a:gd name="T78" fmla="*/ 131 w 1711"/>
                  <a:gd name="T79" fmla="*/ 653 h 1353"/>
                  <a:gd name="T80" fmla="*/ 129 w 1711"/>
                  <a:gd name="T81" fmla="*/ 576 h 1353"/>
                  <a:gd name="T82" fmla="*/ 209 w 1711"/>
                  <a:gd name="T83" fmla="*/ 484 h 1353"/>
                  <a:gd name="T84" fmla="*/ 265 w 1711"/>
                  <a:gd name="T85" fmla="*/ 504 h 1353"/>
                  <a:gd name="T86" fmla="*/ 345 w 1711"/>
                  <a:gd name="T87" fmla="*/ 455 h 1353"/>
                  <a:gd name="T88" fmla="*/ 318 w 1711"/>
                  <a:gd name="T89" fmla="*/ 411 h 1353"/>
                  <a:gd name="T90" fmla="*/ 287 w 1711"/>
                  <a:gd name="T91" fmla="*/ 385 h 1353"/>
                  <a:gd name="T92" fmla="*/ 279 w 1711"/>
                  <a:gd name="T93" fmla="*/ 486 h 1353"/>
                  <a:gd name="T94" fmla="*/ 185 w 1711"/>
                  <a:gd name="T95" fmla="*/ 409 h 1353"/>
                  <a:gd name="T96" fmla="*/ 474 w 1711"/>
                  <a:gd name="T97" fmla="*/ 274 h 1353"/>
                  <a:gd name="T98" fmla="*/ 502 w 1711"/>
                  <a:gd name="T99" fmla="*/ 260 h 1353"/>
                  <a:gd name="T100" fmla="*/ 637 w 1711"/>
                  <a:gd name="T101" fmla="*/ 213 h 1353"/>
                  <a:gd name="T102" fmla="*/ 745 w 1711"/>
                  <a:gd name="T103" fmla="*/ 159 h 1353"/>
                  <a:gd name="T104" fmla="*/ 757 w 1711"/>
                  <a:gd name="T105" fmla="*/ 268 h 1353"/>
                  <a:gd name="T106" fmla="*/ 825 w 1711"/>
                  <a:gd name="T107" fmla="*/ 201 h 1353"/>
                  <a:gd name="T108" fmla="*/ 854 w 1711"/>
                  <a:gd name="T109" fmla="*/ 112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11" h="1353">
                    <a:moveTo>
                      <a:pt x="854" y="112"/>
                    </a:moveTo>
                    <a:lnTo>
                      <a:pt x="882" y="76"/>
                    </a:lnTo>
                    <a:lnTo>
                      <a:pt x="912" y="61"/>
                    </a:lnTo>
                    <a:lnTo>
                      <a:pt x="960" y="50"/>
                    </a:lnTo>
                    <a:lnTo>
                      <a:pt x="996" y="0"/>
                    </a:lnTo>
                    <a:lnTo>
                      <a:pt x="1021" y="10"/>
                    </a:lnTo>
                    <a:lnTo>
                      <a:pt x="1022" y="42"/>
                    </a:lnTo>
                    <a:lnTo>
                      <a:pt x="1049" y="33"/>
                    </a:lnTo>
                    <a:lnTo>
                      <a:pt x="1080" y="51"/>
                    </a:lnTo>
                    <a:lnTo>
                      <a:pt x="1085" y="83"/>
                    </a:lnTo>
                    <a:lnTo>
                      <a:pt x="1022" y="149"/>
                    </a:lnTo>
                    <a:lnTo>
                      <a:pt x="1076" y="122"/>
                    </a:lnTo>
                    <a:lnTo>
                      <a:pt x="1083" y="142"/>
                    </a:lnTo>
                    <a:lnTo>
                      <a:pt x="1101" y="131"/>
                    </a:lnTo>
                    <a:lnTo>
                      <a:pt x="1128" y="137"/>
                    </a:lnTo>
                    <a:lnTo>
                      <a:pt x="1125" y="146"/>
                    </a:lnTo>
                    <a:lnTo>
                      <a:pt x="1164" y="147"/>
                    </a:lnTo>
                    <a:lnTo>
                      <a:pt x="1164" y="130"/>
                    </a:lnTo>
                    <a:lnTo>
                      <a:pt x="1191" y="140"/>
                    </a:lnTo>
                    <a:lnTo>
                      <a:pt x="1204" y="138"/>
                    </a:lnTo>
                    <a:lnTo>
                      <a:pt x="1217" y="169"/>
                    </a:lnTo>
                    <a:lnTo>
                      <a:pt x="1209" y="182"/>
                    </a:lnTo>
                    <a:lnTo>
                      <a:pt x="1228" y="207"/>
                    </a:lnTo>
                    <a:lnTo>
                      <a:pt x="1242" y="179"/>
                    </a:lnTo>
                    <a:lnTo>
                      <a:pt x="1249" y="194"/>
                    </a:lnTo>
                    <a:lnTo>
                      <a:pt x="1298" y="192"/>
                    </a:lnTo>
                    <a:lnTo>
                      <a:pt x="1312" y="156"/>
                    </a:lnTo>
                    <a:lnTo>
                      <a:pt x="1380" y="173"/>
                    </a:lnTo>
                    <a:lnTo>
                      <a:pt x="1386" y="189"/>
                    </a:lnTo>
                    <a:lnTo>
                      <a:pt x="1404" y="201"/>
                    </a:lnTo>
                    <a:lnTo>
                      <a:pt x="1407" y="210"/>
                    </a:lnTo>
                    <a:lnTo>
                      <a:pt x="1458" y="206"/>
                    </a:lnTo>
                    <a:lnTo>
                      <a:pt x="1468" y="225"/>
                    </a:lnTo>
                    <a:lnTo>
                      <a:pt x="1465" y="234"/>
                    </a:lnTo>
                    <a:lnTo>
                      <a:pt x="1478" y="244"/>
                    </a:lnTo>
                    <a:lnTo>
                      <a:pt x="1487" y="236"/>
                    </a:lnTo>
                    <a:lnTo>
                      <a:pt x="1523" y="241"/>
                    </a:lnTo>
                    <a:lnTo>
                      <a:pt x="1532" y="235"/>
                    </a:lnTo>
                    <a:lnTo>
                      <a:pt x="1544" y="254"/>
                    </a:lnTo>
                    <a:lnTo>
                      <a:pt x="1558" y="251"/>
                    </a:lnTo>
                    <a:lnTo>
                      <a:pt x="1554" y="230"/>
                    </a:lnTo>
                    <a:lnTo>
                      <a:pt x="1569" y="234"/>
                    </a:lnTo>
                    <a:lnTo>
                      <a:pt x="1601" y="234"/>
                    </a:lnTo>
                    <a:lnTo>
                      <a:pt x="1676" y="288"/>
                    </a:lnTo>
                    <a:lnTo>
                      <a:pt x="1681" y="305"/>
                    </a:lnTo>
                    <a:lnTo>
                      <a:pt x="1690" y="297"/>
                    </a:lnTo>
                    <a:lnTo>
                      <a:pt x="1711" y="314"/>
                    </a:lnTo>
                    <a:lnTo>
                      <a:pt x="1699" y="334"/>
                    </a:lnTo>
                    <a:lnTo>
                      <a:pt x="1691" y="353"/>
                    </a:lnTo>
                    <a:lnTo>
                      <a:pt x="1667" y="338"/>
                    </a:lnTo>
                    <a:lnTo>
                      <a:pt x="1634" y="337"/>
                    </a:lnTo>
                    <a:lnTo>
                      <a:pt x="1629" y="375"/>
                    </a:lnTo>
                    <a:lnTo>
                      <a:pt x="1625" y="389"/>
                    </a:lnTo>
                    <a:lnTo>
                      <a:pt x="1553" y="429"/>
                    </a:lnTo>
                    <a:lnTo>
                      <a:pt x="1502" y="432"/>
                    </a:lnTo>
                    <a:lnTo>
                      <a:pt x="1494" y="463"/>
                    </a:lnTo>
                    <a:lnTo>
                      <a:pt x="1496" y="488"/>
                    </a:lnTo>
                    <a:lnTo>
                      <a:pt x="1441" y="561"/>
                    </a:lnTo>
                    <a:lnTo>
                      <a:pt x="1428" y="533"/>
                    </a:lnTo>
                    <a:lnTo>
                      <a:pt x="1433" y="480"/>
                    </a:lnTo>
                    <a:lnTo>
                      <a:pt x="1493" y="403"/>
                    </a:lnTo>
                    <a:lnTo>
                      <a:pt x="1466" y="413"/>
                    </a:lnTo>
                    <a:lnTo>
                      <a:pt x="1426" y="443"/>
                    </a:lnTo>
                    <a:lnTo>
                      <a:pt x="1321" y="444"/>
                    </a:lnTo>
                    <a:lnTo>
                      <a:pt x="1274" y="503"/>
                    </a:lnTo>
                    <a:lnTo>
                      <a:pt x="1305" y="523"/>
                    </a:lnTo>
                    <a:lnTo>
                      <a:pt x="1298" y="602"/>
                    </a:lnTo>
                    <a:lnTo>
                      <a:pt x="1253" y="660"/>
                    </a:lnTo>
                    <a:lnTo>
                      <a:pt x="1230" y="663"/>
                    </a:lnTo>
                    <a:lnTo>
                      <a:pt x="1199" y="700"/>
                    </a:lnTo>
                    <a:lnTo>
                      <a:pt x="1223" y="725"/>
                    </a:lnTo>
                    <a:lnTo>
                      <a:pt x="1194" y="758"/>
                    </a:lnTo>
                    <a:lnTo>
                      <a:pt x="1189" y="744"/>
                    </a:lnTo>
                    <a:lnTo>
                      <a:pt x="1187" y="725"/>
                    </a:lnTo>
                    <a:lnTo>
                      <a:pt x="1176" y="696"/>
                    </a:lnTo>
                    <a:lnTo>
                      <a:pt x="1148" y="705"/>
                    </a:lnTo>
                    <a:lnTo>
                      <a:pt x="1147" y="682"/>
                    </a:lnTo>
                    <a:lnTo>
                      <a:pt x="1121" y="711"/>
                    </a:lnTo>
                    <a:lnTo>
                      <a:pt x="1144" y="728"/>
                    </a:lnTo>
                    <a:lnTo>
                      <a:pt x="1139" y="749"/>
                    </a:lnTo>
                    <a:lnTo>
                      <a:pt x="1153" y="782"/>
                    </a:lnTo>
                    <a:lnTo>
                      <a:pt x="1140" y="816"/>
                    </a:lnTo>
                    <a:lnTo>
                      <a:pt x="1091" y="862"/>
                    </a:lnTo>
                    <a:lnTo>
                      <a:pt x="1038" y="876"/>
                    </a:lnTo>
                    <a:lnTo>
                      <a:pt x="1019" y="895"/>
                    </a:lnTo>
                    <a:lnTo>
                      <a:pt x="1047" y="931"/>
                    </a:lnTo>
                    <a:lnTo>
                      <a:pt x="1047" y="957"/>
                    </a:lnTo>
                    <a:lnTo>
                      <a:pt x="1014" y="980"/>
                    </a:lnTo>
                    <a:lnTo>
                      <a:pt x="1001" y="960"/>
                    </a:lnTo>
                    <a:lnTo>
                      <a:pt x="978" y="940"/>
                    </a:lnTo>
                    <a:lnTo>
                      <a:pt x="965" y="966"/>
                    </a:lnTo>
                    <a:lnTo>
                      <a:pt x="984" y="993"/>
                    </a:lnTo>
                    <a:lnTo>
                      <a:pt x="1001" y="1016"/>
                    </a:lnTo>
                    <a:lnTo>
                      <a:pt x="1008" y="1040"/>
                    </a:lnTo>
                    <a:lnTo>
                      <a:pt x="975" y="1014"/>
                    </a:lnTo>
                    <a:lnTo>
                      <a:pt x="973" y="995"/>
                    </a:lnTo>
                    <a:lnTo>
                      <a:pt x="958" y="983"/>
                    </a:lnTo>
                    <a:lnTo>
                      <a:pt x="953" y="913"/>
                    </a:lnTo>
                    <a:lnTo>
                      <a:pt x="932" y="919"/>
                    </a:lnTo>
                    <a:lnTo>
                      <a:pt x="923" y="917"/>
                    </a:lnTo>
                    <a:lnTo>
                      <a:pt x="920" y="893"/>
                    </a:lnTo>
                    <a:lnTo>
                      <a:pt x="903" y="863"/>
                    </a:lnTo>
                    <a:lnTo>
                      <a:pt x="870" y="881"/>
                    </a:lnTo>
                    <a:lnTo>
                      <a:pt x="816" y="915"/>
                    </a:lnTo>
                    <a:lnTo>
                      <a:pt x="808" y="941"/>
                    </a:lnTo>
                    <a:lnTo>
                      <a:pt x="786" y="984"/>
                    </a:lnTo>
                    <a:lnTo>
                      <a:pt x="773" y="965"/>
                    </a:lnTo>
                    <a:lnTo>
                      <a:pt x="745" y="879"/>
                    </a:lnTo>
                    <a:lnTo>
                      <a:pt x="726" y="875"/>
                    </a:lnTo>
                    <a:lnTo>
                      <a:pt x="694" y="835"/>
                    </a:lnTo>
                    <a:lnTo>
                      <a:pt x="619" y="832"/>
                    </a:lnTo>
                    <a:lnTo>
                      <a:pt x="614" y="820"/>
                    </a:lnTo>
                    <a:lnTo>
                      <a:pt x="547" y="791"/>
                    </a:lnTo>
                    <a:lnTo>
                      <a:pt x="547" y="811"/>
                    </a:lnTo>
                    <a:lnTo>
                      <a:pt x="567" y="827"/>
                    </a:lnTo>
                    <a:lnTo>
                      <a:pt x="568" y="841"/>
                    </a:lnTo>
                    <a:lnTo>
                      <a:pt x="594" y="844"/>
                    </a:lnTo>
                    <a:lnTo>
                      <a:pt x="606" y="832"/>
                    </a:lnTo>
                    <a:lnTo>
                      <a:pt x="610" y="839"/>
                    </a:lnTo>
                    <a:lnTo>
                      <a:pt x="634" y="857"/>
                    </a:lnTo>
                    <a:lnTo>
                      <a:pt x="628" y="879"/>
                    </a:lnTo>
                    <a:lnTo>
                      <a:pt x="577" y="915"/>
                    </a:lnTo>
                    <a:lnTo>
                      <a:pt x="515" y="946"/>
                    </a:lnTo>
                    <a:lnTo>
                      <a:pt x="497" y="926"/>
                    </a:lnTo>
                    <a:lnTo>
                      <a:pt x="487" y="900"/>
                    </a:lnTo>
                    <a:lnTo>
                      <a:pt x="455" y="846"/>
                    </a:lnTo>
                    <a:lnTo>
                      <a:pt x="434" y="810"/>
                    </a:lnTo>
                    <a:lnTo>
                      <a:pt x="425" y="824"/>
                    </a:lnTo>
                    <a:lnTo>
                      <a:pt x="452" y="872"/>
                    </a:lnTo>
                    <a:lnTo>
                      <a:pt x="472" y="924"/>
                    </a:lnTo>
                    <a:lnTo>
                      <a:pt x="495" y="941"/>
                    </a:lnTo>
                    <a:lnTo>
                      <a:pt x="512" y="965"/>
                    </a:lnTo>
                    <a:lnTo>
                      <a:pt x="551" y="956"/>
                    </a:lnTo>
                    <a:lnTo>
                      <a:pt x="566" y="966"/>
                    </a:lnTo>
                    <a:lnTo>
                      <a:pt x="530" y="1028"/>
                    </a:lnTo>
                    <a:lnTo>
                      <a:pt x="467" y="1103"/>
                    </a:lnTo>
                    <a:lnTo>
                      <a:pt x="480" y="1138"/>
                    </a:lnTo>
                    <a:lnTo>
                      <a:pt x="481" y="1173"/>
                    </a:lnTo>
                    <a:lnTo>
                      <a:pt x="453" y="1199"/>
                    </a:lnTo>
                    <a:lnTo>
                      <a:pt x="431" y="1224"/>
                    </a:lnTo>
                    <a:lnTo>
                      <a:pt x="436" y="1253"/>
                    </a:lnTo>
                    <a:lnTo>
                      <a:pt x="415" y="1275"/>
                    </a:lnTo>
                    <a:lnTo>
                      <a:pt x="403" y="1303"/>
                    </a:lnTo>
                    <a:lnTo>
                      <a:pt x="356" y="1351"/>
                    </a:lnTo>
                    <a:lnTo>
                      <a:pt x="299" y="1353"/>
                    </a:lnTo>
                    <a:lnTo>
                      <a:pt x="273" y="1293"/>
                    </a:lnTo>
                    <a:lnTo>
                      <a:pt x="263" y="1242"/>
                    </a:lnTo>
                    <a:lnTo>
                      <a:pt x="240" y="1202"/>
                    </a:lnTo>
                    <a:lnTo>
                      <a:pt x="252" y="1120"/>
                    </a:lnTo>
                    <a:lnTo>
                      <a:pt x="216" y="1056"/>
                    </a:lnTo>
                    <a:lnTo>
                      <a:pt x="223" y="1018"/>
                    </a:lnTo>
                    <a:lnTo>
                      <a:pt x="189" y="1012"/>
                    </a:lnTo>
                    <a:lnTo>
                      <a:pt x="179" y="999"/>
                    </a:lnTo>
                    <a:lnTo>
                      <a:pt x="136" y="1016"/>
                    </a:lnTo>
                    <a:lnTo>
                      <a:pt x="118" y="1009"/>
                    </a:lnTo>
                    <a:lnTo>
                      <a:pt x="81" y="1016"/>
                    </a:lnTo>
                    <a:lnTo>
                      <a:pt x="37" y="989"/>
                    </a:lnTo>
                    <a:lnTo>
                      <a:pt x="0" y="928"/>
                    </a:lnTo>
                    <a:lnTo>
                      <a:pt x="8" y="887"/>
                    </a:lnTo>
                    <a:lnTo>
                      <a:pt x="6" y="862"/>
                    </a:lnTo>
                    <a:lnTo>
                      <a:pt x="61" y="795"/>
                    </a:lnTo>
                    <a:lnTo>
                      <a:pt x="89" y="752"/>
                    </a:lnTo>
                    <a:lnTo>
                      <a:pt x="96" y="735"/>
                    </a:lnTo>
                    <a:lnTo>
                      <a:pt x="126" y="742"/>
                    </a:lnTo>
                    <a:lnTo>
                      <a:pt x="167" y="721"/>
                    </a:lnTo>
                    <a:lnTo>
                      <a:pt x="230" y="724"/>
                    </a:lnTo>
                    <a:lnTo>
                      <a:pt x="235" y="745"/>
                    </a:lnTo>
                    <a:lnTo>
                      <a:pt x="269" y="769"/>
                    </a:lnTo>
                    <a:lnTo>
                      <a:pt x="299" y="788"/>
                    </a:lnTo>
                    <a:lnTo>
                      <a:pt x="316" y="757"/>
                    </a:lnTo>
                    <a:lnTo>
                      <a:pt x="351" y="777"/>
                    </a:lnTo>
                    <a:lnTo>
                      <a:pt x="392" y="780"/>
                    </a:lnTo>
                    <a:lnTo>
                      <a:pt x="429" y="775"/>
                    </a:lnTo>
                    <a:lnTo>
                      <a:pt x="440" y="731"/>
                    </a:lnTo>
                    <a:lnTo>
                      <a:pt x="416" y="733"/>
                    </a:lnTo>
                    <a:lnTo>
                      <a:pt x="386" y="730"/>
                    </a:lnTo>
                    <a:lnTo>
                      <a:pt x="368" y="706"/>
                    </a:lnTo>
                    <a:lnTo>
                      <a:pt x="354" y="689"/>
                    </a:lnTo>
                    <a:lnTo>
                      <a:pt x="339" y="688"/>
                    </a:lnTo>
                    <a:lnTo>
                      <a:pt x="349" y="711"/>
                    </a:lnTo>
                    <a:lnTo>
                      <a:pt x="329" y="728"/>
                    </a:lnTo>
                    <a:lnTo>
                      <a:pt x="310" y="697"/>
                    </a:lnTo>
                    <a:lnTo>
                      <a:pt x="304" y="663"/>
                    </a:lnTo>
                    <a:lnTo>
                      <a:pt x="256" y="627"/>
                    </a:lnTo>
                    <a:lnTo>
                      <a:pt x="247" y="635"/>
                    </a:lnTo>
                    <a:lnTo>
                      <a:pt x="285" y="678"/>
                    </a:lnTo>
                    <a:lnTo>
                      <a:pt x="296" y="692"/>
                    </a:lnTo>
                    <a:lnTo>
                      <a:pt x="285" y="700"/>
                    </a:lnTo>
                    <a:lnTo>
                      <a:pt x="269" y="731"/>
                    </a:lnTo>
                    <a:lnTo>
                      <a:pt x="249" y="709"/>
                    </a:lnTo>
                    <a:lnTo>
                      <a:pt x="268" y="688"/>
                    </a:lnTo>
                    <a:lnTo>
                      <a:pt x="227" y="646"/>
                    </a:lnTo>
                    <a:lnTo>
                      <a:pt x="195" y="656"/>
                    </a:lnTo>
                    <a:lnTo>
                      <a:pt x="178" y="651"/>
                    </a:lnTo>
                    <a:lnTo>
                      <a:pt x="150" y="689"/>
                    </a:lnTo>
                    <a:lnTo>
                      <a:pt x="134" y="716"/>
                    </a:lnTo>
                    <a:lnTo>
                      <a:pt x="90" y="721"/>
                    </a:lnTo>
                    <a:lnTo>
                      <a:pt x="74" y="714"/>
                    </a:lnTo>
                    <a:lnTo>
                      <a:pt x="71" y="654"/>
                    </a:lnTo>
                    <a:lnTo>
                      <a:pt x="131" y="653"/>
                    </a:lnTo>
                    <a:lnTo>
                      <a:pt x="129" y="617"/>
                    </a:lnTo>
                    <a:lnTo>
                      <a:pt x="105" y="598"/>
                    </a:lnTo>
                    <a:lnTo>
                      <a:pt x="117" y="588"/>
                    </a:lnTo>
                    <a:lnTo>
                      <a:pt x="132" y="590"/>
                    </a:lnTo>
                    <a:lnTo>
                      <a:pt x="129" y="576"/>
                    </a:lnTo>
                    <a:lnTo>
                      <a:pt x="157" y="570"/>
                    </a:lnTo>
                    <a:lnTo>
                      <a:pt x="179" y="547"/>
                    </a:lnTo>
                    <a:lnTo>
                      <a:pt x="186" y="530"/>
                    </a:lnTo>
                    <a:lnTo>
                      <a:pt x="214" y="522"/>
                    </a:lnTo>
                    <a:lnTo>
                      <a:pt x="209" y="484"/>
                    </a:lnTo>
                    <a:lnTo>
                      <a:pt x="230" y="463"/>
                    </a:lnTo>
                    <a:lnTo>
                      <a:pt x="233" y="485"/>
                    </a:lnTo>
                    <a:lnTo>
                      <a:pt x="222" y="503"/>
                    </a:lnTo>
                    <a:lnTo>
                      <a:pt x="232" y="519"/>
                    </a:lnTo>
                    <a:lnTo>
                      <a:pt x="265" y="504"/>
                    </a:lnTo>
                    <a:lnTo>
                      <a:pt x="269" y="512"/>
                    </a:lnTo>
                    <a:lnTo>
                      <a:pt x="298" y="507"/>
                    </a:lnTo>
                    <a:lnTo>
                      <a:pt x="326" y="461"/>
                    </a:lnTo>
                    <a:lnTo>
                      <a:pt x="337" y="474"/>
                    </a:lnTo>
                    <a:lnTo>
                      <a:pt x="345" y="455"/>
                    </a:lnTo>
                    <a:lnTo>
                      <a:pt x="332" y="443"/>
                    </a:lnTo>
                    <a:lnTo>
                      <a:pt x="377" y="433"/>
                    </a:lnTo>
                    <a:lnTo>
                      <a:pt x="379" y="417"/>
                    </a:lnTo>
                    <a:lnTo>
                      <a:pt x="336" y="427"/>
                    </a:lnTo>
                    <a:lnTo>
                      <a:pt x="318" y="411"/>
                    </a:lnTo>
                    <a:lnTo>
                      <a:pt x="317" y="381"/>
                    </a:lnTo>
                    <a:lnTo>
                      <a:pt x="353" y="329"/>
                    </a:lnTo>
                    <a:lnTo>
                      <a:pt x="326" y="325"/>
                    </a:lnTo>
                    <a:lnTo>
                      <a:pt x="318" y="342"/>
                    </a:lnTo>
                    <a:lnTo>
                      <a:pt x="287" y="385"/>
                    </a:lnTo>
                    <a:lnTo>
                      <a:pt x="277" y="405"/>
                    </a:lnTo>
                    <a:lnTo>
                      <a:pt x="297" y="423"/>
                    </a:lnTo>
                    <a:lnTo>
                      <a:pt x="294" y="442"/>
                    </a:lnTo>
                    <a:lnTo>
                      <a:pt x="279" y="450"/>
                    </a:lnTo>
                    <a:lnTo>
                      <a:pt x="279" y="486"/>
                    </a:lnTo>
                    <a:lnTo>
                      <a:pt x="250" y="495"/>
                    </a:lnTo>
                    <a:lnTo>
                      <a:pt x="241" y="470"/>
                    </a:lnTo>
                    <a:lnTo>
                      <a:pt x="232" y="441"/>
                    </a:lnTo>
                    <a:lnTo>
                      <a:pt x="198" y="458"/>
                    </a:lnTo>
                    <a:lnTo>
                      <a:pt x="185" y="409"/>
                    </a:lnTo>
                    <a:lnTo>
                      <a:pt x="225" y="359"/>
                    </a:lnTo>
                    <a:lnTo>
                      <a:pt x="289" y="226"/>
                    </a:lnTo>
                    <a:lnTo>
                      <a:pt x="401" y="210"/>
                    </a:lnTo>
                    <a:lnTo>
                      <a:pt x="410" y="238"/>
                    </a:lnTo>
                    <a:lnTo>
                      <a:pt x="474" y="274"/>
                    </a:lnTo>
                    <a:lnTo>
                      <a:pt x="485" y="302"/>
                    </a:lnTo>
                    <a:lnTo>
                      <a:pt x="436" y="316"/>
                    </a:lnTo>
                    <a:lnTo>
                      <a:pt x="433" y="347"/>
                    </a:lnTo>
                    <a:lnTo>
                      <a:pt x="505" y="312"/>
                    </a:lnTo>
                    <a:lnTo>
                      <a:pt x="502" y="260"/>
                    </a:lnTo>
                    <a:lnTo>
                      <a:pt x="528" y="272"/>
                    </a:lnTo>
                    <a:lnTo>
                      <a:pt x="538" y="295"/>
                    </a:lnTo>
                    <a:lnTo>
                      <a:pt x="590" y="264"/>
                    </a:lnTo>
                    <a:lnTo>
                      <a:pt x="632" y="235"/>
                    </a:lnTo>
                    <a:lnTo>
                      <a:pt x="637" y="213"/>
                    </a:lnTo>
                    <a:lnTo>
                      <a:pt x="667" y="238"/>
                    </a:lnTo>
                    <a:lnTo>
                      <a:pt x="710" y="254"/>
                    </a:lnTo>
                    <a:lnTo>
                      <a:pt x="694" y="211"/>
                    </a:lnTo>
                    <a:lnTo>
                      <a:pt x="713" y="163"/>
                    </a:lnTo>
                    <a:lnTo>
                      <a:pt x="745" y="159"/>
                    </a:lnTo>
                    <a:lnTo>
                      <a:pt x="736" y="202"/>
                    </a:lnTo>
                    <a:lnTo>
                      <a:pt x="743" y="253"/>
                    </a:lnTo>
                    <a:lnTo>
                      <a:pt x="714" y="316"/>
                    </a:lnTo>
                    <a:lnTo>
                      <a:pt x="724" y="321"/>
                    </a:lnTo>
                    <a:lnTo>
                      <a:pt x="757" y="268"/>
                    </a:lnTo>
                    <a:lnTo>
                      <a:pt x="746" y="220"/>
                    </a:lnTo>
                    <a:lnTo>
                      <a:pt x="764" y="171"/>
                    </a:lnTo>
                    <a:lnTo>
                      <a:pt x="781" y="173"/>
                    </a:lnTo>
                    <a:lnTo>
                      <a:pt x="802" y="178"/>
                    </a:lnTo>
                    <a:lnTo>
                      <a:pt x="825" y="201"/>
                    </a:lnTo>
                    <a:lnTo>
                      <a:pt x="836" y="189"/>
                    </a:lnTo>
                    <a:lnTo>
                      <a:pt x="813" y="168"/>
                    </a:lnTo>
                    <a:lnTo>
                      <a:pt x="809" y="136"/>
                    </a:lnTo>
                    <a:lnTo>
                      <a:pt x="860" y="126"/>
                    </a:lnTo>
                    <a:lnTo>
                      <a:pt x="854"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ïṣlîḑe"/>
              <p:cNvSpPr/>
              <p:nvPr/>
            </p:nvSpPr>
            <p:spPr bwMode="auto">
              <a:xfrm>
                <a:off x="5922" y="264"/>
                <a:ext cx="136" cy="190"/>
              </a:xfrm>
              <a:custGeom>
                <a:avLst/>
                <a:gdLst>
                  <a:gd name="T0" fmla="*/ 23 w 136"/>
                  <a:gd name="T1" fmla="*/ 190 h 190"/>
                  <a:gd name="T2" fmla="*/ 7 w 136"/>
                  <a:gd name="T3" fmla="*/ 174 h 190"/>
                  <a:gd name="T4" fmla="*/ 0 w 136"/>
                  <a:gd name="T5" fmla="*/ 131 h 190"/>
                  <a:gd name="T6" fmla="*/ 67 w 136"/>
                  <a:gd name="T7" fmla="*/ 28 h 190"/>
                  <a:gd name="T8" fmla="*/ 133 w 136"/>
                  <a:gd name="T9" fmla="*/ 0 h 190"/>
                  <a:gd name="T10" fmla="*/ 136 w 136"/>
                  <a:gd name="T11" fmla="*/ 15 h 190"/>
                  <a:gd name="T12" fmla="*/ 84 w 136"/>
                  <a:gd name="T13" fmla="*/ 51 h 190"/>
                  <a:gd name="T14" fmla="*/ 31 w 136"/>
                  <a:gd name="T15" fmla="*/ 146 h 190"/>
                  <a:gd name="T16" fmla="*/ 36 w 136"/>
                  <a:gd name="T17" fmla="*/ 185 h 190"/>
                  <a:gd name="T18" fmla="*/ 23 w 136"/>
                  <a:gd name="T1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90">
                    <a:moveTo>
                      <a:pt x="23" y="190"/>
                    </a:moveTo>
                    <a:lnTo>
                      <a:pt x="7" y="174"/>
                    </a:lnTo>
                    <a:lnTo>
                      <a:pt x="0" y="131"/>
                    </a:lnTo>
                    <a:lnTo>
                      <a:pt x="67" y="28"/>
                    </a:lnTo>
                    <a:lnTo>
                      <a:pt x="133" y="0"/>
                    </a:lnTo>
                    <a:lnTo>
                      <a:pt x="136" y="15"/>
                    </a:lnTo>
                    <a:lnTo>
                      <a:pt x="84" y="51"/>
                    </a:lnTo>
                    <a:lnTo>
                      <a:pt x="31" y="146"/>
                    </a:lnTo>
                    <a:lnTo>
                      <a:pt x="36" y="185"/>
                    </a:lnTo>
                    <a:lnTo>
                      <a:pt x="23" y="1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ísľïďè"/>
              <p:cNvSpPr/>
              <p:nvPr/>
            </p:nvSpPr>
            <p:spPr bwMode="auto">
              <a:xfrm>
                <a:off x="5720" y="857"/>
                <a:ext cx="122" cy="61"/>
              </a:xfrm>
              <a:custGeom>
                <a:avLst/>
                <a:gdLst>
                  <a:gd name="T0" fmla="*/ 122 w 122"/>
                  <a:gd name="T1" fmla="*/ 53 h 61"/>
                  <a:gd name="T2" fmla="*/ 102 w 122"/>
                  <a:gd name="T3" fmla="*/ 35 h 61"/>
                  <a:gd name="T4" fmla="*/ 70 w 122"/>
                  <a:gd name="T5" fmla="*/ 14 h 61"/>
                  <a:gd name="T6" fmla="*/ 45 w 122"/>
                  <a:gd name="T7" fmla="*/ 20 h 61"/>
                  <a:gd name="T8" fmla="*/ 47 w 122"/>
                  <a:gd name="T9" fmla="*/ 2 h 61"/>
                  <a:gd name="T10" fmla="*/ 20 w 122"/>
                  <a:gd name="T11" fmla="*/ 0 h 61"/>
                  <a:gd name="T12" fmla="*/ 0 w 122"/>
                  <a:gd name="T13" fmla="*/ 49 h 61"/>
                  <a:gd name="T14" fmla="*/ 26 w 122"/>
                  <a:gd name="T15" fmla="*/ 59 h 61"/>
                  <a:gd name="T16" fmla="*/ 64 w 122"/>
                  <a:gd name="T17" fmla="*/ 52 h 61"/>
                  <a:gd name="T18" fmla="*/ 84 w 122"/>
                  <a:gd name="T19" fmla="*/ 61 h 61"/>
                  <a:gd name="T20" fmla="*/ 122 w 122"/>
                  <a:gd name="T21" fmla="*/ 5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61">
                    <a:moveTo>
                      <a:pt x="122" y="53"/>
                    </a:moveTo>
                    <a:lnTo>
                      <a:pt x="102" y="35"/>
                    </a:lnTo>
                    <a:lnTo>
                      <a:pt x="70" y="14"/>
                    </a:lnTo>
                    <a:lnTo>
                      <a:pt x="45" y="20"/>
                    </a:lnTo>
                    <a:lnTo>
                      <a:pt x="47" y="2"/>
                    </a:lnTo>
                    <a:lnTo>
                      <a:pt x="20" y="0"/>
                    </a:lnTo>
                    <a:lnTo>
                      <a:pt x="0" y="49"/>
                    </a:lnTo>
                    <a:lnTo>
                      <a:pt x="26" y="59"/>
                    </a:lnTo>
                    <a:lnTo>
                      <a:pt x="64" y="52"/>
                    </a:lnTo>
                    <a:lnTo>
                      <a:pt x="84" y="61"/>
                    </a:lnTo>
                    <a:lnTo>
                      <a:pt x="122"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9" name="î$ľïdè"/>
              <p:cNvSpPr/>
              <p:nvPr/>
            </p:nvSpPr>
            <p:spPr bwMode="auto">
              <a:xfrm>
                <a:off x="5875" y="845"/>
                <a:ext cx="66" cy="115"/>
              </a:xfrm>
              <a:custGeom>
                <a:avLst/>
                <a:gdLst>
                  <a:gd name="T0" fmla="*/ 55 w 66"/>
                  <a:gd name="T1" fmla="*/ 115 h 115"/>
                  <a:gd name="T2" fmla="*/ 61 w 66"/>
                  <a:gd name="T3" fmla="*/ 93 h 115"/>
                  <a:gd name="T4" fmla="*/ 36 w 66"/>
                  <a:gd name="T5" fmla="*/ 38 h 115"/>
                  <a:gd name="T6" fmla="*/ 66 w 66"/>
                  <a:gd name="T7" fmla="*/ 22 h 115"/>
                  <a:gd name="T8" fmla="*/ 50 w 66"/>
                  <a:gd name="T9" fmla="*/ 0 h 115"/>
                  <a:gd name="T10" fmla="*/ 14 w 66"/>
                  <a:gd name="T11" fmla="*/ 8 h 115"/>
                  <a:gd name="T12" fmla="*/ 0 w 66"/>
                  <a:gd name="T13" fmla="*/ 31 h 115"/>
                  <a:gd name="T14" fmla="*/ 24 w 66"/>
                  <a:gd name="T15" fmla="*/ 80 h 115"/>
                  <a:gd name="T16" fmla="*/ 21 w 66"/>
                  <a:gd name="T17" fmla="*/ 107 h 115"/>
                  <a:gd name="T18" fmla="*/ 55 w 66"/>
                  <a:gd name="T19"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15">
                    <a:moveTo>
                      <a:pt x="55" y="115"/>
                    </a:moveTo>
                    <a:lnTo>
                      <a:pt x="61" y="93"/>
                    </a:lnTo>
                    <a:lnTo>
                      <a:pt x="36" y="38"/>
                    </a:lnTo>
                    <a:lnTo>
                      <a:pt x="66" y="22"/>
                    </a:lnTo>
                    <a:lnTo>
                      <a:pt x="50" y="0"/>
                    </a:lnTo>
                    <a:lnTo>
                      <a:pt x="14" y="8"/>
                    </a:lnTo>
                    <a:lnTo>
                      <a:pt x="0" y="31"/>
                    </a:lnTo>
                    <a:lnTo>
                      <a:pt x="24" y="80"/>
                    </a:lnTo>
                    <a:lnTo>
                      <a:pt x="21" y="107"/>
                    </a:lnTo>
                    <a:lnTo>
                      <a:pt x="55"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 name="íśḻîḋe"/>
              <p:cNvSpPr/>
              <p:nvPr/>
            </p:nvSpPr>
            <p:spPr bwMode="auto">
              <a:xfrm>
                <a:off x="6659" y="758"/>
                <a:ext cx="28" cy="102"/>
              </a:xfrm>
              <a:custGeom>
                <a:avLst/>
                <a:gdLst>
                  <a:gd name="T0" fmla="*/ 13 w 28"/>
                  <a:gd name="T1" fmla="*/ 0 h 102"/>
                  <a:gd name="T2" fmla="*/ 17 w 28"/>
                  <a:gd name="T3" fmla="*/ 15 h 102"/>
                  <a:gd name="T4" fmla="*/ 18 w 28"/>
                  <a:gd name="T5" fmla="*/ 43 h 102"/>
                  <a:gd name="T6" fmla="*/ 28 w 28"/>
                  <a:gd name="T7" fmla="*/ 63 h 102"/>
                  <a:gd name="T8" fmla="*/ 14 w 28"/>
                  <a:gd name="T9" fmla="*/ 63 h 102"/>
                  <a:gd name="T10" fmla="*/ 15 w 28"/>
                  <a:gd name="T11" fmla="*/ 82 h 102"/>
                  <a:gd name="T12" fmla="*/ 20 w 28"/>
                  <a:gd name="T13" fmla="*/ 100 h 102"/>
                  <a:gd name="T14" fmla="*/ 10 w 28"/>
                  <a:gd name="T15" fmla="*/ 94 h 102"/>
                  <a:gd name="T16" fmla="*/ 0 w 28"/>
                  <a:gd name="T17" fmla="*/ 102 h 102"/>
                  <a:gd name="T18" fmla="*/ 7 w 28"/>
                  <a:gd name="T19" fmla="*/ 36 h 102"/>
                  <a:gd name="T20" fmla="*/ 4 w 28"/>
                  <a:gd name="T21" fmla="*/ 10 h 102"/>
                  <a:gd name="T22" fmla="*/ 13 w 28"/>
                  <a:gd name="T2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02">
                    <a:moveTo>
                      <a:pt x="13" y="0"/>
                    </a:moveTo>
                    <a:lnTo>
                      <a:pt x="17" y="15"/>
                    </a:lnTo>
                    <a:lnTo>
                      <a:pt x="18" y="43"/>
                    </a:lnTo>
                    <a:lnTo>
                      <a:pt x="28" y="63"/>
                    </a:lnTo>
                    <a:lnTo>
                      <a:pt x="14" y="63"/>
                    </a:lnTo>
                    <a:lnTo>
                      <a:pt x="15" y="82"/>
                    </a:lnTo>
                    <a:lnTo>
                      <a:pt x="20" y="100"/>
                    </a:lnTo>
                    <a:lnTo>
                      <a:pt x="10" y="94"/>
                    </a:lnTo>
                    <a:lnTo>
                      <a:pt x="0" y="102"/>
                    </a:lnTo>
                    <a:lnTo>
                      <a:pt x="7" y="36"/>
                    </a:lnTo>
                    <a:lnTo>
                      <a:pt x="4" y="10"/>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îsļiďê"/>
              <p:cNvSpPr/>
              <p:nvPr/>
            </p:nvSpPr>
            <p:spPr bwMode="auto">
              <a:xfrm>
                <a:off x="6646" y="868"/>
                <a:ext cx="46" cy="43"/>
              </a:xfrm>
              <a:custGeom>
                <a:avLst/>
                <a:gdLst>
                  <a:gd name="T0" fmla="*/ 14 w 46"/>
                  <a:gd name="T1" fmla="*/ 0 h 43"/>
                  <a:gd name="T2" fmla="*/ 32 w 46"/>
                  <a:gd name="T3" fmla="*/ 10 h 43"/>
                  <a:gd name="T4" fmla="*/ 46 w 46"/>
                  <a:gd name="T5" fmla="*/ 12 h 43"/>
                  <a:gd name="T6" fmla="*/ 46 w 46"/>
                  <a:gd name="T7" fmla="*/ 31 h 43"/>
                  <a:gd name="T8" fmla="*/ 31 w 46"/>
                  <a:gd name="T9" fmla="*/ 36 h 43"/>
                  <a:gd name="T10" fmla="*/ 12 w 46"/>
                  <a:gd name="T11" fmla="*/ 34 h 43"/>
                  <a:gd name="T12" fmla="*/ 11 w 46"/>
                  <a:gd name="T13" fmla="*/ 43 h 43"/>
                  <a:gd name="T14" fmla="*/ 0 w 46"/>
                  <a:gd name="T15" fmla="*/ 32 h 43"/>
                  <a:gd name="T16" fmla="*/ 11 w 46"/>
                  <a:gd name="T17" fmla="*/ 19 h 43"/>
                  <a:gd name="T18" fmla="*/ 14 w 46"/>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3">
                    <a:moveTo>
                      <a:pt x="14" y="0"/>
                    </a:moveTo>
                    <a:lnTo>
                      <a:pt x="32" y="10"/>
                    </a:lnTo>
                    <a:lnTo>
                      <a:pt x="46" y="12"/>
                    </a:lnTo>
                    <a:lnTo>
                      <a:pt x="46" y="31"/>
                    </a:lnTo>
                    <a:lnTo>
                      <a:pt x="31" y="36"/>
                    </a:lnTo>
                    <a:lnTo>
                      <a:pt x="12" y="34"/>
                    </a:lnTo>
                    <a:lnTo>
                      <a:pt x="11" y="43"/>
                    </a:lnTo>
                    <a:lnTo>
                      <a:pt x="0" y="32"/>
                    </a:lnTo>
                    <a:lnTo>
                      <a:pt x="11" y="19"/>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2" name="iṧlîḓe"/>
              <p:cNvSpPr/>
              <p:nvPr/>
            </p:nvSpPr>
            <p:spPr bwMode="auto">
              <a:xfrm>
                <a:off x="6562" y="993"/>
                <a:ext cx="19" cy="31"/>
              </a:xfrm>
              <a:custGeom>
                <a:avLst/>
                <a:gdLst>
                  <a:gd name="T0" fmla="*/ 7 w 19"/>
                  <a:gd name="T1" fmla="*/ 31 h 31"/>
                  <a:gd name="T2" fmla="*/ 19 w 19"/>
                  <a:gd name="T3" fmla="*/ 12 h 31"/>
                  <a:gd name="T4" fmla="*/ 17 w 19"/>
                  <a:gd name="T5" fmla="*/ 0 h 31"/>
                  <a:gd name="T6" fmla="*/ 6 w 19"/>
                  <a:gd name="T7" fmla="*/ 0 h 31"/>
                  <a:gd name="T8" fmla="*/ 0 w 19"/>
                  <a:gd name="T9" fmla="*/ 5 h 31"/>
                  <a:gd name="T10" fmla="*/ 1 w 19"/>
                  <a:gd name="T11" fmla="*/ 11 h 31"/>
                  <a:gd name="T12" fmla="*/ 7 w 19"/>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9" h="31">
                    <a:moveTo>
                      <a:pt x="7" y="31"/>
                    </a:moveTo>
                    <a:lnTo>
                      <a:pt x="19" y="12"/>
                    </a:lnTo>
                    <a:lnTo>
                      <a:pt x="17" y="0"/>
                    </a:lnTo>
                    <a:lnTo>
                      <a:pt x="6" y="0"/>
                    </a:lnTo>
                    <a:lnTo>
                      <a:pt x="0" y="5"/>
                    </a:lnTo>
                    <a:lnTo>
                      <a:pt x="1" y="11"/>
                    </a:lnTo>
                    <a:lnTo>
                      <a:pt x="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 name="işļiḑê"/>
              <p:cNvSpPr/>
              <p:nvPr/>
            </p:nvSpPr>
            <p:spPr bwMode="auto">
              <a:xfrm>
                <a:off x="6573" y="913"/>
                <a:ext cx="89" cy="90"/>
              </a:xfrm>
              <a:custGeom>
                <a:avLst/>
                <a:gdLst>
                  <a:gd name="T0" fmla="*/ 75 w 89"/>
                  <a:gd name="T1" fmla="*/ 0 h 90"/>
                  <a:gd name="T2" fmla="*/ 89 w 89"/>
                  <a:gd name="T3" fmla="*/ 11 h 90"/>
                  <a:gd name="T4" fmla="*/ 86 w 89"/>
                  <a:gd name="T5" fmla="*/ 33 h 90"/>
                  <a:gd name="T6" fmla="*/ 80 w 89"/>
                  <a:gd name="T7" fmla="*/ 53 h 90"/>
                  <a:gd name="T8" fmla="*/ 68 w 89"/>
                  <a:gd name="T9" fmla="*/ 68 h 90"/>
                  <a:gd name="T10" fmla="*/ 47 w 89"/>
                  <a:gd name="T11" fmla="*/ 69 h 90"/>
                  <a:gd name="T12" fmla="*/ 42 w 89"/>
                  <a:gd name="T13" fmla="*/ 82 h 90"/>
                  <a:gd name="T14" fmla="*/ 15 w 89"/>
                  <a:gd name="T15" fmla="*/ 90 h 90"/>
                  <a:gd name="T16" fmla="*/ 15 w 89"/>
                  <a:gd name="T17" fmla="*/ 77 h 90"/>
                  <a:gd name="T18" fmla="*/ 0 w 89"/>
                  <a:gd name="T19" fmla="*/ 73 h 90"/>
                  <a:gd name="T20" fmla="*/ 18 w 89"/>
                  <a:gd name="T21" fmla="*/ 58 h 90"/>
                  <a:gd name="T22" fmla="*/ 39 w 89"/>
                  <a:gd name="T23" fmla="*/ 63 h 90"/>
                  <a:gd name="T24" fmla="*/ 44 w 89"/>
                  <a:gd name="T25" fmla="*/ 45 h 90"/>
                  <a:gd name="T26" fmla="*/ 53 w 89"/>
                  <a:gd name="T27" fmla="*/ 43 h 90"/>
                  <a:gd name="T28" fmla="*/ 71 w 89"/>
                  <a:gd name="T29" fmla="*/ 30 h 90"/>
                  <a:gd name="T30" fmla="*/ 73 w 89"/>
                  <a:gd name="T31" fmla="*/ 13 h 90"/>
                  <a:gd name="T32" fmla="*/ 75 w 89"/>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90">
                    <a:moveTo>
                      <a:pt x="75" y="0"/>
                    </a:moveTo>
                    <a:lnTo>
                      <a:pt x="89" y="11"/>
                    </a:lnTo>
                    <a:lnTo>
                      <a:pt x="86" y="33"/>
                    </a:lnTo>
                    <a:lnTo>
                      <a:pt x="80" y="53"/>
                    </a:lnTo>
                    <a:lnTo>
                      <a:pt x="68" y="68"/>
                    </a:lnTo>
                    <a:lnTo>
                      <a:pt x="47" y="69"/>
                    </a:lnTo>
                    <a:lnTo>
                      <a:pt x="42" y="82"/>
                    </a:lnTo>
                    <a:lnTo>
                      <a:pt x="15" y="90"/>
                    </a:lnTo>
                    <a:lnTo>
                      <a:pt x="15" y="77"/>
                    </a:lnTo>
                    <a:lnTo>
                      <a:pt x="0" y="73"/>
                    </a:lnTo>
                    <a:lnTo>
                      <a:pt x="18" y="58"/>
                    </a:lnTo>
                    <a:lnTo>
                      <a:pt x="39" y="63"/>
                    </a:lnTo>
                    <a:lnTo>
                      <a:pt x="44" y="45"/>
                    </a:lnTo>
                    <a:lnTo>
                      <a:pt x="53" y="43"/>
                    </a:lnTo>
                    <a:lnTo>
                      <a:pt x="71" y="30"/>
                    </a:lnTo>
                    <a:lnTo>
                      <a:pt x="73" y="13"/>
                    </a:lnTo>
                    <a:lnTo>
                      <a:pt x="7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 name="îsľîḓé"/>
              <p:cNvSpPr/>
              <p:nvPr/>
            </p:nvSpPr>
            <p:spPr bwMode="auto">
              <a:xfrm>
                <a:off x="6479" y="1066"/>
                <a:ext cx="19" cy="33"/>
              </a:xfrm>
              <a:custGeom>
                <a:avLst/>
                <a:gdLst>
                  <a:gd name="T0" fmla="*/ 15 w 19"/>
                  <a:gd name="T1" fmla="*/ 0 h 33"/>
                  <a:gd name="T2" fmla="*/ 5 w 19"/>
                  <a:gd name="T3" fmla="*/ 14 h 33"/>
                  <a:gd name="T4" fmla="*/ 0 w 19"/>
                  <a:gd name="T5" fmla="*/ 33 h 33"/>
                  <a:gd name="T6" fmla="*/ 13 w 19"/>
                  <a:gd name="T7" fmla="*/ 29 h 33"/>
                  <a:gd name="T8" fmla="*/ 19 w 19"/>
                  <a:gd name="T9" fmla="*/ 17 h 33"/>
                  <a:gd name="T10" fmla="*/ 15 w 19"/>
                  <a:gd name="T11" fmla="*/ 0 h 33"/>
                </a:gdLst>
                <a:ahLst/>
                <a:cxnLst>
                  <a:cxn ang="0">
                    <a:pos x="T0" y="T1"/>
                  </a:cxn>
                  <a:cxn ang="0">
                    <a:pos x="T2" y="T3"/>
                  </a:cxn>
                  <a:cxn ang="0">
                    <a:pos x="T4" y="T5"/>
                  </a:cxn>
                  <a:cxn ang="0">
                    <a:pos x="T6" y="T7"/>
                  </a:cxn>
                  <a:cxn ang="0">
                    <a:pos x="T8" y="T9"/>
                  </a:cxn>
                  <a:cxn ang="0">
                    <a:pos x="T10" y="T11"/>
                  </a:cxn>
                </a:cxnLst>
                <a:rect l="0" t="0" r="r" b="b"/>
                <a:pathLst>
                  <a:path w="19" h="33">
                    <a:moveTo>
                      <a:pt x="15" y="0"/>
                    </a:moveTo>
                    <a:lnTo>
                      <a:pt x="5" y="14"/>
                    </a:lnTo>
                    <a:lnTo>
                      <a:pt x="0" y="33"/>
                    </a:lnTo>
                    <a:lnTo>
                      <a:pt x="13" y="29"/>
                    </a:lnTo>
                    <a:lnTo>
                      <a:pt x="19" y="1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işlïďê"/>
              <p:cNvSpPr/>
              <p:nvPr/>
            </p:nvSpPr>
            <p:spPr bwMode="auto">
              <a:xfrm>
                <a:off x="6388" y="1119"/>
                <a:ext cx="19" cy="14"/>
              </a:xfrm>
              <a:custGeom>
                <a:avLst/>
                <a:gdLst>
                  <a:gd name="T0" fmla="*/ 19 w 19"/>
                  <a:gd name="T1" fmla="*/ 0 h 14"/>
                  <a:gd name="T2" fmla="*/ 0 w 19"/>
                  <a:gd name="T3" fmla="*/ 0 h 14"/>
                  <a:gd name="T4" fmla="*/ 1 w 19"/>
                  <a:gd name="T5" fmla="*/ 14 h 14"/>
                  <a:gd name="T6" fmla="*/ 19 w 19"/>
                  <a:gd name="T7" fmla="*/ 14 h 14"/>
                  <a:gd name="T8" fmla="*/ 19 w 19"/>
                  <a:gd name="T9" fmla="*/ 0 h 14"/>
                </a:gdLst>
                <a:ahLst/>
                <a:cxnLst>
                  <a:cxn ang="0">
                    <a:pos x="T0" y="T1"/>
                  </a:cxn>
                  <a:cxn ang="0">
                    <a:pos x="T2" y="T3"/>
                  </a:cxn>
                  <a:cxn ang="0">
                    <a:pos x="T4" y="T5"/>
                  </a:cxn>
                  <a:cxn ang="0">
                    <a:pos x="T6" y="T7"/>
                  </a:cxn>
                  <a:cxn ang="0">
                    <a:pos x="T8" y="T9"/>
                  </a:cxn>
                </a:cxnLst>
                <a:rect l="0" t="0" r="r" b="b"/>
                <a:pathLst>
                  <a:path w="19" h="14">
                    <a:moveTo>
                      <a:pt x="19" y="0"/>
                    </a:moveTo>
                    <a:lnTo>
                      <a:pt x="0" y="0"/>
                    </a:lnTo>
                    <a:lnTo>
                      <a:pt x="1" y="14"/>
                    </a:lnTo>
                    <a:lnTo>
                      <a:pt x="19"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îśliḓé"/>
              <p:cNvSpPr/>
              <p:nvPr/>
            </p:nvSpPr>
            <p:spPr bwMode="auto">
              <a:xfrm>
                <a:off x="6482" y="1127"/>
                <a:ext cx="21" cy="55"/>
              </a:xfrm>
              <a:custGeom>
                <a:avLst/>
                <a:gdLst>
                  <a:gd name="T0" fmla="*/ 17 w 21"/>
                  <a:gd name="T1" fmla="*/ 0 h 55"/>
                  <a:gd name="T2" fmla="*/ 6 w 21"/>
                  <a:gd name="T3" fmla="*/ 5 h 55"/>
                  <a:gd name="T4" fmla="*/ 0 w 21"/>
                  <a:gd name="T5" fmla="*/ 23 h 55"/>
                  <a:gd name="T6" fmla="*/ 8 w 21"/>
                  <a:gd name="T7" fmla="*/ 55 h 55"/>
                  <a:gd name="T8" fmla="*/ 17 w 21"/>
                  <a:gd name="T9" fmla="*/ 44 h 55"/>
                  <a:gd name="T10" fmla="*/ 17 w 21"/>
                  <a:gd name="T11" fmla="*/ 27 h 55"/>
                  <a:gd name="T12" fmla="*/ 21 w 21"/>
                  <a:gd name="T13" fmla="*/ 19 h 55"/>
                  <a:gd name="T14" fmla="*/ 17 w 21"/>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5">
                    <a:moveTo>
                      <a:pt x="17" y="0"/>
                    </a:moveTo>
                    <a:lnTo>
                      <a:pt x="6" y="5"/>
                    </a:lnTo>
                    <a:lnTo>
                      <a:pt x="0" y="23"/>
                    </a:lnTo>
                    <a:lnTo>
                      <a:pt x="8" y="55"/>
                    </a:lnTo>
                    <a:lnTo>
                      <a:pt x="17" y="44"/>
                    </a:lnTo>
                    <a:lnTo>
                      <a:pt x="17" y="27"/>
                    </a:lnTo>
                    <a:lnTo>
                      <a:pt x="21" y="19"/>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î$líḓe"/>
              <p:cNvSpPr/>
              <p:nvPr/>
            </p:nvSpPr>
            <p:spPr bwMode="auto">
              <a:xfrm>
                <a:off x="6504" y="1175"/>
                <a:ext cx="14" cy="14"/>
              </a:xfrm>
              <a:custGeom>
                <a:avLst/>
                <a:gdLst>
                  <a:gd name="T0" fmla="*/ 8 w 14"/>
                  <a:gd name="T1" fmla="*/ 0 h 14"/>
                  <a:gd name="T2" fmla="*/ 14 w 14"/>
                  <a:gd name="T3" fmla="*/ 9 h 14"/>
                  <a:gd name="T4" fmla="*/ 4 w 14"/>
                  <a:gd name="T5" fmla="*/ 14 h 14"/>
                  <a:gd name="T6" fmla="*/ 0 w 14"/>
                  <a:gd name="T7" fmla="*/ 4 h 14"/>
                  <a:gd name="T8" fmla="*/ 8 w 14"/>
                  <a:gd name="T9" fmla="*/ 0 h 14"/>
                </a:gdLst>
                <a:ahLst/>
                <a:cxnLst>
                  <a:cxn ang="0">
                    <a:pos x="T0" y="T1"/>
                  </a:cxn>
                  <a:cxn ang="0">
                    <a:pos x="T2" y="T3"/>
                  </a:cxn>
                  <a:cxn ang="0">
                    <a:pos x="T4" y="T5"/>
                  </a:cxn>
                  <a:cxn ang="0">
                    <a:pos x="T6" y="T7"/>
                  </a:cxn>
                  <a:cxn ang="0">
                    <a:pos x="T8" y="T9"/>
                  </a:cxn>
                </a:cxnLst>
                <a:rect l="0" t="0" r="r" b="b"/>
                <a:pathLst>
                  <a:path w="14" h="14">
                    <a:moveTo>
                      <a:pt x="8" y="0"/>
                    </a:moveTo>
                    <a:lnTo>
                      <a:pt x="14" y="9"/>
                    </a:lnTo>
                    <a:lnTo>
                      <a:pt x="4" y="14"/>
                    </a:lnTo>
                    <a:lnTo>
                      <a:pt x="0" y="4"/>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işľiḑe"/>
              <p:cNvSpPr/>
              <p:nvPr/>
            </p:nvSpPr>
            <p:spPr bwMode="auto">
              <a:xfrm>
                <a:off x="6497" y="1189"/>
                <a:ext cx="11" cy="13"/>
              </a:xfrm>
              <a:custGeom>
                <a:avLst/>
                <a:gdLst>
                  <a:gd name="T0" fmla="*/ 0 w 11"/>
                  <a:gd name="T1" fmla="*/ 0 h 13"/>
                  <a:gd name="T2" fmla="*/ 11 w 11"/>
                  <a:gd name="T3" fmla="*/ 4 h 13"/>
                  <a:gd name="T4" fmla="*/ 1 w 11"/>
                  <a:gd name="T5" fmla="*/ 13 h 13"/>
                  <a:gd name="T6" fmla="*/ 0 w 11"/>
                  <a:gd name="T7" fmla="*/ 0 h 13"/>
                </a:gdLst>
                <a:ahLst/>
                <a:cxnLst>
                  <a:cxn ang="0">
                    <a:pos x="T0" y="T1"/>
                  </a:cxn>
                  <a:cxn ang="0">
                    <a:pos x="T2" y="T3"/>
                  </a:cxn>
                  <a:cxn ang="0">
                    <a:pos x="T4" y="T5"/>
                  </a:cxn>
                  <a:cxn ang="0">
                    <a:pos x="T6" y="T7"/>
                  </a:cxn>
                </a:cxnLst>
                <a:rect l="0" t="0" r="r" b="b"/>
                <a:pathLst>
                  <a:path w="11" h="13">
                    <a:moveTo>
                      <a:pt x="0" y="0"/>
                    </a:moveTo>
                    <a:lnTo>
                      <a:pt x="11" y="4"/>
                    </a:lnTo>
                    <a:lnTo>
                      <a:pt x="1" y="1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ïśḷïďe"/>
              <p:cNvSpPr/>
              <p:nvPr/>
            </p:nvSpPr>
            <p:spPr bwMode="auto">
              <a:xfrm>
                <a:off x="6498" y="1199"/>
                <a:ext cx="25" cy="19"/>
              </a:xfrm>
              <a:custGeom>
                <a:avLst/>
                <a:gdLst>
                  <a:gd name="T0" fmla="*/ 3 w 20"/>
                  <a:gd name="T1" fmla="*/ 7 h 15"/>
                  <a:gd name="T2" fmla="*/ 10 w 20"/>
                  <a:gd name="T3" fmla="*/ 0 h 15"/>
                  <a:gd name="T4" fmla="*/ 20 w 20"/>
                  <a:gd name="T5" fmla="*/ 4 h 15"/>
                  <a:gd name="T6" fmla="*/ 12 w 20"/>
                  <a:gd name="T7" fmla="*/ 14 h 15"/>
                  <a:gd name="T8" fmla="*/ 0 w 20"/>
                  <a:gd name="T9" fmla="*/ 15 h 15"/>
                  <a:gd name="T10" fmla="*/ 3 w 20"/>
                  <a:gd name="T11" fmla="*/ 7 h 15"/>
                </a:gdLst>
                <a:ahLst/>
                <a:cxnLst>
                  <a:cxn ang="0">
                    <a:pos x="T0" y="T1"/>
                  </a:cxn>
                  <a:cxn ang="0">
                    <a:pos x="T2" y="T3"/>
                  </a:cxn>
                  <a:cxn ang="0">
                    <a:pos x="T4" y="T5"/>
                  </a:cxn>
                  <a:cxn ang="0">
                    <a:pos x="T6" y="T7"/>
                  </a:cxn>
                  <a:cxn ang="0">
                    <a:pos x="T8" y="T9"/>
                  </a:cxn>
                  <a:cxn ang="0">
                    <a:pos x="T10" y="T11"/>
                  </a:cxn>
                </a:cxnLst>
                <a:rect l="0" t="0" r="r" b="b"/>
                <a:pathLst>
                  <a:path w="20" h="15">
                    <a:moveTo>
                      <a:pt x="3" y="7"/>
                    </a:moveTo>
                    <a:cubicBezTo>
                      <a:pt x="10" y="0"/>
                      <a:pt x="10" y="0"/>
                      <a:pt x="10" y="0"/>
                    </a:cubicBezTo>
                    <a:cubicBezTo>
                      <a:pt x="20" y="4"/>
                      <a:pt x="20" y="4"/>
                      <a:pt x="20" y="4"/>
                    </a:cubicBezTo>
                    <a:cubicBezTo>
                      <a:pt x="20" y="4"/>
                      <a:pt x="15" y="15"/>
                      <a:pt x="12" y="14"/>
                    </a:cubicBezTo>
                    <a:cubicBezTo>
                      <a:pt x="9" y="13"/>
                      <a:pt x="0" y="15"/>
                      <a:pt x="0" y="15"/>
                    </a:cubicBezTo>
                    <a:lnTo>
                      <a:pt x="3"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ïşľïdê"/>
              <p:cNvSpPr/>
              <p:nvPr/>
            </p:nvSpPr>
            <p:spPr bwMode="auto">
              <a:xfrm>
                <a:off x="6497" y="1208"/>
                <a:ext cx="39" cy="32"/>
              </a:xfrm>
              <a:custGeom>
                <a:avLst/>
                <a:gdLst>
                  <a:gd name="T0" fmla="*/ 35 w 39"/>
                  <a:gd name="T1" fmla="*/ 0 h 32"/>
                  <a:gd name="T2" fmla="*/ 39 w 39"/>
                  <a:gd name="T3" fmla="*/ 18 h 32"/>
                  <a:gd name="T4" fmla="*/ 33 w 39"/>
                  <a:gd name="T5" fmla="*/ 29 h 32"/>
                  <a:gd name="T6" fmla="*/ 25 w 39"/>
                  <a:gd name="T7" fmla="*/ 32 h 32"/>
                  <a:gd name="T8" fmla="*/ 19 w 39"/>
                  <a:gd name="T9" fmla="*/ 18 h 32"/>
                  <a:gd name="T10" fmla="*/ 0 w 39"/>
                  <a:gd name="T11" fmla="*/ 24 h 32"/>
                  <a:gd name="T12" fmla="*/ 7 w 39"/>
                  <a:gd name="T13" fmla="*/ 17 h 32"/>
                  <a:gd name="T14" fmla="*/ 26 w 39"/>
                  <a:gd name="T15" fmla="*/ 13 h 32"/>
                  <a:gd name="T16" fmla="*/ 35 w 39"/>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2">
                    <a:moveTo>
                      <a:pt x="35" y="0"/>
                    </a:moveTo>
                    <a:lnTo>
                      <a:pt x="39" y="18"/>
                    </a:lnTo>
                    <a:lnTo>
                      <a:pt x="33" y="29"/>
                    </a:lnTo>
                    <a:lnTo>
                      <a:pt x="25" y="32"/>
                    </a:lnTo>
                    <a:lnTo>
                      <a:pt x="19" y="18"/>
                    </a:lnTo>
                    <a:lnTo>
                      <a:pt x="0" y="24"/>
                    </a:lnTo>
                    <a:lnTo>
                      <a:pt x="7" y="17"/>
                    </a:lnTo>
                    <a:lnTo>
                      <a:pt x="26" y="13"/>
                    </a:ln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ïśḻídè"/>
              <p:cNvSpPr/>
              <p:nvPr/>
            </p:nvSpPr>
            <p:spPr bwMode="auto">
              <a:xfrm>
                <a:off x="6459" y="1193"/>
                <a:ext cx="20" cy="28"/>
              </a:xfrm>
              <a:custGeom>
                <a:avLst/>
                <a:gdLst>
                  <a:gd name="T0" fmla="*/ 18 w 20"/>
                  <a:gd name="T1" fmla="*/ 0 h 28"/>
                  <a:gd name="T2" fmla="*/ 14 w 20"/>
                  <a:gd name="T3" fmla="*/ 14 h 28"/>
                  <a:gd name="T4" fmla="*/ 0 w 20"/>
                  <a:gd name="T5" fmla="*/ 25 h 28"/>
                  <a:gd name="T6" fmla="*/ 9 w 20"/>
                  <a:gd name="T7" fmla="*/ 28 h 28"/>
                  <a:gd name="T8" fmla="*/ 20 w 20"/>
                  <a:gd name="T9" fmla="*/ 9 h 28"/>
                  <a:gd name="T10" fmla="*/ 18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18" y="0"/>
                    </a:moveTo>
                    <a:lnTo>
                      <a:pt x="14" y="14"/>
                    </a:lnTo>
                    <a:lnTo>
                      <a:pt x="0" y="25"/>
                    </a:lnTo>
                    <a:lnTo>
                      <a:pt x="9" y="28"/>
                    </a:lnTo>
                    <a:lnTo>
                      <a:pt x="20" y="9"/>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2" name="ïsliḍè"/>
              <p:cNvSpPr/>
              <p:nvPr/>
            </p:nvSpPr>
            <p:spPr bwMode="auto">
              <a:xfrm>
                <a:off x="6277" y="1237"/>
                <a:ext cx="90" cy="98"/>
              </a:xfrm>
              <a:custGeom>
                <a:avLst/>
                <a:gdLst>
                  <a:gd name="T0" fmla="*/ 0 w 90"/>
                  <a:gd name="T1" fmla="*/ 0 h 98"/>
                  <a:gd name="T2" fmla="*/ 17 w 90"/>
                  <a:gd name="T3" fmla="*/ 6 h 98"/>
                  <a:gd name="T4" fmla="*/ 30 w 90"/>
                  <a:gd name="T5" fmla="*/ 18 h 98"/>
                  <a:gd name="T6" fmla="*/ 71 w 90"/>
                  <a:gd name="T7" fmla="*/ 50 h 98"/>
                  <a:gd name="T8" fmla="*/ 90 w 90"/>
                  <a:gd name="T9" fmla="*/ 86 h 98"/>
                  <a:gd name="T10" fmla="*/ 82 w 90"/>
                  <a:gd name="T11" fmla="*/ 98 h 98"/>
                  <a:gd name="T12" fmla="*/ 37 w 90"/>
                  <a:gd name="T13" fmla="*/ 51 h 98"/>
                  <a:gd name="T14" fmla="*/ 21 w 90"/>
                  <a:gd name="T15" fmla="*/ 32 h 98"/>
                  <a:gd name="T16" fmla="*/ 0 w 90"/>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8">
                    <a:moveTo>
                      <a:pt x="0" y="0"/>
                    </a:moveTo>
                    <a:lnTo>
                      <a:pt x="17" y="6"/>
                    </a:lnTo>
                    <a:lnTo>
                      <a:pt x="30" y="18"/>
                    </a:lnTo>
                    <a:lnTo>
                      <a:pt x="71" y="50"/>
                    </a:lnTo>
                    <a:lnTo>
                      <a:pt x="90" y="86"/>
                    </a:lnTo>
                    <a:lnTo>
                      <a:pt x="82" y="98"/>
                    </a:lnTo>
                    <a:lnTo>
                      <a:pt x="37" y="51"/>
                    </a:lnTo>
                    <a:lnTo>
                      <a:pt x="21" y="3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 name="ïśľiḑê"/>
              <p:cNvSpPr/>
              <p:nvPr/>
            </p:nvSpPr>
            <p:spPr bwMode="auto">
              <a:xfrm>
                <a:off x="6390" y="1230"/>
                <a:ext cx="87" cy="91"/>
              </a:xfrm>
              <a:custGeom>
                <a:avLst/>
                <a:gdLst>
                  <a:gd name="T0" fmla="*/ 61 w 87"/>
                  <a:gd name="T1" fmla="*/ 72 h 91"/>
                  <a:gd name="T2" fmla="*/ 83 w 87"/>
                  <a:gd name="T3" fmla="*/ 51 h 91"/>
                  <a:gd name="T4" fmla="*/ 75 w 87"/>
                  <a:gd name="T5" fmla="*/ 42 h 91"/>
                  <a:gd name="T6" fmla="*/ 70 w 87"/>
                  <a:gd name="T7" fmla="*/ 29 h 91"/>
                  <a:gd name="T8" fmla="*/ 80 w 87"/>
                  <a:gd name="T9" fmla="*/ 21 h 91"/>
                  <a:gd name="T10" fmla="*/ 87 w 87"/>
                  <a:gd name="T11" fmla="*/ 15 h 91"/>
                  <a:gd name="T12" fmla="*/ 73 w 87"/>
                  <a:gd name="T13" fmla="*/ 9 h 91"/>
                  <a:gd name="T14" fmla="*/ 65 w 87"/>
                  <a:gd name="T15" fmla="*/ 0 h 91"/>
                  <a:gd name="T16" fmla="*/ 50 w 87"/>
                  <a:gd name="T17" fmla="*/ 18 h 91"/>
                  <a:gd name="T18" fmla="*/ 18 w 87"/>
                  <a:gd name="T19" fmla="*/ 44 h 91"/>
                  <a:gd name="T20" fmla="*/ 5 w 87"/>
                  <a:gd name="T21" fmla="*/ 42 h 91"/>
                  <a:gd name="T22" fmla="*/ 0 w 87"/>
                  <a:gd name="T23" fmla="*/ 53 h 91"/>
                  <a:gd name="T24" fmla="*/ 5 w 87"/>
                  <a:gd name="T25" fmla="*/ 72 h 91"/>
                  <a:gd name="T26" fmla="*/ 12 w 87"/>
                  <a:gd name="T27" fmla="*/ 82 h 91"/>
                  <a:gd name="T28" fmla="*/ 40 w 87"/>
                  <a:gd name="T29" fmla="*/ 85 h 91"/>
                  <a:gd name="T30" fmla="*/ 61 w 87"/>
                  <a:gd name="T31" fmla="*/ 91 h 91"/>
                  <a:gd name="T32" fmla="*/ 61 w 87"/>
                  <a:gd name="T33"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91">
                    <a:moveTo>
                      <a:pt x="61" y="72"/>
                    </a:moveTo>
                    <a:lnTo>
                      <a:pt x="83" y="51"/>
                    </a:lnTo>
                    <a:lnTo>
                      <a:pt x="75" y="42"/>
                    </a:lnTo>
                    <a:lnTo>
                      <a:pt x="70" y="29"/>
                    </a:lnTo>
                    <a:lnTo>
                      <a:pt x="80" y="21"/>
                    </a:lnTo>
                    <a:lnTo>
                      <a:pt x="87" y="15"/>
                    </a:lnTo>
                    <a:lnTo>
                      <a:pt x="73" y="9"/>
                    </a:lnTo>
                    <a:lnTo>
                      <a:pt x="65" y="0"/>
                    </a:lnTo>
                    <a:lnTo>
                      <a:pt x="50" y="18"/>
                    </a:lnTo>
                    <a:lnTo>
                      <a:pt x="18" y="44"/>
                    </a:lnTo>
                    <a:lnTo>
                      <a:pt x="5" y="42"/>
                    </a:lnTo>
                    <a:lnTo>
                      <a:pt x="0" y="53"/>
                    </a:lnTo>
                    <a:lnTo>
                      <a:pt x="5" y="72"/>
                    </a:lnTo>
                    <a:lnTo>
                      <a:pt x="12" y="82"/>
                    </a:lnTo>
                    <a:lnTo>
                      <a:pt x="40" y="85"/>
                    </a:lnTo>
                    <a:lnTo>
                      <a:pt x="61" y="91"/>
                    </a:lnTo>
                    <a:lnTo>
                      <a:pt x="61"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işľidé"/>
              <p:cNvSpPr/>
              <p:nvPr/>
            </p:nvSpPr>
            <p:spPr bwMode="auto">
              <a:xfrm>
                <a:off x="6474" y="1273"/>
                <a:ext cx="51" cy="62"/>
              </a:xfrm>
              <a:custGeom>
                <a:avLst/>
                <a:gdLst>
                  <a:gd name="T0" fmla="*/ 39 w 40"/>
                  <a:gd name="T1" fmla="*/ 0 h 49"/>
                  <a:gd name="T2" fmla="*/ 32 w 40"/>
                  <a:gd name="T3" fmla="*/ 6 h 49"/>
                  <a:gd name="T4" fmla="*/ 10 w 40"/>
                  <a:gd name="T5" fmla="*/ 6 h 49"/>
                  <a:gd name="T6" fmla="*/ 2 w 40"/>
                  <a:gd name="T7" fmla="*/ 20 h 49"/>
                  <a:gd name="T8" fmla="*/ 0 w 40"/>
                  <a:gd name="T9" fmla="*/ 38 h 49"/>
                  <a:gd name="T10" fmla="*/ 0 w 40"/>
                  <a:gd name="T11" fmla="*/ 49 h 49"/>
                  <a:gd name="T12" fmla="*/ 9 w 40"/>
                  <a:gd name="T13" fmla="*/ 48 h 49"/>
                  <a:gd name="T14" fmla="*/ 9 w 40"/>
                  <a:gd name="T15" fmla="*/ 32 h 49"/>
                  <a:gd name="T16" fmla="*/ 17 w 40"/>
                  <a:gd name="T17" fmla="*/ 43 h 49"/>
                  <a:gd name="T18" fmla="*/ 24 w 40"/>
                  <a:gd name="T19" fmla="*/ 42 h 49"/>
                  <a:gd name="T20" fmla="*/ 17 w 40"/>
                  <a:gd name="T21" fmla="*/ 24 h 49"/>
                  <a:gd name="T22" fmla="*/ 29 w 40"/>
                  <a:gd name="T23" fmla="*/ 15 h 49"/>
                  <a:gd name="T24" fmla="*/ 22 w 40"/>
                  <a:gd name="T25" fmla="*/ 13 h 49"/>
                  <a:gd name="T26" fmla="*/ 13 w 40"/>
                  <a:gd name="T27" fmla="*/ 21 h 49"/>
                  <a:gd name="T28" fmla="*/ 14 w 40"/>
                  <a:gd name="T29" fmla="*/ 12 h 49"/>
                  <a:gd name="T30" fmla="*/ 38 w 40"/>
                  <a:gd name="T31" fmla="*/ 11 h 49"/>
                  <a:gd name="T32" fmla="*/ 39 w 40"/>
                  <a:gd name="T3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9">
                    <a:moveTo>
                      <a:pt x="39" y="0"/>
                    </a:moveTo>
                    <a:cubicBezTo>
                      <a:pt x="32" y="6"/>
                      <a:pt x="32" y="6"/>
                      <a:pt x="32" y="6"/>
                    </a:cubicBezTo>
                    <a:cubicBezTo>
                      <a:pt x="10" y="6"/>
                      <a:pt x="10" y="6"/>
                      <a:pt x="10" y="6"/>
                    </a:cubicBezTo>
                    <a:cubicBezTo>
                      <a:pt x="2" y="20"/>
                      <a:pt x="2" y="20"/>
                      <a:pt x="2" y="20"/>
                    </a:cubicBezTo>
                    <a:cubicBezTo>
                      <a:pt x="0" y="38"/>
                      <a:pt x="0" y="38"/>
                      <a:pt x="0" y="38"/>
                    </a:cubicBezTo>
                    <a:cubicBezTo>
                      <a:pt x="0" y="49"/>
                      <a:pt x="0" y="49"/>
                      <a:pt x="0" y="49"/>
                    </a:cubicBezTo>
                    <a:cubicBezTo>
                      <a:pt x="9" y="48"/>
                      <a:pt x="9" y="48"/>
                      <a:pt x="9" y="48"/>
                    </a:cubicBezTo>
                    <a:cubicBezTo>
                      <a:pt x="9" y="32"/>
                      <a:pt x="9" y="32"/>
                      <a:pt x="9" y="32"/>
                    </a:cubicBezTo>
                    <a:cubicBezTo>
                      <a:pt x="17" y="43"/>
                      <a:pt x="17" y="43"/>
                      <a:pt x="17" y="43"/>
                    </a:cubicBezTo>
                    <a:cubicBezTo>
                      <a:pt x="24" y="42"/>
                      <a:pt x="24" y="42"/>
                      <a:pt x="24" y="42"/>
                    </a:cubicBezTo>
                    <a:cubicBezTo>
                      <a:pt x="17" y="24"/>
                      <a:pt x="17" y="24"/>
                      <a:pt x="17" y="24"/>
                    </a:cubicBezTo>
                    <a:cubicBezTo>
                      <a:pt x="29" y="15"/>
                      <a:pt x="29" y="15"/>
                      <a:pt x="29" y="15"/>
                    </a:cubicBezTo>
                    <a:cubicBezTo>
                      <a:pt x="22" y="13"/>
                      <a:pt x="22" y="13"/>
                      <a:pt x="22" y="13"/>
                    </a:cubicBezTo>
                    <a:cubicBezTo>
                      <a:pt x="13" y="21"/>
                      <a:pt x="13" y="21"/>
                      <a:pt x="13" y="21"/>
                    </a:cubicBezTo>
                    <a:cubicBezTo>
                      <a:pt x="14" y="12"/>
                      <a:pt x="14" y="12"/>
                      <a:pt x="14" y="12"/>
                    </a:cubicBezTo>
                    <a:cubicBezTo>
                      <a:pt x="14" y="12"/>
                      <a:pt x="35" y="9"/>
                      <a:pt x="38" y="11"/>
                    </a:cubicBezTo>
                    <a:cubicBezTo>
                      <a:pt x="40" y="12"/>
                      <a:pt x="39"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iṣľiḋê"/>
              <p:cNvSpPr/>
              <p:nvPr/>
            </p:nvSpPr>
            <p:spPr bwMode="auto">
              <a:xfrm>
                <a:off x="6361" y="1337"/>
                <a:ext cx="81" cy="24"/>
              </a:xfrm>
              <a:custGeom>
                <a:avLst/>
                <a:gdLst>
                  <a:gd name="T0" fmla="*/ 0 w 81"/>
                  <a:gd name="T1" fmla="*/ 7 h 24"/>
                  <a:gd name="T2" fmla="*/ 8 w 81"/>
                  <a:gd name="T3" fmla="*/ 0 h 24"/>
                  <a:gd name="T4" fmla="*/ 24 w 81"/>
                  <a:gd name="T5" fmla="*/ 2 h 24"/>
                  <a:gd name="T6" fmla="*/ 34 w 81"/>
                  <a:gd name="T7" fmla="*/ 7 h 24"/>
                  <a:gd name="T8" fmla="*/ 46 w 81"/>
                  <a:gd name="T9" fmla="*/ 3 h 24"/>
                  <a:gd name="T10" fmla="*/ 57 w 81"/>
                  <a:gd name="T11" fmla="*/ 11 h 24"/>
                  <a:gd name="T12" fmla="*/ 75 w 81"/>
                  <a:gd name="T13" fmla="*/ 15 h 24"/>
                  <a:gd name="T14" fmla="*/ 81 w 81"/>
                  <a:gd name="T15" fmla="*/ 24 h 24"/>
                  <a:gd name="T16" fmla="*/ 69 w 81"/>
                  <a:gd name="T17" fmla="*/ 21 h 24"/>
                  <a:gd name="T18" fmla="*/ 44 w 81"/>
                  <a:gd name="T19" fmla="*/ 19 h 24"/>
                  <a:gd name="T20" fmla="*/ 33 w 81"/>
                  <a:gd name="T21" fmla="*/ 19 h 24"/>
                  <a:gd name="T22" fmla="*/ 9 w 81"/>
                  <a:gd name="T23" fmla="*/ 11 h 24"/>
                  <a:gd name="T24" fmla="*/ 0 w 81"/>
                  <a:gd name="T25"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24">
                    <a:moveTo>
                      <a:pt x="0" y="7"/>
                    </a:moveTo>
                    <a:lnTo>
                      <a:pt x="8" y="0"/>
                    </a:lnTo>
                    <a:lnTo>
                      <a:pt x="24" y="2"/>
                    </a:lnTo>
                    <a:lnTo>
                      <a:pt x="34" y="7"/>
                    </a:lnTo>
                    <a:lnTo>
                      <a:pt x="46" y="3"/>
                    </a:lnTo>
                    <a:lnTo>
                      <a:pt x="57" y="11"/>
                    </a:lnTo>
                    <a:lnTo>
                      <a:pt x="75" y="15"/>
                    </a:lnTo>
                    <a:lnTo>
                      <a:pt x="81" y="24"/>
                    </a:lnTo>
                    <a:lnTo>
                      <a:pt x="69" y="21"/>
                    </a:lnTo>
                    <a:lnTo>
                      <a:pt x="44" y="19"/>
                    </a:lnTo>
                    <a:lnTo>
                      <a:pt x="33" y="19"/>
                    </a:lnTo>
                    <a:lnTo>
                      <a:pt x="9" y="11"/>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6" name="iš1iḑè"/>
              <p:cNvSpPr/>
              <p:nvPr/>
            </p:nvSpPr>
            <p:spPr bwMode="auto">
              <a:xfrm>
                <a:off x="6511" y="1354"/>
                <a:ext cx="30" cy="21"/>
              </a:xfrm>
              <a:custGeom>
                <a:avLst/>
                <a:gdLst>
                  <a:gd name="T0" fmla="*/ 30 w 30"/>
                  <a:gd name="T1" fmla="*/ 3 h 21"/>
                  <a:gd name="T2" fmla="*/ 20 w 30"/>
                  <a:gd name="T3" fmla="*/ 0 h 21"/>
                  <a:gd name="T4" fmla="*/ 2 w 30"/>
                  <a:gd name="T5" fmla="*/ 13 h 21"/>
                  <a:gd name="T6" fmla="*/ 0 w 30"/>
                  <a:gd name="T7" fmla="*/ 21 h 21"/>
                  <a:gd name="T8" fmla="*/ 14 w 30"/>
                  <a:gd name="T9" fmla="*/ 17 h 21"/>
                  <a:gd name="T10" fmla="*/ 21 w 30"/>
                  <a:gd name="T11" fmla="*/ 10 h 21"/>
                  <a:gd name="T12" fmla="*/ 30 w 30"/>
                  <a:gd name="T13" fmla="*/ 3 h 21"/>
                </a:gdLst>
                <a:ahLst/>
                <a:cxnLst>
                  <a:cxn ang="0">
                    <a:pos x="T0" y="T1"/>
                  </a:cxn>
                  <a:cxn ang="0">
                    <a:pos x="T2" y="T3"/>
                  </a:cxn>
                  <a:cxn ang="0">
                    <a:pos x="T4" y="T5"/>
                  </a:cxn>
                  <a:cxn ang="0">
                    <a:pos x="T6" y="T7"/>
                  </a:cxn>
                  <a:cxn ang="0">
                    <a:pos x="T8" y="T9"/>
                  </a:cxn>
                  <a:cxn ang="0">
                    <a:pos x="T10" y="T11"/>
                  </a:cxn>
                  <a:cxn ang="0">
                    <a:pos x="T12" y="T13"/>
                  </a:cxn>
                </a:cxnLst>
                <a:rect l="0" t="0" r="r" b="b"/>
                <a:pathLst>
                  <a:path w="30" h="21">
                    <a:moveTo>
                      <a:pt x="30" y="3"/>
                    </a:moveTo>
                    <a:lnTo>
                      <a:pt x="20" y="0"/>
                    </a:lnTo>
                    <a:lnTo>
                      <a:pt x="2" y="13"/>
                    </a:lnTo>
                    <a:lnTo>
                      <a:pt x="0" y="21"/>
                    </a:lnTo>
                    <a:lnTo>
                      <a:pt x="14" y="17"/>
                    </a:lnTo>
                    <a:lnTo>
                      <a:pt x="21" y="10"/>
                    </a:lnTo>
                    <a:lnTo>
                      <a:pt x="3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iṧḻiḋè"/>
              <p:cNvSpPr/>
              <p:nvPr/>
            </p:nvSpPr>
            <p:spPr bwMode="auto">
              <a:xfrm>
                <a:off x="6480" y="1354"/>
                <a:ext cx="27" cy="10"/>
              </a:xfrm>
              <a:custGeom>
                <a:avLst/>
                <a:gdLst>
                  <a:gd name="T0" fmla="*/ 26 w 27"/>
                  <a:gd name="T1" fmla="*/ 0 h 10"/>
                  <a:gd name="T2" fmla="*/ 19 w 27"/>
                  <a:gd name="T3" fmla="*/ 3 h 10"/>
                  <a:gd name="T4" fmla="*/ 2 w 27"/>
                  <a:gd name="T5" fmla="*/ 3 h 10"/>
                  <a:gd name="T6" fmla="*/ 0 w 27"/>
                  <a:gd name="T7" fmla="*/ 7 h 10"/>
                  <a:gd name="T8" fmla="*/ 14 w 27"/>
                  <a:gd name="T9" fmla="*/ 10 h 10"/>
                  <a:gd name="T10" fmla="*/ 27 w 27"/>
                  <a:gd name="T11" fmla="*/ 3 h 10"/>
                  <a:gd name="T12" fmla="*/ 26 w 2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7" h="10">
                    <a:moveTo>
                      <a:pt x="26" y="0"/>
                    </a:moveTo>
                    <a:lnTo>
                      <a:pt x="19" y="3"/>
                    </a:lnTo>
                    <a:lnTo>
                      <a:pt x="2" y="3"/>
                    </a:lnTo>
                    <a:lnTo>
                      <a:pt x="0" y="7"/>
                    </a:lnTo>
                    <a:lnTo>
                      <a:pt x="14" y="10"/>
                    </a:lnTo>
                    <a:lnTo>
                      <a:pt x="27" y="3"/>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ïṧḻíḋé"/>
              <p:cNvSpPr/>
              <p:nvPr/>
            </p:nvSpPr>
            <p:spPr bwMode="auto">
              <a:xfrm>
                <a:off x="6451" y="1356"/>
                <a:ext cx="19" cy="7"/>
              </a:xfrm>
              <a:custGeom>
                <a:avLst/>
                <a:gdLst>
                  <a:gd name="T0" fmla="*/ 19 w 19"/>
                  <a:gd name="T1" fmla="*/ 0 h 7"/>
                  <a:gd name="T2" fmla="*/ 0 w 19"/>
                  <a:gd name="T3" fmla="*/ 0 h 7"/>
                  <a:gd name="T4" fmla="*/ 6 w 19"/>
                  <a:gd name="T5" fmla="*/ 7 h 7"/>
                  <a:gd name="T6" fmla="*/ 19 w 19"/>
                  <a:gd name="T7" fmla="*/ 5 h 7"/>
                  <a:gd name="T8" fmla="*/ 19 w 19"/>
                  <a:gd name="T9" fmla="*/ 0 h 7"/>
                </a:gdLst>
                <a:ahLst/>
                <a:cxnLst>
                  <a:cxn ang="0">
                    <a:pos x="T0" y="T1"/>
                  </a:cxn>
                  <a:cxn ang="0">
                    <a:pos x="T2" y="T3"/>
                  </a:cxn>
                  <a:cxn ang="0">
                    <a:pos x="T4" y="T5"/>
                  </a:cxn>
                  <a:cxn ang="0">
                    <a:pos x="T6" y="T7"/>
                  </a:cxn>
                  <a:cxn ang="0">
                    <a:pos x="T8" y="T9"/>
                  </a:cxn>
                </a:cxnLst>
                <a:rect l="0" t="0" r="r" b="b"/>
                <a:pathLst>
                  <a:path w="19" h="7">
                    <a:moveTo>
                      <a:pt x="19" y="0"/>
                    </a:moveTo>
                    <a:lnTo>
                      <a:pt x="0" y="0"/>
                    </a:lnTo>
                    <a:lnTo>
                      <a:pt x="6" y="7"/>
                    </a:lnTo>
                    <a:lnTo>
                      <a:pt x="19" y="5"/>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ïṣľîḑe"/>
              <p:cNvSpPr/>
              <p:nvPr/>
            </p:nvSpPr>
            <p:spPr bwMode="auto">
              <a:xfrm>
                <a:off x="6479" y="1370"/>
                <a:ext cx="10" cy="7"/>
              </a:xfrm>
              <a:custGeom>
                <a:avLst/>
                <a:gdLst>
                  <a:gd name="T0" fmla="*/ 0 w 10"/>
                  <a:gd name="T1" fmla="*/ 0 h 7"/>
                  <a:gd name="T2" fmla="*/ 0 w 10"/>
                  <a:gd name="T3" fmla="*/ 5 h 7"/>
                  <a:gd name="T4" fmla="*/ 10 w 10"/>
                  <a:gd name="T5" fmla="*/ 7 h 7"/>
                  <a:gd name="T6" fmla="*/ 6 w 10"/>
                  <a:gd name="T7" fmla="*/ 3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5"/>
                    </a:lnTo>
                    <a:lnTo>
                      <a:pt x="10" y="7"/>
                    </a:lnTo>
                    <a:lnTo>
                      <a:pt x="6"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 name="îŝlíḋè"/>
              <p:cNvSpPr/>
              <p:nvPr/>
            </p:nvSpPr>
            <p:spPr bwMode="auto">
              <a:xfrm>
                <a:off x="6548" y="1306"/>
                <a:ext cx="24" cy="14"/>
              </a:xfrm>
              <a:custGeom>
                <a:avLst/>
                <a:gdLst>
                  <a:gd name="T0" fmla="*/ 0 w 24"/>
                  <a:gd name="T1" fmla="*/ 11 h 14"/>
                  <a:gd name="T2" fmla="*/ 14 w 24"/>
                  <a:gd name="T3" fmla="*/ 10 h 14"/>
                  <a:gd name="T4" fmla="*/ 24 w 24"/>
                  <a:gd name="T5" fmla="*/ 14 h 14"/>
                  <a:gd name="T6" fmla="*/ 17 w 24"/>
                  <a:gd name="T7" fmla="*/ 0 h 14"/>
                  <a:gd name="T8" fmla="*/ 0 w 24"/>
                  <a:gd name="T9" fmla="*/ 11 h 14"/>
                </a:gdLst>
                <a:ahLst/>
                <a:cxnLst>
                  <a:cxn ang="0">
                    <a:pos x="T0" y="T1"/>
                  </a:cxn>
                  <a:cxn ang="0">
                    <a:pos x="T2" y="T3"/>
                  </a:cxn>
                  <a:cxn ang="0">
                    <a:pos x="T4" y="T5"/>
                  </a:cxn>
                  <a:cxn ang="0">
                    <a:pos x="T6" y="T7"/>
                  </a:cxn>
                  <a:cxn ang="0">
                    <a:pos x="T8" y="T9"/>
                  </a:cxn>
                </a:cxnLst>
                <a:rect l="0" t="0" r="r" b="b"/>
                <a:pathLst>
                  <a:path w="24" h="14">
                    <a:moveTo>
                      <a:pt x="0" y="11"/>
                    </a:moveTo>
                    <a:lnTo>
                      <a:pt x="14" y="10"/>
                    </a:lnTo>
                    <a:lnTo>
                      <a:pt x="24" y="14"/>
                    </a:lnTo>
                    <a:lnTo>
                      <a:pt x="17" y="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 name="ïṧḷíďè"/>
              <p:cNvSpPr/>
              <p:nvPr/>
            </p:nvSpPr>
            <p:spPr bwMode="auto">
              <a:xfrm>
                <a:off x="6544" y="1265"/>
                <a:ext cx="21" cy="26"/>
              </a:xfrm>
              <a:custGeom>
                <a:avLst/>
                <a:gdLst>
                  <a:gd name="T0" fmla="*/ 1 w 21"/>
                  <a:gd name="T1" fmla="*/ 26 h 26"/>
                  <a:gd name="T2" fmla="*/ 0 w 21"/>
                  <a:gd name="T3" fmla="*/ 8 h 26"/>
                  <a:gd name="T4" fmla="*/ 9 w 21"/>
                  <a:gd name="T5" fmla="*/ 0 h 26"/>
                  <a:gd name="T6" fmla="*/ 10 w 21"/>
                  <a:gd name="T7" fmla="*/ 12 h 26"/>
                  <a:gd name="T8" fmla="*/ 21 w 21"/>
                  <a:gd name="T9" fmla="*/ 9 h 26"/>
                  <a:gd name="T10" fmla="*/ 7 w 21"/>
                  <a:gd name="T11" fmla="*/ 17 h 26"/>
                  <a:gd name="T12" fmla="*/ 1 w 2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1" h="26">
                    <a:moveTo>
                      <a:pt x="1" y="26"/>
                    </a:moveTo>
                    <a:lnTo>
                      <a:pt x="0" y="8"/>
                    </a:lnTo>
                    <a:lnTo>
                      <a:pt x="9" y="0"/>
                    </a:lnTo>
                    <a:lnTo>
                      <a:pt x="10" y="12"/>
                    </a:lnTo>
                    <a:lnTo>
                      <a:pt x="21" y="9"/>
                    </a:lnTo>
                    <a:lnTo>
                      <a:pt x="7" y="17"/>
                    </a:lnTo>
                    <a:lnTo>
                      <a:pt x="1"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íṥḷïdê"/>
              <p:cNvSpPr/>
              <p:nvPr/>
            </p:nvSpPr>
            <p:spPr bwMode="auto">
              <a:xfrm>
                <a:off x="6430" y="1376"/>
                <a:ext cx="328" cy="263"/>
              </a:xfrm>
              <a:custGeom>
                <a:avLst/>
                <a:gdLst>
                  <a:gd name="T0" fmla="*/ 152 w 259"/>
                  <a:gd name="T1" fmla="*/ 12 h 207"/>
                  <a:gd name="T2" fmla="*/ 129 w 259"/>
                  <a:gd name="T3" fmla="*/ 8 h 207"/>
                  <a:gd name="T4" fmla="*/ 108 w 259"/>
                  <a:gd name="T5" fmla="*/ 14 h 207"/>
                  <a:gd name="T6" fmla="*/ 102 w 259"/>
                  <a:gd name="T7" fmla="*/ 30 h 207"/>
                  <a:gd name="T8" fmla="*/ 95 w 259"/>
                  <a:gd name="T9" fmla="*/ 27 h 207"/>
                  <a:gd name="T10" fmla="*/ 87 w 259"/>
                  <a:gd name="T11" fmla="*/ 21 h 207"/>
                  <a:gd name="T12" fmla="*/ 76 w 259"/>
                  <a:gd name="T13" fmla="*/ 29 h 207"/>
                  <a:gd name="T14" fmla="*/ 64 w 259"/>
                  <a:gd name="T15" fmla="*/ 45 h 207"/>
                  <a:gd name="T16" fmla="*/ 59 w 259"/>
                  <a:gd name="T17" fmla="*/ 41 h 207"/>
                  <a:gd name="T18" fmla="*/ 53 w 259"/>
                  <a:gd name="T19" fmla="*/ 53 h 207"/>
                  <a:gd name="T20" fmla="*/ 34 w 259"/>
                  <a:gd name="T21" fmla="*/ 64 h 207"/>
                  <a:gd name="T22" fmla="*/ 12 w 259"/>
                  <a:gd name="T23" fmla="*/ 74 h 207"/>
                  <a:gd name="T24" fmla="*/ 0 w 259"/>
                  <a:gd name="T25" fmla="*/ 81 h 207"/>
                  <a:gd name="T26" fmla="*/ 1 w 259"/>
                  <a:gd name="T27" fmla="*/ 109 h 207"/>
                  <a:gd name="T28" fmla="*/ 13 w 259"/>
                  <a:gd name="T29" fmla="*/ 141 h 207"/>
                  <a:gd name="T30" fmla="*/ 10 w 259"/>
                  <a:gd name="T31" fmla="*/ 165 h 207"/>
                  <a:gd name="T32" fmla="*/ 15 w 259"/>
                  <a:gd name="T33" fmla="*/ 175 h 207"/>
                  <a:gd name="T34" fmla="*/ 43 w 259"/>
                  <a:gd name="T35" fmla="*/ 168 h 207"/>
                  <a:gd name="T36" fmla="*/ 66 w 259"/>
                  <a:gd name="T37" fmla="*/ 164 h 207"/>
                  <a:gd name="T38" fmla="*/ 96 w 259"/>
                  <a:gd name="T39" fmla="*/ 150 h 207"/>
                  <a:gd name="T40" fmla="*/ 130 w 259"/>
                  <a:gd name="T41" fmla="*/ 152 h 207"/>
                  <a:gd name="T42" fmla="*/ 140 w 259"/>
                  <a:gd name="T43" fmla="*/ 170 h 207"/>
                  <a:gd name="T44" fmla="*/ 155 w 259"/>
                  <a:gd name="T45" fmla="*/ 163 h 207"/>
                  <a:gd name="T46" fmla="*/ 158 w 259"/>
                  <a:gd name="T47" fmla="*/ 175 h 207"/>
                  <a:gd name="T48" fmla="*/ 163 w 259"/>
                  <a:gd name="T49" fmla="*/ 178 h 207"/>
                  <a:gd name="T50" fmla="*/ 169 w 259"/>
                  <a:gd name="T51" fmla="*/ 193 h 207"/>
                  <a:gd name="T52" fmla="*/ 188 w 259"/>
                  <a:gd name="T53" fmla="*/ 201 h 207"/>
                  <a:gd name="T54" fmla="*/ 204 w 259"/>
                  <a:gd name="T55" fmla="*/ 201 h 207"/>
                  <a:gd name="T56" fmla="*/ 215 w 259"/>
                  <a:gd name="T57" fmla="*/ 207 h 207"/>
                  <a:gd name="T58" fmla="*/ 231 w 259"/>
                  <a:gd name="T59" fmla="*/ 198 h 207"/>
                  <a:gd name="T60" fmla="*/ 241 w 259"/>
                  <a:gd name="T61" fmla="*/ 182 h 207"/>
                  <a:gd name="T62" fmla="*/ 256 w 259"/>
                  <a:gd name="T63" fmla="*/ 153 h 207"/>
                  <a:gd name="T64" fmla="*/ 259 w 259"/>
                  <a:gd name="T65" fmla="*/ 112 h 207"/>
                  <a:gd name="T66" fmla="*/ 244 w 259"/>
                  <a:gd name="T67" fmla="*/ 87 h 207"/>
                  <a:gd name="T68" fmla="*/ 226 w 259"/>
                  <a:gd name="T69" fmla="*/ 62 h 207"/>
                  <a:gd name="T70" fmla="*/ 212 w 259"/>
                  <a:gd name="T71" fmla="*/ 44 h 207"/>
                  <a:gd name="T72" fmla="*/ 208 w 259"/>
                  <a:gd name="T73" fmla="*/ 34 h 207"/>
                  <a:gd name="T74" fmla="*/ 202 w 259"/>
                  <a:gd name="T75" fmla="*/ 24 h 207"/>
                  <a:gd name="T76" fmla="*/ 196 w 259"/>
                  <a:gd name="T77" fmla="*/ 20 h 207"/>
                  <a:gd name="T78" fmla="*/ 190 w 259"/>
                  <a:gd name="T79" fmla="*/ 0 h 207"/>
                  <a:gd name="T80" fmla="*/ 182 w 259"/>
                  <a:gd name="T81" fmla="*/ 12 h 207"/>
                  <a:gd name="T82" fmla="*/ 182 w 259"/>
                  <a:gd name="T83" fmla="*/ 20 h 207"/>
                  <a:gd name="T84" fmla="*/ 180 w 259"/>
                  <a:gd name="T85" fmla="*/ 40 h 207"/>
                  <a:gd name="T86" fmla="*/ 171 w 259"/>
                  <a:gd name="T87" fmla="*/ 44 h 207"/>
                  <a:gd name="T88" fmla="*/ 154 w 259"/>
                  <a:gd name="T89" fmla="*/ 35 h 207"/>
                  <a:gd name="T90" fmla="*/ 144 w 259"/>
                  <a:gd name="T91" fmla="*/ 29 h 207"/>
                  <a:gd name="T92" fmla="*/ 152 w 259"/>
                  <a:gd name="T93" fmla="*/ 1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9" h="207">
                    <a:moveTo>
                      <a:pt x="152" y="12"/>
                    </a:moveTo>
                    <a:cubicBezTo>
                      <a:pt x="129" y="8"/>
                      <a:pt x="129" y="8"/>
                      <a:pt x="129" y="8"/>
                    </a:cubicBezTo>
                    <a:cubicBezTo>
                      <a:pt x="108" y="14"/>
                      <a:pt x="108" y="14"/>
                      <a:pt x="108" y="14"/>
                    </a:cubicBezTo>
                    <a:cubicBezTo>
                      <a:pt x="102" y="30"/>
                      <a:pt x="102" y="30"/>
                      <a:pt x="102" y="30"/>
                    </a:cubicBezTo>
                    <a:cubicBezTo>
                      <a:pt x="95" y="27"/>
                      <a:pt x="95" y="27"/>
                      <a:pt x="95" y="27"/>
                    </a:cubicBezTo>
                    <a:cubicBezTo>
                      <a:pt x="87" y="21"/>
                      <a:pt x="87" y="21"/>
                      <a:pt x="87" y="21"/>
                    </a:cubicBezTo>
                    <a:cubicBezTo>
                      <a:pt x="76" y="29"/>
                      <a:pt x="76" y="29"/>
                      <a:pt x="76" y="29"/>
                    </a:cubicBezTo>
                    <a:cubicBezTo>
                      <a:pt x="64" y="45"/>
                      <a:pt x="64" y="45"/>
                      <a:pt x="64" y="45"/>
                    </a:cubicBezTo>
                    <a:cubicBezTo>
                      <a:pt x="59" y="41"/>
                      <a:pt x="59" y="41"/>
                      <a:pt x="59" y="41"/>
                    </a:cubicBezTo>
                    <a:cubicBezTo>
                      <a:pt x="53" y="53"/>
                      <a:pt x="53" y="53"/>
                      <a:pt x="53" y="53"/>
                    </a:cubicBezTo>
                    <a:cubicBezTo>
                      <a:pt x="34" y="64"/>
                      <a:pt x="34" y="64"/>
                      <a:pt x="34" y="64"/>
                    </a:cubicBezTo>
                    <a:cubicBezTo>
                      <a:pt x="12" y="74"/>
                      <a:pt x="12" y="74"/>
                      <a:pt x="12" y="74"/>
                    </a:cubicBezTo>
                    <a:cubicBezTo>
                      <a:pt x="0" y="81"/>
                      <a:pt x="0" y="81"/>
                      <a:pt x="0" y="81"/>
                    </a:cubicBezTo>
                    <a:cubicBezTo>
                      <a:pt x="1" y="109"/>
                      <a:pt x="1" y="109"/>
                      <a:pt x="1" y="109"/>
                    </a:cubicBezTo>
                    <a:cubicBezTo>
                      <a:pt x="13" y="141"/>
                      <a:pt x="13" y="141"/>
                      <a:pt x="13" y="141"/>
                    </a:cubicBezTo>
                    <a:cubicBezTo>
                      <a:pt x="10" y="165"/>
                      <a:pt x="10" y="165"/>
                      <a:pt x="10" y="165"/>
                    </a:cubicBezTo>
                    <a:cubicBezTo>
                      <a:pt x="15" y="175"/>
                      <a:pt x="15" y="175"/>
                      <a:pt x="15" y="175"/>
                    </a:cubicBezTo>
                    <a:cubicBezTo>
                      <a:pt x="15" y="175"/>
                      <a:pt x="37" y="173"/>
                      <a:pt x="43" y="168"/>
                    </a:cubicBezTo>
                    <a:cubicBezTo>
                      <a:pt x="49" y="164"/>
                      <a:pt x="66" y="164"/>
                      <a:pt x="66" y="164"/>
                    </a:cubicBezTo>
                    <a:cubicBezTo>
                      <a:pt x="96" y="150"/>
                      <a:pt x="96" y="150"/>
                      <a:pt x="96" y="150"/>
                    </a:cubicBezTo>
                    <a:cubicBezTo>
                      <a:pt x="130" y="152"/>
                      <a:pt x="130" y="152"/>
                      <a:pt x="130" y="152"/>
                    </a:cubicBezTo>
                    <a:cubicBezTo>
                      <a:pt x="140" y="170"/>
                      <a:pt x="140" y="170"/>
                      <a:pt x="140" y="170"/>
                    </a:cubicBezTo>
                    <a:cubicBezTo>
                      <a:pt x="155" y="163"/>
                      <a:pt x="155" y="163"/>
                      <a:pt x="155" y="163"/>
                    </a:cubicBezTo>
                    <a:cubicBezTo>
                      <a:pt x="158" y="175"/>
                      <a:pt x="158" y="175"/>
                      <a:pt x="158" y="175"/>
                    </a:cubicBezTo>
                    <a:cubicBezTo>
                      <a:pt x="163" y="178"/>
                      <a:pt x="163" y="178"/>
                      <a:pt x="163" y="178"/>
                    </a:cubicBezTo>
                    <a:cubicBezTo>
                      <a:pt x="169" y="193"/>
                      <a:pt x="169" y="193"/>
                      <a:pt x="169" y="193"/>
                    </a:cubicBezTo>
                    <a:cubicBezTo>
                      <a:pt x="188" y="201"/>
                      <a:pt x="188" y="201"/>
                      <a:pt x="188" y="201"/>
                    </a:cubicBezTo>
                    <a:cubicBezTo>
                      <a:pt x="204" y="201"/>
                      <a:pt x="204" y="201"/>
                      <a:pt x="204" y="201"/>
                    </a:cubicBezTo>
                    <a:cubicBezTo>
                      <a:pt x="215" y="207"/>
                      <a:pt x="215" y="207"/>
                      <a:pt x="215" y="207"/>
                    </a:cubicBezTo>
                    <a:cubicBezTo>
                      <a:pt x="231" y="198"/>
                      <a:pt x="231" y="198"/>
                      <a:pt x="231" y="198"/>
                    </a:cubicBezTo>
                    <a:cubicBezTo>
                      <a:pt x="241" y="182"/>
                      <a:pt x="241" y="182"/>
                      <a:pt x="241" y="182"/>
                    </a:cubicBezTo>
                    <a:cubicBezTo>
                      <a:pt x="256" y="153"/>
                      <a:pt x="256" y="153"/>
                      <a:pt x="256" y="153"/>
                    </a:cubicBezTo>
                    <a:cubicBezTo>
                      <a:pt x="259" y="112"/>
                      <a:pt x="259" y="112"/>
                      <a:pt x="259" y="112"/>
                    </a:cubicBezTo>
                    <a:cubicBezTo>
                      <a:pt x="244" y="87"/>
                      <a:pt x="244" y="87"/>
                      <a:pt x="244" y="87"/>
                    </a:cubicBezTo>
                    <a:cubicBezTo>
                      <a:pt x="226" y="62"/>
                      <a:pt x="226" y="62"/>
                      <a:pt x="226" y="62"/>
                    </a:cubicBezTo>
                    <a:cubicBezTo>
                      <a:pt x="212" y="44"/>
                      <a:pt x="212" y="44"/>
                      <a:pt x="212" y="44"/>
                    </a:cubicBezTo>
                    <a:cubicBezTo>
                      <a:pt x="208" y="34"/>
                      <a:pt x="208" y="34"/>
                      <a:pt x="208" y="34"/>
                    </a:cubicBezTo>
                    <a:cubicBezTo>
                      <a:pt x="202" y="24"/>
                      <a:pt x="202" y="24"/>
                      <a:pt x="202" y="24"/>
                    </a:cubicBezTo>
                    <a:cubicBezTo>
                      <a:pt x="196" y="20"/>
                      <a:pt x="196" y="20"/>
                      <a:pt x="196" y="20"/>
                    </a:cubicBezTo>
                    <a:cubicBezTo>
                      <a:pt x="190" y="0"/>
                      <a:pt x="190" y="0"/>
                      <a:pt x="190" y="0"/>
                    </a:cubicBezTo>
                    <a:cubicBezTo>
                      <a:pt x="182" y="12"/>
                      <a:pt x="182" y="12"/>
                      <a:pt x="182" y="12"/>
                    </a:cubicBezTo>
                    <a:cubicBezTo>
                      <a:pt x="182" y="20"/>
                      <a:pt x="182" y="20"/>
                      <a:pt x="182" y="20"/>
                    </a:cubicBezTo>
                    <a:cubicBezTo>
                      <a:pt x="180" y="40"/>
                      <a:pt x="180" y="40"/>
                      <a:pt x="180" y="40"/>
                    </a:cubicBezTo>
                    <a:cubicBezTo>
                      <a:pt x="171" y="44"/>
                      <a:pt x="171" y="44"/>
                      <a:pt x="171" y="44"/>
                    </a:cubicBezTo>
                    <a:cubicBezTo>
                      <a:pt x="154" y="35"/>
                      <a:pt x="154" y="35"/>
                      <a:pt x="154" y="35"/>
                    </a:cubicBezTo>
                    <a:cubicBezTo>
                      <a:pt x="144" y="29"/>
                      <a:pt x="144" y="29"/>
                      <a:pt x="144" y="29"/>
                    </a:cubicBezTo>
                    <a:lnTo>
                      <a:pt x="15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 name="ïSļïdè"/>
              <p:cNvSpPr/>
              <p:nvPr/>
            </p:nvSpPr>
            <p:spPr bwMode="auto">
              <a:xfrm>
                <a:off x="6688" y="1654"/>
                <a:ext cx="31" cy="34"/>
              </a:xfrm>
              <a:custGeom>
                <a:avLst/>
                <a:gdLst>
                  <a:gd name="T0" fmla="*/ 0 w 31"/>
                  <a:gd name="T1" fmla="*/ 0 h 34"/>
                  <a:gd name="T2" fmla="*/ 16 w 31"/>
                  <a:gd name="T3" fmla="*/ 5 h 34"/>
                  <a:gd name="T4" fmla="*/ 26 w 31"/>
                  <a:gd name="T5" fmla="*/ 0 h 34"/>
                  <a:gd name="T6" fmla="*/ 31 w 31"/>
                  <a:gd name="T7" fmla="*/ 11 h 34"/>
                  <a:gd name="T8" fmla="*/ 26 w 31"/>
                  <a:gd name="T9" fmla="*/ 28 h 34"/>
                  <a:gd name="T10" fmla="*/ 17 w 31"/>
                  <a:gd name="T11" fmla="*/ 34 h 34"/>
                  <a:gd name="T12" fmla="*/ 5 w 31"/>
                  <a:gd name="T13" fmla="*/ 24 h 34"/>
                  <a:gd name="T14" fmla="*/ 0 w 31"/>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4">
                    <a:moveTo>
                      <a:pt x="0" y="0"/>
                    </a:moveTo>
                    <a:lnTo>
                      <a:pt x="16" y="5"/>
                    </a:lnTo>
                    <a:lnTo>
                      <a:pt x="26" y="0"/>
                    </a:lnTo>
                    <a:lnTo>
                      <a:pt x="31" y="11"/>
                    </a:lnTo>
                    <a:lnTo>
                      <a:pt x="26" y="28"/>
                    </a:lnTo>
                    <a:lnTo>
                      <a:pt x="17" y="34"/>
                    </a:lnTo>
                    <a:lnTo>
                      <a:pt x="5" y="2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4" name="îšľïḍé"/>
              <p:cNvSpPr/>
              <p:nvPr/>
            </p:nvSpPr>
            <p:spPr bwMode="auto">
              <a:xfrm>
                <a:off x="6917" y="1589"/>
                <a:ext cx="48" cy="76"/>
              </a:xfrm>
              <a:custGeom>
                <a:avLst/>
                <a:gdLst>
                  <a:gd name="T0" fmla="*/ 0 w 38"/>
                  <a:gd name="T1" fmla="*/ 3 h 60"/>
                  <a:gd name="T2" fmla="*/ 10 w 38"/>
                  <a:gd name="T3" fmla="*/ 15 h 60"/>
                  <a:gd name="T4" fmla="*/ 14 w 38"/>
                  <a:gd name="T5" fmla="*/ 24 h 60"/>
                  <a:gd name="T6" fmla="*/ 5 w 38"/>
                  <a:gd name="T7" fmla="*/ 39 h 60"/>
                  <a:gd name="T8" fmla="*/ 14 w 38"/>
                  <a:gd name="T9" fmla="*/ 46 h 60"/>
                  <a:gd name="T10" fmla="*/ 11 w 38"/>
                  <a:gd name="T11" fmla="*/ 54 h 60"/>
                  <a:gd name="T12" fmla="*/ 18 w 38"/>
                  <a:gd name="T13" fmla="*/ 60 h 60"/>
                  <a:gd name="T14" fmla="*/ 27 w 38"/>
                  <a:gd name="T15" fmla="*/ 50 h 60"/>
                  <a:gd name="T16" fmla="*/ 30 w 38"/>
                  <a:gd name="T17" fmla="*/ 40 h 60"/>
                  <a:gd name="T18" fmla="*/ 35 w 38"/>
                  <a:gd name="T19" fmla="*/ 39 h 60"/>
                  <a:gd name="T20" fmla="*/ 38 w 38"/>
                  <a:gd name="T21" fmla="*/ 27 h 60"/>
                  <a:gd name="T22" fmla="*/ 29 w 38"/>
                  <a:gd name="T23" fmla="*/ 29 h 60"/>
                  <a:gd name="T24" fmla="*/ 20 w 38"/>
                  <a:gd name="T25" fmla="*/ 18 h 60"/>
                  <a:gd name="T26" fmla="*/ 15 w 38"/>
                  <a:gd name="T27" fmla="*/ 17 h 60"/>
                  <a:gd name="T28" fmla="*/ 0 w 38"/>
                  <a:gd name="T29"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60">
                    <a:moveTo>
                      <a:pt x="0" y="3"/>
                    </a:moveTo>
                    <a:cubicBezTo>
                      <a:pt x="10" y="15"/>
                      <a:pt x="10" y="15"/>
                      <a:pt x="10" y="15"/>
                    </a:cubicBezTo>
                    <a:cubicBezTo>
                      <a:pt x="14" y="24"/>
                      <a:pt x="14" y="24"/>
                      <a:pt x="14" y="24"/>
                    </a:cubicBezTo>
                    <a:cubicBezTo>
                      <a:pt x="5" y="39"/>
                      <a:pt x="5" y="39"/>
                      <a:pt x="5" y="39"/>
                    </a:cubicBezTo>
                    <a:cubicBezTo>
                      <a:pt x="14" y="46"/>
                      <a:pt x="14" y="46"/>
                      <a:pt x="14" y="46"/>
                    </a:cubicBezTo>
                    <a:cubicBezTo>
                      <a:pt x="11" y="54"/>
                      <a:pt x="11" y="54"/>
                      <a:pt x="11" y="54"/>
                    </a:cubicBezTo>
                    <a:cubicBezTo>
                      <a:pt x="18" y="60"/>
                      <a:pt x="18" y="60"/>
                      <a:pt x="18" y="60"/>
                    </a:cubicBezTo>
                    <a:cubicBezTo>
                      <a:pt x="27" y="50"/>
                      <a:pt x="27" y="50"/>
                      <a:pt x="27" y="50"/>
                    </a:cubicBezTo>
                    <a:cubicBezTo>
                      <a:pt x="30" y="40"/>
                      <a:pt x="30" y="40"/>
                      <a:pt x="30" y="40"/>
                    </a:cubicBezTo>
                    <a:cubicBezTo>
                      <a:pt x="35" y="39"/>
                      <a:pt x="35" y="39"/>
                      <a:pt x="35" y="39"/>
                    </a:cubicBezTo>
                    <a:cubicBezTo>
                      <a:pt x="38" y="27"/>
                      <a:pt x="38" y="27"/>
                      <a:pt x="38" y="27"/>
                    </a:cubicBezTo>
                    <a:cubicBezTo>
                      <a:pt x="29" y="29"/>
                      <a:pt x="29" y="29"/>
                      <a:pt x="29" y="29"/>
                    </a:cubicBezTo>
                    <a:cubicBezTo>
                      <a:pt x="20" y="18"/>
                      <a:pt x="20" y="18"/>
                      <a:pt x="20" y="18"/>
                    </a:cubicBezTo>
                    <a:cubicBezTo>
                      <a:pt x="15" y="17"/>
                      <a:pt x="15" y="17"/>
                      <a:pt x="15" y="17"/>
                    </a:cubicBezTo>
                    <a:cubicBezTo>
                      <a:pt x="15" y="17"/>
                      <a:pt x="9" y="0"/>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íṩlïḑê"/>
              <p:cNvSpPr/>
              <p:nvPr/>
            </p:nvSpPr>
            <p:spPr bwMode="auto">
              <a:xfrm>
                <a:off x="6867" y="1659"/>
                <a:ext cx="64" cy="64"/>
              </a:xfrm>
              <a:custGeom>
                <a:avLst/>
                <a:gdLst>
                  <a:gd name="T0" fmla="*/ 64 w 64"/>
                  <a:gd name="T1" fmla="*/ 13 h 64"/>
                  <a:gd name="T2" fmla="*/ 41 w 64"/>
                  <a:gd name="T3" fmla="*/ 34 h 64"/>
                  <a:gd name="T4" fmla="*/ 37 w 64"/>
                  <a:gd name="T5" fmla="*/ 48 h 64"/>
                  <a:gd name="T6" fmla="*/ 26 w 64"/>
                  <a:gd name="T7" fmla="*/ 64 h 64"/>
                  <a:gd name="T8" fmla="*/ 0 w 64"/>
                  <a:gd name="T9" fmla="*/ 56 h 64"/>
                  <a:gd name="T10" fmla="*/ 13 w 64"/>
                  <a:gd name="T11" fmla="*/ 29 h 64"/>
                  <a:gd name="T12" fmla="*/ 31 w 64"/>
                  <a:gd name="T13" fmla="*/ 19 h 64"/>
                  <a:gd name="T14" fmla="*/ 45 w 64"/>
                  <a:gd name="T15" fmla="*/ 0 h 64"/>
                  <a:gd name="T16" fmla="*/ 59 w 64"/>
                  <a:gd name="T17" fmla="*/ 0 h 64"/>
                  <a:gd name="T18" fmla="*/ 64 w 64"/>
                  <a:gd name="T19"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64" y="13"/>
                    </a:moveTo>
                    <a:lnTo>
                      <a:pt x="41" y="34"/>
                    </a:lnTo>
                    <a:lnTo>
                      <a:pt x="37" y="48"/>
                    </a:lnTo>
                    <a:lnTo>
                      <a:pt x="26" y="64"/>
                    </a:lnTo>
                    <a:lnTo>
                      <a:pt x="0" y="56"/>
                    </a:lnTo>
                    <a:lnTo>
                      <a:pt x="13" y="29"/>
                    </a:lnTo>
                    <a:lnTo>
                      <a:pt x="31" y="19"/>
                    </a:lnTo>
                    <a:lnTo>
                      <a:pt x="45" y="0"/>
                    </a:lnTo>
                    <a:lnTo>
                      <a:pt x="59" y="0"/>
                    </a:lnTo>
                    <a:lnTo>
                      <a:pt x="6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6" name="išļîdè"/>
              <p:cNvSpPr/>
              <p:nvPr/>
            </p:nvSpPr>
            <p:spPr bwMode="auto">
              <a:xfrm>
                <a:off x="6573" y="1291"/>
                <a:ext cx="170" cy="85"/>
              </a:xfrm>
              <a:custGeom>
                <a:avLst/>
                <a:gdLst>
                  <a:gd name="T0" fmla="*/ 35 w 170"/>
                  <a:gd name="T1" fmla="*/ 24 h 85"/>
                  <a:gd name="T2" fmla="*/ 28 w 170"/>
                  <a:gd name="T3" fmla="*/ 19 h 85"/>
                  <a:gd name="T4" fmla="*/ 28 w 170"/>
                  <a:gd name="T5" fmla="*/ 0 h 85"/>
                  <a:gd name="T6" fmla="*/ 5 w 170"/>
                  <a:gd name="T7" fmla="*/ 2 h 85"/>
                  <a:gd name="T8" fmla="*/ 0 w 170"/>
                  <a:gd name="T9" fmla="*/ 7 h 85"/>
                  <a:gd name="T10" fmla="*/ 9 w 170"/>
                  <a:gd name="T11" fmla="*/ 15 h 85"/>
                  <a:gd name="T12" fmla="*/ 18 w 170"/>
                  <a:gd name="T13" fmla="*/ 18 h 85"/>
                  <a:gd name="T14" fmla="*/ 9 w 170"/>
                  <a:gd name="T15" fmla="*/ 25 h 85"/>
                  <a:gd name="T16" fmla="*/ 15 w 170"/>
                  <a:gd name="T17" fmla="*/ 30 h 85"/>
                  <a:gd name="T18" fmla="*/ 28 w 170"/>
                  <a:gd name="T19" fmla="*/ 30 h 85"/>
                  <a:gd name="T20" fmla="*/ 56 w 170"/>
                  <a:gd name="T21" fmla="*/ 40 h 85"/>
                  <a:gd name="T22" fmla="*/ 63 w 170"/>
                  <a:gd name="T23" fmla="*/ 52 h 85"/>
                  <a:gd name="T24" fmla="*/ 56 w 170"/>
                  <a:gd name="T25" fmla="*/ 66 h 85"/>
                  <a:gd name="T26" fmla="*/ 73 w 170"/>
                  <a:gd name="T27" fmla="*/ 65 h 85"/>
                  <a:gd name="T28" fmla="*/ 86 w 170"/>
                  <a:gd name="T29" fmla="*/ 73 h 85"/>
                  <a:gd name="T30" fmla="*/ 106 w 170"/>
                  <a:gd name="T31" fmla="*/ 68 h 85"/>
                  <a:gd name="T32" fmla="*/ 112 w 170"/>
                  <a:gd name="T33" fmla="*/ 59 h 85"/>
                  <a:gd name="T34" fmla="*/ 129 w 170"/>
                  <a:gd name="T35" fmla="*/ 70 h 85"/>
                  <a:gd name="T36" fmla="*/ 134 w 170"/>
                  <a:gd name="T37" fmla="*/ 82 h 85"/>
                  <a:gd name="T38" fmla="*/ 170 w 170"/>
                  <a:gd name="T39" fmla="*/ 85 h 85"/>
                  <a:gd name="T40" fmla="*/ 166 w 170"/>
                  <a:gd name="T41" fmla="*/ 75 h 85"/>
                  <a:gd name="T42" fmla="*/ 134 w 170"/>
                  <a:gd name="T43" fmla="*/ 54 h 85"/>
                  <a:gd name="T44" fmla="*/ 139 w 170"/>
                  <a:gd name="T45" fmla="*/ 43 h 85"/>
                  <a:gd name="T46" fmla="*/ 122 w 170"/>
                  <a:gd name="T47" fmla="*/ 37 h 85"/>
                  <a:gd name="T48" fmla="*/ 105 w 170"/>
                  <a:gd name="T49" fmla="*/ 25 h 85"/>
                  <a:gd name="T50" fmla="*/ 60 w 170"/>
                  <a:gd name="T51" fmla="*/ 9 h 85"/>
                  <a:gd name="T52" fmla="*/ 35 w 170"/>
                  <a:gd name="T5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0" h="85">
                    <a:moveTo>
                      <a:pt x="35" y="24"/>
                    </a:moveTo>
                    <a:lnTo>
                      <a:pt x="28" y="19"/>
                    </a:lnTo>
                    <a:lnTo>
                      <a:pt x="28" y="0"/>
                    </a:lnTo>
                    <a:lnTo>
                      <a:pt x="5" y="2"/>
                    </a:lnTo>
                    <a:lnTo>
                      <a:pt x="0" y="7"/>
                    </a:lnTo>
                    <a:lnTo>
                      <a:pt x="9" y="15"/>
                    </a:lnTo>
                    <a:lnTo>
                      <a:pt x="18" y="18"/>
                    </a:lnTo>
                    <a:lnTo>
                      <a:pt x="9" y="25"/>
                    </a:lnTo>
                    <a:lnTo>
                      <a:pt x="15" y="30"/>
                    </a:lnTo>
                    <a:lnTo>
                      <a:pt x="28" y="30"/>
                    </a:lnTo>
                    <a:lnTo>
                      <a:pt x="56" y="40"/>
                    </a:lnTo>
                    <a:lnTo>
                      <a:pt x="63" y="52"/>
                    </a:lnTo>
                    <a:lnTo>
                      <a:pt x="56" y="66"/>
                    </a:lnTo>
                    <a:lnTo>
                      <a:pt x="73" y="65"/>
                    </a:lnTo>
                    <a:lnTo>
                      <a:pt x="86" y="73"/>
                    </a:lnTo>
                    <a:lnTo>
                      <a:pt x="106" y="68"/>
                    </a:lnTo>
                    <a:lnTo>
                      <a:pt x="112" y="59"/>
                    </a:lnTo>
                    <a:lnTo>
                      <a:pt x="129" y="70"/>
                    </a:lnTo>
                    <a:lnTo>
                      <a:pt x="134" y="82"/>
                    </a:lnTo>
                    <a:lnTo>
                      <a:pt x="170" y="85"/>
                    </a:lnTo>
                    <a:lnTo>
                      <a:pt x="166" y="75"/>
                    </a:lnTo>
                    <a:lnTo>
                      <a:pt x="134" y="54"/>
                    </a:lnTo>
                    <a:lnTo>
                      <a:pt x="139" y="43"/>
                    </a:lnTo>
                    <a:lnTo>
                      <a:pt x="122" y="37"/>
                    </a:lnTo>
                    <a:lnTo>
                      <a:pt x="105" y="25"/>
                    </a:lnTo>
                    <a:lnTo>
                      <a:pt x="60" y="9"/>
                    </a:lnTo>
                    <a:lnTo>
                      <a:pt x="35"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7" name="îṥḷídé"/>
              <p:cNvSpPr/>
              <p:nvPr/>
            </p:nvSpPr>
            <p:spPr bwMode="auto">
              <a:xfrm>
                <a:off x="6725" y="1323"/>
                <a:ext cx="29" cy="16"/>
              </a:xfrm>
              <a:custGeom>
                <a:avLst/>
                <a:gdLst>
                  <a:gd name="T0" fmla="*/ 0 w 29"/>
                  <a:gd name="T1" fmla="*/ 10 h 16"/>
                  <a:gd name="T2" fmla="*/ 12 w 29"/>
                  <a:gd name="T3" fmla="*/ 10 h 16"/>
                  <a:gd name="T4" fmla="*/ 19 w 29"/>
                  <a:gd name="T5" fmla="*/ 0 h 16"/>
                  <a:gd name="T6" fmla="*/ 29 w 29"/>
                  <a:gd name="T7" fmla="*/ 5 h 16"/>
                  <a:gd name="T8" fmla="*/ 18 w 29"/>
                  <a:gd name="T9" fmla="*/ 15 h 16"/>
                  <a:gd name="T10" fmla="*/ 1 w 29"/>
                  <a:gd name="T11" fmla="*/ 16 h 16"/>
                  <a:gd name="T12" fmla="*/ 0 w 29"/>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29" h="16">
                    <a:moveTo>
                      <a:pt x="0" y="10"/>
                    </a:moveTo>
                    <a:lnTo>
                      <a:pt x="12" y="10"/>
                    </a:lnTo>
                    <a:lnTo>
                      <a:pt x="19" y="0"/>
                    </a:lnTo>
                    <a:lnTo>
                      <a:pt x="29" y="5"/>
                    </a:lnTo>
                    <a:lnTo>
                      <a:pt x="18" y="15"/>
                    </a:lnTo>
                    <a:lnTo>
                      <a:pt x="1" y="16"/>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ïṧļîḓé"/>
              <p:cNvSpPr/>
              <p:nvPr/>
            </p:nvSpPr>
            <p:spPr bwMode="auto">
              <a:xfrm>
                <a:off x="6148" y="1207"/>
                <a:ext cx="18" cy="32"/>
              </a:xfrm>
              <a:custGeom>
                <a:avLst/>
                <a:gdLst>
                  <a:gd name="T0" fmla="*/ 9 w 18"/>
                  <a:gd name="T1" fmla="*/ 0 h 32"/>
                  <a:gd name="T2" fmla="*/ 18 w 18"/>
                  <a:gd name="T3" fmla="*/ 23 h 32"/>
                  <a:gd name="T4" fmla="*/ 9 w 18"/>
                  <a:gd name="T5" fmla="*/ 32 h 32"/>
                  <a:gd name="T6" fmla="*/ 0 w 18"/>
                  <a:gd name="T7" fmla="*/ 18 h 32"/>
                  <a:gd name="T8" fmla="*/ 9 w 18"/>
                  <a:gd name="T9" fmla="*/ 0 h 32"/>
                </a:gdLst>
                <a:ahLst/>
                <a:cxnLst>
                  <a:cxn ang="0">
                    <a:pos x="T0" y="T1"/>
                  </a:cxn>
                  <a:cxn ang="0">
                    <a:pos x="T2" y="T3"/>
                  </a:cxn>
                  <a:cxn ang="0">
                    <a:pos x="T4" y="T5"/>
                  </a:cxn>
                  <a:cxn ang="0">
                    <a:pos x="T6" y="T7"/>
                  </a:cxn>
                  <a:cxn ang="0">
                    <a:pos x="T8" y="T9"/>
                  </a:cxn>
                </a:cxnLst>
                <a:rect l="0" t="0" r="r" b="b"/>
                <a:pathLst>
                  <a:path w="18" h="32">
                    <a:moveTo>
                      <a:pt x="9" y="0"/>
                    </a:moveTo>
                    <a:lnTo>
                      <a:pt x="18" y="23"/>
                    </a:lnTo>
                    <a:lnTo>
                      <a:pt x="9" y="32"/>
                    </a:lnTo>
                    <a:lnTo>
                      <a:pt x="0" y="18"/>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îŝļïḑè"/>
              <p:cNvSpPr/>
              <p:nvPr/>
            </p:nvSpPr>
            <p:spPr bwMode="auto">
              <a:xfrm>
                <a:off x="5846" y="1385"/>
                <a:ext cx="60" cy="119"/>
              </a:xfrm>
              <a:custGeom>
                <a:avLst/>
                <a:gdLst>
                  <a:gd name="T0" fmla="*/ 46 w 60"/>
                  <a:gd name="T1" fmla="*/ 0 h 119"/>
                  <a:gd name="T2" fmla="*/ 34 w 60"/>
                  <a:gd name="T3" fmla="*/ 26 h 119"/>
                  <a:gd name="T4" fmla="*/ 4 w 60"/>
                  <a:gd name="T5" fmla="*/ 42 h 119"/>
                  <a:gd name="T6" fmla="*/ 3 w 60"/>
                  <a:gd name="T7" fmla="*/ 63 h 119"/>
                  <a:gd name="T8" fmla="*/ 0 w 60"/>
                  <a:gd name="T9" fmla="*/ 86 h 119"/>
                  <a:gd name="T10" fmla="*/ 5 w 60"/>
                  <a:gd name="T11" fmla="*/ 113 h 119"/>
                  <a:gd name="T12" fmla="*/ 20 w 60"/>
                  <a:gd name="T13" fmla="*/ 119 h 119"/>
                  <a:gd name="T14" fmla="*/ 33 w 60"/>
                  <a:gd name="T15" fmla="*/ 113 h 119"/>
                  <a:gd name="T16" fmla="*/ 60 w 60"/>
                  <a:gd name="T17" fmla="*/ 32 h 119"/>
                  <a:gd name="T18" fmla="*/ 46 w 60"/>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19">
                    <a:moveTo>
                      <a:pt x="46" y="0"/>
                    </a:moveTo>
                    <a:lnTo>
                      <a:pt x="34" y="26"/>
                    </a:lnTo>
                    <a:lnTo>
                      <a:pt x="4" y="42"/>
                    </a:lnTo>
                    <a:lnTo>
                      <a:pt x="3" y="63"/>
                    </a:lnTo>
                    <a:lnTo>
                      <a:pt x="0" y="86"/>
                    </a:lnTo>
                    <a:lnTo>
                      <a:pt x="5" y="113"/>
                    </a:lnTo>
                    <a:lnTo>
                      <a:pt x="20" y="119"/>
                    </a:lnTo>
                    <a:lnTo>
                      <a:pt x="33" y="113"/>
                    </a:lnTo>
                    <a:lnTo>
                      <a:pt x="60" y="32"/>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0" name="ïsľidè"/>
              <p:cNvSpPr/>
              <p:nvPr/>
            </p:nvSpPr>
            <p:spPr bwMode="auto">
              <a:xfrm>
                <a:off x="5752" y="1286"/>
                <a:ext cx="19" cy="29"/>
              </a:xfrm>
              <a:custGeom>
                <a:avLst/>
                <a:gdLst>
                  <a:gd name="T0" fmla="*/ 18 w 19"/>
                  <a:gd name="T1" fmla="*/ 0 h 29"/>
                  <a:gd name="T2" fmla="*/ 1 w 19"/>
                  <a:gd name="T3" fmla="*/ 4 h 29"/>
                  <a:gd name="T4" fmla="*/ 0 w 19"/>
                  <a:gd name="T5" fmla="*/ 19 h 29"/>
                  <a:gd name="T6" fmla="*/ 8 w 19"/>
                  <a:gd name="T7" fmla="*/ 29 h 29"/>
                  <a:gd name="T8" fmla="*/ 19 w 19"/>
                  <a:gd name="T9" fmla="*/ 9 h 29"/>
                  <a:gd name="T10" fmla="*/ 18 w 19"/>
                  <a:gd name="T11" fmla="*/ 0 h 29"/>
                </a:gdLst>
                <a:ahLst/>
                <a:cxnLst>
                  <a:cxn ang="0">
                    <a:pos x="T0" y="T1"/>
                  </a:cxn>
                  <a:cxn ang="0">
                    <a:pos x="T2" y="T3"/>
                  </a:cxn>
                  <a:cxn ang="0">
                    <a:pos x="T4" y="T5"/>
                  </a:cxn>
                  <a:cxn ang="0">
                    <a:pos x="T6" y="T7"/>
                  </a:cxn>
                  <a:cxn ang="0">
                    <a:pos x="T8" y="T9"/>
                  </a:cxn>
                  <a:cxn ang="0">
                    <a:pos x="T10" y="T11"/>
                  </a:cxn>
                </a:cxnLst>
                <a:rect l="0" t="0" r="r" b="b"/>
                <a:pathLst>
                  <a:path w="19" h="29">
                    <a:moveTo>
                      <a:pt x="18" y="0"/>
                    </a:moveTo>
                    <a:lnTo>
                      <a:pt x="1" y="4"/>
                    </a:lnTo>
                    <a:lnTo>
                      <a:pt x="0" y="19"/>
                    </a:lnTo>
                    <a:lnTo>
                      <a:pt x="8" y="29"/>
                    </a:lnTo>
                    <a:lnTo>
                      <a:pt x="19" y="9"/>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iṡḻïḓe"/>
              <p:cNvSpPr/>
              <p:nvPr/>
            </p:nvSpPr>
            <p:spPr bwMode="auto">
              <a:xfrm>
                <a:off x="5290" y="538"/>
                <a:ext cx="98" cy="71"/>
              </a:xfrm>
              <a:custGeom>
                <a:avLst/>
                <a:gdLst>
                  <a:gd name="T0" fmla="*/ 98 w 98"/>
                  <a:gd name="T1" fmla="*/ 36 h 71"/>
                  <a:gd name="T2" fmla="*/ 55 w 98"/>
                  <a:gd name="T3" fmla="*/ 71 h 71"/>
                  <a:gd name="T4" fmla="*/ 17 w 98"/>
                  <a:gd name="T5" fmla="*/ 47 h 71"/>
                  <a:gd name="T6" fmla="*/ 17 w 98"/>
                  <a:gd name="T7" fmla="*/ 28 h 71"/>
                  <a:gd name="T8" fmla="*/ 0 w 98"/>
                  <a:gd name="T9" fmla="*/ 24 h 71"/>
                  <a:gd name="T10" fmla="*/ 9 w 98"/>
                  <a:gd name="T11" fmla="*/ 0 h 71"/>
                  <a:gd name="T12" fmla="*/ 31 w 98"/>
                  <a:gd name="T13" fmla="*/ 14 h 71"/>
                  <a:gd name="T14" fmla="*/ 77 w 98"/>
                  <a:gd name="T15" fmla="*/ 8 h 71"/>
                  <a:gd name="T16" fmla="*/ 98 w 98"/>
                  <a:gd name="T17"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71">
                    <a:moveTo>
                      <a:pt x="98" y="36"/>
                    </a:moveTo>
                    <a:lnTo>
                      <a:pt x="55" y="71"/>
                    </a:lnTo>
                    <a:lnTo>
                      <a:pt x="17" y="47"/>
                    </a:lnTo>
                    <a:lnTo>
                      <a:pt x="17" y="28"/>
                    </a:lnTo>
                    <a:lnTo>
                      <a:pt x="0" y="24"/>
                    </a:lnTo>
                    <a:lnTo>
                      <a:pt x="9" y="0"/>
                    </a:lnTo>
                    <a:lnTo>
                      <a:pt x="31" y="14"/>
                    </a:lnTo>
                    <a:lnTo>
                      <a:pt x="77" y="8"/>
                    </a:lnTo>
                    <a:lnTo>
                      <a:pt x="9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iśḻiḋé"/>
              <p:cNvSpPr/>
              <p:nvPr/>
            </p:nvSpPr>
            <p:spPr bwMode="auto">
              <a:xfrm>
                <a:off x="5441" y="687"/>
                <a:ext cx="63" cy="114"/>
              </a:xfrm>
              <a:custGeom>
                <a:avLst/>
                <a:gdLst>
                  <a:gd name="T0" fmla="*/ 16 w 49"/>
                  <a:gd name="T1" fmla="*/ 0 h 90"/>
                  <a:gd name="T2" fmla="*/ 4 w 49"/>
                  <a:gd name="T3" fmla="*/ 5 h 90"/>
                  <a:gd name="T4" fmla="*/ 0 w 49"/>
                  <a:gd name="T5" fmla="*/ 28 h 90"/>
                  <a:gd name="T6" fmla="*/ 19 w 49"/>
                  <a:gd name="T7" fmla="*/ 58 h 90"/>
                  <a:gd name="T8" fmla="*/ 3 w 49"/>
                  <a:gd name="T9" fmla="*/ 70 h 90"/>
                  <a:gd name="T10" fmla="*/ 3 w 49"/>
                  <a:gd name="T11" fmla="*/ 90 h 90"/>
                  <a:gd name="T12" fmla="*/ 28 w 49"/>
                  <a:gd name="T13" fmla="*/ 90 h 90"/>
                  <a:gd name="T14" fmla="*/ 47 w 49"/>
                  <a:gd name="T15" fmla="*/ 83 h 90"/>
                  <a:gd name="T16" fmla="*/ 49 w 49"/>
                  <a:gd name="T17" fmla="*/ 69 h 90"/>
                  <a:gd name="T18" fmla="*/ 34 w 49"/>
                  <a:gd name="T19" fmla="*/ 49 h 90"/>
                  <a:gd name="T20" fmla="*/ 21 w 49"/>
                  <a:gd name="T21" fmla="*/ 30 h 90"/>
                  <a:gd name="T22" fmla="*/ 26 w 49"/>
                  <a:gd name="T23" fmla="*/ 12 h 90"/>
                  <a:gd name="T24" fmla="*/ 19 w 49"/>
                  <a:gd name="T25" fmla="*/ 12 h 90"/>
                  <a:gd name="T26" fmla="*/ 16 w 49"/>
                  <a:gd name="T2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90">
                    <a:moveTo>
                      <a:pt x="16" y="0"/>
                    </a:moveTo>
                    <a:cubicBezTo>
                      <a:pt x="12" y="0"/>
                      <a:pt x="4" y="5"/>
                      <a:pt x="4" y="5"/>
                    </a:cubicBezTo>
                    <a:cubicBezTo>
                      <a:pt x="0" y="28"/>
                      <a:pt x="0" y="28"/>
                      <a:pt x="0" y="28"/>
                    </a:cubicBezTo>
                    <a:cubicBezTo>
                      <a:pt x="19" y="58"/>
                      <a:pt x="19" y="58"/>
                      <a:pt x="19" y="58"/>
                    </a:cubicBezTo>
                    <a:cubicBezTo>
                      <a:pt x="3" y="70"/>
                      <a:pt x="3" y="70"/>
                      <a:pt x="3" y="70"/>
                    </a:cubicBezTo>
                    <a:cubicBezTo>
                      <a:pt x="3" y="90"/>
                      <a:pt x="3" y="90"/>
                      <a:pt x="3" y="90"/>
                    </a:cubicBezTo>
                    <a:cubicBezTo>
                      <a:pt x="28" y="90"/>
                      <a:pt x="28" y="90"/>
                      <a:pt x="28" y="90"/>
                    </a:cubicBezTo>
                    <a:cubicBezTo>
                      <a:pt x="47" y="83"/>
                      <a:pt x="47" y="83"/>
                      <a:pt x="47" y="83"/>
                    </a:cubicBezTo>
                    <a:cubicBezTo>
                      <a:pt x="49" y="69"/>
                      <a:pt x="49" y="69"/>
                      <a:pt x="49" y="69"/>
                    </a:cubicBezTo>
                    <a:cubicBezTo>
                      <a:pt x="34" y="49"/>
                      <a:pt x="34" y="49"/>
                      <a:pt x="34" y="49"/>
                    </a:cubicBezTo>
                    <a:cubicBezTo>
                      <a:pt x="21" y="30"/>
                      <a:pt x="21" y="30"/>
                      <a:pt x="21" y="30"/>
                    </a:cubicBezTo>
                    <a:cubicBezTo>
                      <a:pt x="26" y="12"/>
                      <a:pt x="26" y="12"/>
                      <a:pt x="26" y="12"/>
                    </a:cubicBezTo>
                    <a:cubicBezTo>
                      <a:pt x="19" y="12"/>
                      <a:pt x="19" y="12"/>
                      <a:pt x="19" y="12"/>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îśḻïďé"/>
              <p:cNvSpPr/>
              <p:nvPr/>
            </p:nvSpPr>
            <p:spPr bwMode="auto">
              <a:xfrm>
                <a:off x="5406" y="737"/>
                <a:ext cx="35" cy="52"/>
              </a:xfrm>
              <a:custGeom>
                <a:avLst/>
                <a:gdLst>
                  <a:gd name="T0" fmla="*/ 23 w 35"/>
                  <a:gd name="T1" fmla="*/ 0 h 52"/>
                  <a:gd name="T2" fmla="*/ 35 w 35"/>
                  <a:gd name="T3" fmla="*/ 0 h 52"/>
                  <a:gd name="T4" fmla="*/ 33 w 35"/>
                  <a:gd name="T5" fmla="*/ 19 h 52"/>
                  <a:gd name="T6" fmla="*/ 25 w 35"/>
                  <a:gd name="T7" fmla="*/ 46 h 52"/>
                  <a:gd name="T8" fmla="*/ 0 w 35"/>
                  <a:gd name="T9" fmla="*/ 52 h 52"/>
                  <a:gd name="T10" fmla="*/ 4 w 35"/>
                  <a:gd name="T11" fmla="*/ 22 h 52"/>
                  <a:gd name="T12" fmla="*/ 5 w 35"/>
                  <a:gd name="T13" fmla="*/ 8 h 52"/>
                  <a:gd name="T14" fmla="*/ 23 w 35"/>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3" y="0"/>
                    </a:moveTo>
                    <a:lnTo>
                      <a:pt x="35" y="0"/>
                    </a:lnTo>
                    <a:lnTo>
                      <a:pt x="33" y="19"/>
                    </a:lnTo>
                    <a:lnTo>
                      <a:pt x="25" y="46"/>
                    </a:lnTo>
                    <a:lnTo>
                      <a:pt x="0" y="52"/>
                    </a:lnTo>
                    <a:lnTo>
                      <a:pt x="4" y="22"/>
                    </a:lnTo>
                    <a:lnTo>
                      <a:pt x="5" y="8"/>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 name="iŝḷîḍê"/>
              <p:cNvSpPr/>
              <p:nvPr/>
            </p:nvSpPr>
            <p:spPr bwMode="auto">
              <a:xfrm>
                <a:off x="5554" y="904"/>
                <a:ext cx="16" cy="35"/>
              </a:xfrm>
              <a:custGeom>
                <a:avLst/>
                <a:gdLst>
                  <a:gd name="T0" fmla="*/ 13 w 16"/>
                  <a:gd name="T1" fmla="*/ 0 h 35"/>
                  <a:gd name="T2" fmla="*/ 16 w 16"/>
                  <a:gd name="T3" fmla="*/ 15 h 35"/>
                  <a:gd name="T4" fmla="*/ 8 w 16"/>
                  <a:gd name="T5" fmla="*/ 35 h 35"/>
                  <a:gd name="T6" fmla="*/ 0 w 16"/>
                  <a:gd name="T7" fmla="*/ 20 h 35"/>
                  <a:gd name="T8" fmla="*/ 13 w 16"/>
                  <a:gd name="T9" fmla="*/ 0 h 35"/>
                </a:gdLst>
                <a:ahLst/>
                <a:cxnLst>
                  <a:cxn ang="0">
                    <a:pos x="T0" y="T1"/>
                  </a:cxn>
                  <a:cxn ang="0">
                    <a:pos x="T2" y="T3"/>
                  </a:cxn>
                  <a:cxn ang="0">
                    <a:pos x="T4" y="T5"/>
                  </a:cxn>
                  <a:cxn ang="0">
                    <a:pos x="T6" y="T7"/>
                  </a:cxn>
                  <a:cxn ang="0">
                    <a:pos x="T8" y="T9"/>
                  </a:cxn>
                </a:cxnLst>
                <a:rect l="0" t="0" r="r" b="b"/>
                <a:pathLst>
                  <a:path w="16" h="35">
                    <a:moveTo>
                      <a:pt x="13" y="0"/>
                    </a:moveTo>
                    <a:lnTo>
                      <a:pt x="16" y="15"/>
                    </a:lnTo>
                    <a:lnTo>
                      <a:pt x="8" y="35"/>
                    </a:lnTo>
                    <a:lnTo>
                      <a:pt x="0" y="20"/>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 name="íśľiḑe"/>
              <p:cNvSpPr/>
              <p:nvPr/>
            </p:nvSpPr>
            <p:spPr bwMode="auto">
              <a:xfrm>
                <a:off x="4872" y="212"/>
                <a:ext cx="464" cy="455"/>
              </a:xfrm>
              <a:custGeom>
                <a:avLst/>
                <a:gdLst>
                  <a:gd name="T0" fmla="*/ 0 w 366"/>
                  <a:gd name="T1" fmla="*/ 4 h 359"/>
                  <a:gd name="T2" fmla="*/ 22 w 366"/>
                  <a:gd name="T3" fmla="*/ 15 h 359"/>
                  <a:gd name="T4" fmla="*/ 53 w 366"/>
                  <a:gd name="T5" fmla="*/ 25 h 359"/>
                  <a:gd name="T6" fmla="*/ 47 w 366"/>
                  <a:gd name="T7" fmla="*/ 32 h 359"/>
                  <a:gd name="T8" fmla="*/ 21 w 366"/>
                  <a:gd name="T9" fmla="*/ 38 h 359"/>
                  <a:gd name="T10" fmla="*/ 30 w 366"/>
                  <a:gd name="T11" fmla="*/ 46 h 359"/>
                  <a:gd name="T12" fmla="*/ 46 w 366"/>
                  <a:gd name="T13" fmla="*/ 71 h 359"/>
                  <a:gd name="T14" fmla="*/ 59 w 366"/>
                  <a:gd name="T15" fmla="*/ 60 h 359"/>
                  <a:gd name="T16" fmla="*/ 74 w 366"/>
                  <a:gd name="T17" fmla="*/ 58 h 359"/>
                  <a:gd name="T18" fmla="*/ 104 w 366"/>
                  <a:gd name="T19" fmla="*/ 74 h 359"/>
                  <a:gd name="T20" fmla="*/ 119 w 366"/>
                  <a:gd name="T21" fmla="*/ 105 h 359"/>
                  <a:gd name="T22" fmla="*/ 124 w 366"/>
                  <a:gd name="T23" fmla="*/ 160 h 359"/>
                  <a:gd name="T24" fmla="*/ 142 w 366"/>
                  <a:gd name="T25" fmla="*/ 186 h 359"/>
                  <a:gd name="T26" fmla="*/ 133 w 366"/>
                  <a:gd name="T27" fmla="*/ 213 h 359"/>
                  <a:gd name="T28" fmla="*/ 141 w 366"/>
                  <a:gd name="T29" fmla="*/ 231 h 359"/>
                  <a:gd name="T30" fmla="*/ 132 w 366"/>
                  <a:gd name="T31" fmla="*/ 285 h 359"/>
                  <a:gd name="T32" fmla="*/ 173 w 366"/>
                  <a:gd name="T33" fmla="*/ 347 h 359"/>
                  <a:gd name="T34" fmla="*/ 202 w 366"/>
                  <a:gd name="T35" fmla="*/ 359 h 359"/>
                  <a:gd name="T36" fmla="*/ 223 w 366"/>
                  <a:gd name="T37" fmla="*/ 296 h 359"/>
                  <a:gd name="T38" fmla="*/ 240 w 366"/>
                  <a:gd name="T39" fmla="*/ 267 h 359"/>
                  <a:gd name="T40" fmla="*/ 279 w 366"/>
                  <a:gd name="T41" fmla="*/ 237 h 359"/>
                  <a:gd name="T42" fmla="*/ 345 w 366"/>
                  <a:gd name="T43" fmla="*/ 192 h 359"/>
                  <a:gd name="T44" fmla="*/ 341 w 366"/>
                  <a:gd name="T45" fmla="*/ 159 h 359"/>
                  <a:gd name="T46" fmla="*/ 353 w 366"/>
                  <a:gd name="T47" fmla="*/ 120 h 359"/>
                  <a:gd name="T48" fmla="*/ 357 w 366"/>
                  <a:gd name="T49" fmla="*/ 64 h 359"/>
                  <a:gd name="T50" fmla="*/ 349 w 366"/>
                  <a:gd name="T51" fmla="*/ 48 h 359"/>
                  <a:gd name="T52" fmla="*/ 366 w 366"/>
                  <a:gd name="T53" fmla="*/ 45 h 359"/>
                  <a:gd name="T54" fmla="*/ 360 w 366"/>
                  <a:gd name="T55" fmla="*/ 22 h 359"/>
                  <a:gd name="T56" fmla="*/ 346 w 366"/>
                  <a:gd name="T57" fmla="*/ 0 h 359"/>
                  <a:gd name="T58" fmla="*/ 0 w 366"/>
                  <a:gd name="T59" fmla="*/ 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6" h="359">
                    <a:moveTo>
                      <a:pt x="0" y="4"/>
                    </a:moveTo>
                    <a:cubicBezTo>
                      <a:pt x="22" y="15"/>
                      <a:pt x="22" y="15"/>
                      <a:pt x="22" y="15"/>
                    </a:cubicBezTo>
                    <a:cubicBezTo>
                      <a:pt x="53" y="25"/>
                      <a:pt x="53" y="25"/>
                      <a:pt x="53" y="25"/>
                    </a:cubicBezTo>
                    <a:cubicBezTo>
                      <a:pt x="47" y="32"/>
                      <a:pt x="47" y="32"/>
                      <a:pt x="47" y="32"/>
                    </a:cubicBezTo>
                    <a:cubicBezTo>
                      <a:pt x="21" y="38"/>
                      <a:pt x="21" y="38"/>
                      <a:pt x="21" y="38"/>
                    </a:cubicBezTo>
                    <a:cubicBezTo>
                      <a:pt x="30" y="46"/>
                      <a:pt x="30" y="46"/>
                      <a:pt x="30" y="46"/>
                    </a:cubicBezTo>
                    <a:cubicBezTo>
                      <a:pt x="46" y="71"/>
                      <a:pt x="46" y="71"/>
                      <a:pt x="46" y="71"/>
                    </a:cubicBezTo>
                    <a:cubicBezTo>
                      <a:pt x="59" y="60"/>
                      <a:pt x="59" y="60"/>
                      <a:pt x="59" y="60"/>
                    </a:cubicBezTo>
                    <a:cubicBezTo>
                      <a:pt x="74" y="58"/>
                      <a:pt x="74" y="58"/>
                      <a:pt x="74" y="58"/>
                    </a:cubicBezTo>
                    <a:cubicBezTo>
                      <a:pt x="104" y="74"/>
                      <a:pt x="104" y="74"/>
                      <a:pt x="104" y="74"/>
                    </a:cubicBezTo>
                    <a:cubicBezTo>
                      <a:pt x="119" y="105"/>
                      <a:pt x="119" y="105"/>
                      <a:pt x="119" y="105"/>
                    </a:cubicBezTo>
                    <a:cubicBezTo>
                      <a:pt x="124" y="160"/>
                      <a:pt x="124" y="160"/>
                      <a:pt x="124" y="160"/>
                    </a:cubicBezTo>
                    <a:cubicBezTo>
                      <a:pt x="142" y="186"/>
                      <a:pt x="142" y="186"/>
                      <a:pt x="142" y="186"/>
                    </a:cubicBezTo>
                    <a:cubicBezTo>
                      <a:pt x="133" y="213"/>
                      <a:pt x="133" y="213"/>
                      <a:pt x="133" y="213"/>
                    </a:cubicBezTo>
                    <a:cubicBezTo>
                      <a:pt x="141" y="231"/>
                      <a:pt x="141" y="231"/>
                      <a:pt x="141" y="231"/>
                    </a:cubicBezTo>
                    <a:cubicBezTo>
                      <a:pt x="132" y="285"/>
                      <a:pt x="132" y="285"/>
                      <a:pt x="132" y="285"/>
                    </a:cubicBezTo>
                    <a:cubicBezTo>
                      <a:pt x="173" y="347"/>
                      <a:pt x="173" y="347"/>
                      <a:pt x="173" y="347"/>
                    </a:cubicBezTo>
                    <a:cubicBezTo>
                      <a:pt x="202" y="359"/>
                      <a:pt x="202" y="359"/>
                      <a:pt x="202" y="359"/>
                    </a:cubicBezTo>
                    <a:cubicBezTo>
                      <a:pt x="223" y="296"/>
                      <a:pt x="223" y="296"/>
                      <a:pt x="223" y="296"/>
                    </a:cubicBezTo>
                    <a:cubicBezTo>
                      <a:pt x="240" y="267"/>
                      <a:pt x="240" y="267"/>
                      <a:pt x="240" y="267"/>
                    </a:cubicBezTo>
                    <a:cubicBezTo>
                      <a:pt x="240" y="267"/>
                      <a:pt x="275" y="240"/>
                      <a:pt x="279" y="237"/>
                    </a:cubicBezTo>
                    <a:cubicBezTo>
                      <a:pt x="284" y="235"/>
                      <a:pt x="345" y="192"/>
                      <a:pt x="345" y="192"/>
                    </a:cubicBezTo>
                    <a:cubicBezTo>
                      <a:pt x="341" y="159"/>
                      <a:pt x="341" y="159"/>
                      <a:pt x="341" y="159"/>
                    </a:cubicBezTo>
                    <a:cubicBezTo>
                      <a:pt x="353" y="120"/>
                      <a:pt x="353" y="120"/>
                      <a:pt x="353" y="120"/>
                    </a:cubicBezTo>
                    <a:cubicBezTo>
                      <a:pt x="357" y="64"/>
                      <a:pt x="357" y="64"/>
                      <a:pt x="357" y="64"/>
                    </a:cubicBezTo>
                    <a:cubicBezTo>
                      <a:pt x="349" y="48"/>
                      <a:pt x="349" y="48"/>
                      <a:pt x="349" y="48"/>
                    </a:cubicBezTo>
                    <a:cubicBezTo>
                      <a:pt x="366" y="45"/>
                      <a:pt x="366" y="45"/>
                      <a:pt x="366" y="45"/>
                    </a:cubicBezTo>
                    <a:cubicBezTo>
                      <a:pt x="360" y="22"/>
                      <a:pt x="360" y="22"/>
                      <a:pt x="360" y="22"/>
                    </a:cubicBezTo>
                    <a:cubicBezTo>
                      <a:pt x="346" y="0"/>
                      <a:pt x="346" y="0"/>
                      <a:pt x="346" y="0"/>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iṥļíḋé"/>
              <p:cNvSpPr/>
              <p:nvPr/>
            </p:nvSpPr>
            <p:spPr bwMode="auto">
              <a:xfrm>
                <a:off x="4536" y="221"/>
                <a:ext cx="44" cy="34"/>
              </a:xfrm>
              <a:custGeom>
                <a:avLst/>
                <a:gdLst>
                  <a:gd name="T0" fmla="*/ 44 w 44"/>
                  <a:gd name="T1" fmla="*/ 0 h 34"/>
                  <a:gd name="T2" fmla="*/ 0 w 44"/>
                  <a:gd name="T3" fmla="*/ 3 h 34"/>
                  <a:gd name="T4" fmla="*/ 38 w 44"/>
                  <a:gd name="T5" fmla="*/ 34 h 34"/>
                  <a:gd name="T6" fmla="*/ 44 w 44"/>
                  <a:gd name="T7" fmla="*/ 0 h 34"/>
                </a:gdLst>
                <a:ahLst/>
                <a:cxnLst>
                  <a:cxn ang="0">
                    <a:pos x="T0" y="T1"/>
                  </a:cxn>
                  <a:cxn ang="0">
                    <a:pos x="T2" y="T3"/>
                  </a:cxn>
                  <a:cxn ang="0">
                    <a:pos x="T4" y="T5"/>
                  </a:cxn>
                  <a:cxn ang="0">
                    <a:pos x="T6" y="T7"/>
                  </a:cxn>
                </a:cxnLst>
                <a:rect l="0" t="0" r="r" b="b"/>
                <a:pathLst>
                  <a:path w="44" h="34">
                    <a:moveTo>
                      <a:pt x="44" y="0"/>
                    </a:moveTo>
                    <a:lnTo>
                      <a:pt x="0" y="3"/>
                    </a:lnTo>
                    <a:lnTo>
                      <a:pt x="38" y="34"/>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îS1íḍè"/>
              <p:cNvSpPr/>
              <p:nvPr/>
            </p:nvSpPr>
            <p:spPr bwMode="auto">
              <a:xfrm>
                <a:off x="4741" y="203"/>
                <a:ext cx="114" cy="81"/>
              </a:xfrm>
              <a:custGeom>
                <a:avLst/>
                <a:gdLst>
                  <a:gd name="T0" fmla="*/ 0 w 114"/>
                  <a:gd name="T1" fmla="*/ 0 h 81"/>
                  <a:gd name="T2" fmla="*/ 26 w 114"/>
                  <a:gd name="T3" fmla="*/ 28 h 81"/>
                  <a:gd name="T4" fmla="*/ 0 w 114"/>
                  <a:gd name="T5" fmla="*/ 52 h 81"/>
                  <a:gd name="T6" fmla="*/ 20 w 114"/>
                  <a:gd name="T7" fmla="*/ 81 h 81"/>
                  <a:gd name="T8" fmla="*/ 92 w 114"/>
                  <a:gd name="T9" fmla="*/ 80 h 81"/>
                  <a:gd name="T10" fmla="*/ 102 w 114"/>
                  <a:gd name="T11" fmla="*/ 33 h 81"/>
                  <a:gd name="T12" fmla="*/ 114 w 114"/>
                  <a:gd name="T13" fmla="*/ 14 h 81"/>
                  <a:gd name="T14" fmla="*/ 0 w 114"/>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81">
                    <a:moveTo>
                      <a:pt x="0" y="0"/>
                    </a:moveTo>
                    <a:lnTo>
                      <a:pt x="26" y="28"/>
                    </a:lnTo>
                    <a:lnTo>
                      <a:pt x="0" y="52"/>
                    </a:lnTo>
                    <a:lnTo>
                      <a:pt x="20" y="81"/>
                    </a:lnTo>
                    <a:lnTo>
                      <a:pt x="92" y="80"/>
                    </a:lnTo>
                    <a:lnTo>
                      <a:pt x="102" y="33"/>
                    </a:lnTo>
                    <a:lnTo>
                      <a:pt x="114" y="1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îṡľïḍè"/>
              <p:cNvSpPr/>
              <p:nvPr/>
            </p:nvSpPr>
            <p:spPr bwMode="auto">
              <a:xfrm>
                <a:off x="4471" y="246"/>
                <a:ext cx="148" cy="89"/>
              </a:xfrm>
              <a:custGeom>
                <a:avLst/>
                <a:gdLst>
                  <a:gd name="T0" fmla="*/ 34 w 148"/>
                  <a:gd name="T1" fmla="*/ 0 h 89"/>
                  <a:gd name="T2" fmla="*/ 14 w 148"/>
                  <a:gd name="T3" fmla="*/ 25 h 89"/>
                  <a:gd name="T4" fmla="*/ 0 w 148"/>
                  <a:gd name="T5" fmla="*/ 43 h 89"/>
                  <a:gd name="T6" fmla="*/ 37 w 148"/>
                  <a:gd name="T7" fmla="*/ 66 h 89"/>
                  <a:gd name="T8" fmla="*/ 70 w 148"/>
                  <a:gd name="T9" fmla="*/ 89 h 89"/>
                  <a:gd name="T10" fmla="*/ 98 w 148"/>
                  <a:gd name="T11" fmla="*/ 88 h 89"/>
                  <a:gd name="T12" fmla="*/ 148 w 148"/>
                  <a:gd name="T13" fmla="*/ 76 h 89"/>
                  <a:gd name="T14" fmla="*/ 143 w 148"/>
                  <a:gd name="T15" fmla="*/ 51 h 89"/>
                  <a:gd name="T16" fmla="*/ 118 w 148"/>
                  <a:gd name="T17" fmla="*/ 19 h 89"/>
                  <a:gd name="T18" fmla="*/ 107 w 148"/>
                  <a:gd name="T19" fmla="*/ 32 h 89"/>
                  <a:gd name="T20" fmla="*/ 115 w 148"/>
                  <a:gd name="T21" fmla="*/ 60 h 89"/>
                  <a:gd name="T22" fmla="*/ 90 w 148"/>
                  <a:gd name="T23" fmla="*/ 55 h 89"/>
                  <a:gd name="T24" fmla="*/ 66 w 148"/>
                  <a:gd name="T25" fmla="*/ 22 h 89"/>
                  <a:gd name="T26" fmla="*/ 61 w 148"/>
                  <a:gd name="T27" fmla="*/ 4 h 89"/>
                  <a:gd name="T28" fmla="*/ 34 w 148"/>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89">
                    <a:moveTo>
                      <a:pt x="34" y="0"/>
                    </a:moveTo>
                    <a:lnTo>
                      <a:pt x="14" y="25"/>
                    </a:lnTo>
                    <a:lnTo>
                      <a:pt x="0" y="43"/>
                    </a:lnTo>
                    <a:lnTo>
                      <a:pt x="37" y="66"/>
                    </a:lnTo>
                    <a:lnTo>
                      <a:pt x="70" y="89"/>
                    </a:lnTo>
                    <a:lnTo>
                      <a:pt x="98" y="88"/>
                    </a:lnTo>
                    <a:lnTo>
                      <a:pt x="148" y="76"/>
                    </a:lnTo>
                    <a:lnTo>
                      <a:pt x="143" y="51"/>
                    </a:lnTo>
                    <a:lnTo>
                      <a:pt x="118" y="19"/>
                    </a:lnTo>
                    <a:lnTo>
                      <a:pt x="107" y="32"/>
                    </a:lnTo>
                    <a:lnTo>
                      <a:pt x="115" y="60"/>
                    </a:lnTo>
                    <a:lnTo>
                      <a:pt x="90" y="55"/>
                    </a:lnTo>
                    <a:lnTo>
                      <a:pt x="66" y="22"/>
                    </a:lnTo>
                    <a:lnTo>
                      <a:pt x="61" y="4"/>
                    </a:ln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íslïdè"/>
              <p:cNvSpPr/>
              <p:nvPr/>
            </p:nvSpPr>
            <p:spPr bwMode="auto">
              <a:xfrm>
                <a:off x="4627" y="271"/>
                <a:ext cx="53" cy="46"/>
              </a:xfrm>
              <a:custGeom>
                <a:avLst/>
                <a:gdLst>
                  <a:gd name="T0" fmla="*/ 30 w 53"/>
                  <a:gd name="T1" fmla="*/ 0 h 46"/>
                  <a:gd name="T2" fmla="*/ 53 w 53"/>
                  <a:gd name="T3" fmla="*/ 7 h 46"/>
                  <a:gd name="T4" fmla="*/ 48 w 53"/>
                  <a:gd name="T5" fmla="*/ 46 h 46"/>
                  <a:gd name="T6" fmla="*/ 19 w 53"/>
                  <a:gd name="T7" fmla="*/ 46 h 46"/>
                  <a:gd name="T8" fmla="*/ 0 w 53"/>
                  <a:gd name="T9" fmla="*/ 13 h 46"/>
                  <a:gd name="T10" fmla="*/ 30 w 53"/>
                  <a:gd name="T11" fmla="*/ 0 h 46"/>
                </a:gdLst>
                <a:ahLst/>
                <a:cxnLst>
                  <a:cxn ang="0">
                    <a:pos x="T0" y="T1"/>
                  </a:cxn>
                  <a:cxn ang="0">
                    <a:pos x="T2" y="T3"/>
                  </a:cxn>
                  <a:cxn ang="0">
                    <a:pos x="T4" y="T5"/>
                  </a:cxn>
                  <a:cxn ang="0">
                    <a:pos x="T6" y="T7"/>
                  </a:cxn>
                  <a:cxn ang="0">
                    <a:pos x="T8" y="T9"/>
                  </a:cxn>
                  <a:cxn ang="0">
                    <a:pos x="T10" y="T11"/>
                  </a:cxn>
                </a:cxnLst>
                <a:rect l="0" t="0" r="r" b="b"/>
                <a:pathLst>
                  <a:path w="53" h="46">
                    <a:moveTo>
                      <a:pt x="30" y="0"/>
                    </a:moveTo>
                    <a:lnTo>
                      <a:pt x="53" y="7"/>
                    </a:lnTo>
                    <a:lnTo>
                      <a:pt x="48" y="46"/>
                    </a:lnTo>
                    <a:lnTo>
                      <a:pt x="19" y="46"/>
                    </a:lnTo>
                    <a:lnTo>
                      <a:pt x="0" y="13"/>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ïṥḻiḑè"/>
              <p:cNvSpPr/>
              <p:nvPr/>
            </p:nvSpPr>
            <p:spPr bwMode="auto">
              <a:xfrm>
                <a:off x="4690" y="257"/>
                <a:ext cx="130" cy="92"/>
              </a:xfrm>
              <a:custGeom>
                <a:avLst/>
                <a:gdLst>
                  <a:gd name="T0" fmla="*/ 0 w 130"/>
                  <a:gd name="T1" fmla="*/ 0 h 92"/>
                  <a:gd name="T2" fmla="*/ 13 w 130"/>
                  <a:gd name="T3" fmla="*/ 32 h 92"/>
                  <a:gd name="T4" fmla="*/ 32 w 130"/>
                  <a:gd name="T5" fmla="*/ 60 h 92"/>
                  <a:gd name="T6" fmla="*/ 32 w 130"/>
                  <a:gd name="T7" fmla="*/ 92 h 92"/>
                  <a:gd name="T8" fmla="*/ 129 w 130"/>
                  <a:gd name="T9" fmla="*/ 89 h 92"/>
                  <a:gd name="T10" fmla="*/ 130 w 130"/>
                  <a:gd name="T11" fmla="*/ 56 h 92"/>
                  <a:gd name="T12" fmla="*/ 84 w 130"/>
                  <a:gd name="T13" fmla="*/ 55 h 92"/>
                  <a:gd name="T14" fmla="*/ 50 w 130"/>
                  <a:gd name="T15" fmla="*/ 40 h 92"/>
                  <a:gd name="T16" fmla="*/ 40 w 130"/>
                  <a:gd name="T17" fmla="*/ 13 h 92"/>
                  <a:gd name="T18" fmla="*/ 0 w 130"/>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92">
                    <a:moveTo>
                      <a:pt x="0" y="0"/>
                    </a:moveTo>
                    <a:lnTo>
                      <a:pt x="13" y="32"/>
                    </a:lnTo>
                    <a:lnTo>
                      <a:pt x="32" y="60"/>
                    </a:lnTo>
                    <a:lnTo>
                      <a:pt x="32" y="92"/>
                    </a:lnTo>
                    <a:lnTo>
                      <a:pt x="129" y="89"/>
                    </a:lnTo>
                    <a:lnTo>
                      <a:pt x="130" y="56"/>
                    </a:lnTo>
                    <a:lnTo>
                      <a:pt x="84" y="55"/>
                    </a:lnTo>
                    <a:lnTo>
                      <a:pt x="50" y="40"/>
                    </a:lnTo>
                    <a:lnTo>
                      <a:pt x="40" y="1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ïSḷïdé"/>
              <p:cNvSpPr/>
              <p:nvPr/>
            </p:nvSpPr>
            <p:spPr bwMode="auto">
              <a:xfrm>
                <a:off x="4665" y="212"/>
                <a:ext cx="50" cy="34"/>
              </a:xfrm>
              <a:custGeom>
                <a:avLst/>
                <a:gdLst>
                  <a:gd name="T0" fmla="*/ 0 w 50"/>
                  <a:gd name="T1" fmla="*/ 0 h 34"/>
                  <a:gd name="T2" fmla="*/ 28 w 50"/>
                  <a:gd name="T3" fmla="*/ 24 h 34"/>
                  <a:gd name="T4" fmla="*/ 50 w 50"/>
                  <a:gd name="T5" fmla="*/ 34 h 34"/>
                  <a:gd name="T6" fmla="*/ 50 w 50"/>
                  <a:gd name="T7" fmla="*/ 3 h 34"/>
                  <a:gd name="T8" fmla="*/ 0 w 50"/>
                  <a:gd name="T9" fmla="*/ 0 h 34"/>
                </a:gdLst>
                <a:ahLst/>
                <a:cxnLst>
                  <a:cxn ang="0">
                    <a:pos x="T0" y="T1"/>
                  </a:cxn>
                  <a:cxn ang="0">
                    <a:pos x="T2" y="T3"/>
                  </a:cxn>
                  <a:cxn ang="0">
                    <a:pos x="T4" y="T5"/>
                  </a:cxn>
                  <a:cxn ang="0">
                    <a:pos x="T6" y="T7"/>
                  </a:cxn>
                  <a:cxn ang="0">
                    <a:pos x="T8" y="T9"/>
                  </a:cxn>
                </a:cxnLst>
                <a:rect l="0" t="0" r="r" b="b"/>
                <a:pathLst>
                  <a:path w="50" h="34">
                    <a:moveTo>
                      <a:pt x="0" y="0"/>
                    </a:moveTo>
                    <a:lnTo>
                      <a:pt x="28" y="24"/>
                    </a:lnTo>
                    <a:lnTo>
                      <a:pt x="50" y="34"/>
                    </a:lnTo>
                    <a:lnTo>
                      <a:pt x="50"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is1idê"/>
              <p:cNvSpPr/>
              <p:nvPr/>
            </p:nvSpPr>
            <p:spPr bwMode="auto">
              <a:xfrm>
                <a:off x="4446" y="346"/>
                <a:ext cx="88" cy="87"/>
              </a:xfrm>
              <a:custGeom>
                <a:avLst/>
                <a:gdLst>
                  <a:gd name="T0" fmla="*/ 15 w 88"/>
                  <a:gd name="T1" fmla="*/ 78 h 87"/>
                  <a:gd name="T2" fmla="*/ 0 w 88"/>
                  <a:gd name="T3" fmla="*/ 46 h 87"/>
                  <a:gd name="T4" fmla="*/ 10 w 88"/>
                  <a:gd name="T5" fmla="*/ 0 h 87"/>
                  <a:gd name="T6" fmla="*/ 59 w 88"/>
                  <a:gd name="T7" fmla="*/ 5 h 87"/>
                  <a:gd name="T8" fmla="*/ 88 w 88"/>
                  <a:gd name="T9" fmla="*/ 21 h 87"/>
                  <a:gd name="T10" fmla="*/ 58 w 88"/>
                  <a:gd name="T11" fmla="*/ 52 h 87"/>
                  <a:gd name="T12" fmla="*/ 36 w 88"/>
                  <a:gd name="T13" fmla="*/ 87 h 87"/>
                  <a:gd name="T14" fmla="*/ 15 w 88"/>
                  <a:gd name="T15" fmla="*/ 78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15" y="78"/>
                    </a:moveTo>
                    <a:lnTo>
                      <a:pt x="0" y="46"/>
                    </a:lnTo>
                    <a:lnTo>
                      <a:pt x="10" y="0"/>
                    </a:lnTo>
                    <a:lnTo>
                      <a:pt x="59" y="5"/>
                    </a:lnTo>
                    <a:lnTo>
                      <a:pt x="88" y="21"/>
                    </a:lnTo>
                    <a:lnTo>
                      <a:pt x="58" y="52"/>
                    </a:lnTo>
                    <a:lnTo>
                      <a:pt x="36" y="87"/>
                    </a:lnTo>
                    <a:lnTo>
                      <a:pt x="15"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íŝľide"/>
              <p:cNvSpPr/>
              <p:nvPr/>
            </p:nvSpPr>
            <p:spPr bwMode="auto">
              <a:xfrm>
                <a:off x="4504" y="368"/>
                <a:ext cx="145" cy="126"/>
              </a:xfrm>
              <a:custGeom>
                <a:avLst/>
                <a:gdLst>
                  <a:gd name="T0" fmla="*/ 120 w 145"/>
                  <a:gd name="T1" fmla="*/ 5 h 126"/>
                  <a:gd name="T2" fmla="*/ 120 w 145"/>
                  <a:gd name="T3" fmla="*/ 60 h 126"/>
                  <a:gd name="T4" fmla="*/ 145 w 145"/>
                  <a:gd name="T5" fmla="*/ 95 h 126"/>
                  <a:gd name="T6" fmla="*/ 140 w 145"/>
                  <a:gd name="T7" fmla="*/ 118 h 126"/>
                  <a:gd name="T8" fmla="*/ 96 w 145"/>
                  <a:gd name="T9" fmla="*/ 123 h 126"/>
                  <a:gd name="T10" fmla="*/ 43 w 145"/>
                  <a:gd name="T11" fmla="*/ 126 h 126"/>
                  <a:gd name="T12" fmla="*/ 13 w 145"/>
                  <a:gd name="T13" fmla="*/ 99 h 126"/>
                  <a:gd name="T14" fmla="*/ 22 w 145"/>
                  <a:gd name="T15" fmla="*/ 81 h 126"/>
                  <a:gd name="T16" fmla="*/ 0 w 145"/>
                  <a:gd name="T17" fmla="*/ 58 h 126"/>
                  <a:gd name="T18" fmla="*/ 35 w 145"/>
                  <a:gd name="T19" fmla="*/ 10 h 126"/>
                  <a:gd name="T20" fmla="*/ 56 w 145"/>
                  <a:gd name="T21" fmla="*/ 30 h 126"/>
                  <a:gd name="T22" fmla="*/ 89 w 145"/>
                  <a:gd name="T23" fmla="*/ 13 h 126"/>
                  <a:gd name="T24" fmla="*/ 103 w 145"/>
                  <a:gd name="T25" fmla="*/ 0 h 126"/>
                  <a:gd name="T26" fmla="*/ 120 w 145"/>
                  <a:gd name="T2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5" h="126">
                    <a:moveTo>
                      <a:pt x="120" y="5"/>
                    </a:moveTo>
                    <a:lnTo>
                      <a:pt x="120" y="60"/>
                    </a:lnTo>
                    <a:lnTo>
                      <a:pt x="145" y="95"/>
                    </a:lnTo>
                    <a:lnTo>
                      <a:pt x="140" y="118"/>
                    </a:lnTo>
                    <a:lnTo>
                      <a:pt x="96" y="123"/>
                    </a:lnTo>
                    <a:lnTo>
                      <a:pt x="43" y="126"/>
                    </a:lnTo>
                    <a:lnTo>
                      <a:pt x="13" y="99"/>
                    </a:lnTo>
                    <a:lnTo>
                      <a:pt x="22" y="81"/>
                    </a:lnTo>
                    <a:lnTo>
                      <a:pt x="0" y="58"/>
                    </a:lnTo>
                    <a:lnTo>
                      <a:pt x="35" y="10"/>
                    </a:lnTo>
                    <a:lnTo>
                      <a:pt x="56" y="30"/>
                    </a:lnTo>
                    <a:lnTo>
                      <a:pt x="89" y="13"/>
                    </a:lnTo>
                    <a:lnTo>
                      <a:pt x="103" y="0"/>
                    </a:lnTo>
                    <a:lnTo>
                      <a:pt x="12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íṡḻiḓè"/>
              <p:cNvSpPr/>
              <p:nvPr/>
            </p:nvSpPr>
            <p:spPr bwMode="auto">
              <a:xfrm>
                <a:off x="4744" y="368"/>
                <a:ext cx="231" cy="265"/>
              </a:xfrm>
              <a:custGeom>
                <a:avLst/>
                <a:gdLst>
                  <a:gd name="T0" fmla="*/ 195 w 231"/>
                  <a:gd name="T1" fmla="*/ 265 h 265"/>
                  <a:gd name="T2" fmla="*/ 162 w 231"/>
                  <a:gd name="T3" fmla="*/ 250 h 265"/>
                  <a:gd name="T4" fmla="*/ 141 w 231"/>
                  <a:gd name="T5" fmla="*/ 227 h 265"/>
                  <a:gd name="T6" fmla="*/ 97 w 231"/>
                  <a:gd name="T7" fmla="*/ 214 h 265"/>
                  <a:gd name="T8" fmla="*/ 104 w 231"/>
                  <a:gd name="T9" fmla="*/ 204 h 265"/>
                  <a:gd name="T10" fmla="*/ 130 w 231"/>
                  <a:gd name="T11" fmla="*/ 197 h 265"/>
                  <a:gd name="T12" fmla="*/ 137 w 231"/>
                  <a:gd name="T13" fmla="*/ 150 h 265"/>
                  <a:gd name="T14" fmla="*/ 101 w 231"/>
                  <a:gd name="T15" fmla="*/ 104 h 265"/>
                  <a:gd name="T16" fmla="*/ 33 w 231"/>
                  <a:gd name="T17" fmla="*/ 99 h 265"/>
                  <a:gd name="T18" fmla="*/ 4 w 231"/>
                  <a:gd name="T19" fmla="*/ 77 h 265"/>
                  <a:gd name="T20" fmla="*/ 0 w 231"/>
                  <a:gd name="T21" fmla="*/ 44 h 265"/>
                  <a:gd name="T22" fmla="*/ 20 w 231"/>
                  <a:gd name="T23" fmla="*/ 0 h 265"/>
                  <a:gd name="T24" fmla="*/ 42 w 231"/>
                  <a:gd name="T25" fmla="*/ 0 h 265"/>
                  <a:gd name="T26" fmla="*/ 91 w 231"/>
                  <a:gd name="T27" fmla="*/ 2 h 265"/>
                  <a:gd name="T28" fmla="*/ 135 w 231"/>
                  <a:gd name="T29" fmla="*/ 53 h 265"/>
                  <a:gd name="T30" fmla="*/ 189 w 231"/>
                  <a:gd name="T31" fmla="*/ 101 h 265"/>
                  <a:gd name="T32" fmla="*/ 172 w 231"/>
                  <a:gd name="T33" fmla="*/ 126 h 265"/>
                  <a:gd name="T34" fmla="*/ 231 w 231"/>
                  <a:gd name="T35" fmla="*/ 167 h 265"/>
                  <a:gd name="T36" fmla="*/ 226 w 231"/>
                  <a:gd name="T37" fmla="*/ 207 h 265"/>
                  <a:gd name="T38" fmla="*/ 190 w 231"/>
                  <a:gd name="T39" fmla="*/ 204 h 265"/>
                  <a:gd name="T40" fmla="*/ 210 w 231"/>
                  <a:gd name="T41" fmla="*/ 226 h 265"/>
                  <a:gd name="T42" fmla="*/ 212 w 231"/>
                  <a:gd name="T43" fmla="*/ 249 h 265"/>
                  <a:gd name="T44" fmla="*/ 195 w 231"/>
                  <a:gd name="T45"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1" h="265">
                    <a:moveTo>
                      <a:pt x="195" y="265"/>
                    </a:moveTo>
                    <a:lnTo>
                      <a:pt x="162" y="250"/>
                    </a:lnTo>
                    <a:lnTo>
                      <a:pt x="141" y="227"/>
                    </a:lnTo>
                    <a:lnTo>
                      <a:pt x="97" y="214"/>
                    </a:lnTo>
                    <a:lnTo>
                      <a:pt x="104" y="204"/>
                    </a:lnTo>
                    <a:lnTo>
                      <a:pt x="130" y="197"/>
                    </a:lnTo>
                    <a:lnTo>
                      <a:pt x="137" y="150"/>
                    </a:lnTo>
                    <a:lnTo>
                      <a:pt x="101" y="104"/>
                    </a:lnTo>
                    <a:lnTo>
                      <a:pt x="33" y="99"/>
                    </a:lnTo>
                    <a:lnTo>
                      <a:pt x="4" y="77"/>
                    </a:lnTo>
                    <a:lnTo>
                      <a:pt x="0" y="44"/>
                    </a:lnTo>
                    <a:lnTo>
                      <a:pt x="20" y="0"/>
                    </a:lnTo>
                    <a:lnTo>
                      <a:pt x="42" y="0"/>
                    </a:lnTo>
                    <a:lnTo>
                      <a:pt x="91" y="2"/>
                    </a:lnTo>
                    <a:lnTo>
                      <a:pt x="135" y="53"/>
                    </a:lnTo>
                    <a:lnTo>
                      <a:pt x="189" y="101"/>
                    </a:lnTo>
                    <a:lnTo>
                      <a:pt x="172" y="126"/>
                    </a:lnTo>
                    <a:lnTo>
                      <a:pt x="231" y="167"/>
                    </a:lnTo>
                    <a:lnTo>
                      <a:pt x="226" y="207"/>
                    </a:lnTo>
                    <a:lnTo>
                      <a:pt x="190" y="204"/>
                    </a:lnTo>
                    <a:lnTo>
                      <a:pt x="210" y="226"/>
                    </a:lnTo>
                    <a:lnTo>
                      <a:pt x="212" y="249"/>
                    </a:lnTo>
                    <a:lnTo>
                      <a:pt x="195" y="2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ï$ļíḑé"/>
              <p:cNvSpPr/>
              <p:nvPr/>
            </p:nvSpPr>
            <p:spPr bwMode="auto">
              <a:xfrm>
                <a:off x="4097" y="363"/>
                <a:ext cx="1103" cy="1474"/>
              </a:xfrm>
              <a:custGeom>
                <a:avLst/>
                <a:gdLst>
                  <a:gd name="T0" fmla="*/ 629 w 1103"/>
                  <a:gd name="T1" fmla="*/ 34 h 1474"/>
                  <a:gd name="T2" fmla="*/ 671 w 1103"/>
                  <a:gd name="T3" fmla="*/ 153 h 1474"/>
                  <a:gd name="T4" fmla="*/ 709 w 1103"/>
                  <a:gd name="T5" fmla="*/ 85 h 1474"/>
                  <a:gd name="T6" fmla="*/ 703 w 1103"/>
                  <a:gd name="T7" fmla="*/ 185 h 1474"/>
                  <a:gd name="T8" fmla="*/ 607 w 1103"/>
                  <a:gd name="T9" fmla="*/ 294 h 1474"/>
                  <a:gd name="T10" fmla="*/ 711 w 1103"/>
                  <a:gd name="T11" fmla="*/ 378 h 1474"/>
                  <a:gd name="T12" fmla="*/ 739 w 1103"/>
                  <a:gd name="T13" fmla="*/ 415 h 1474"/>
                  <a:gd name="T14" fmla="*/ 749 w 1103"/>
                  <a:gd name="T15" fmla="*/ 330 h 1474"/>
                  <a:gd name="T16" fmla="*/ 770 w 1103"/>
                  <a:gd name="T17" fmla="*/ 265 h 1474"/>
                  <a:gd name="T18" fmla="*/ 815 w 1103"/>
                  <a:gd name="T19" fmla="*/ 313 h 1474"/>
                  <a:gd name="T20" fmla="*/ 855 w 1103"/>
                  <a:gd name="T21" fmla="*/ 297 h 1474"/>
                  <a:gd name="T22" fmla="*/ 909 w 1103"/>
                  <a:gd name="T23" fmla="*/ 382 h 1474"/>
                  <a:gd name="T24" fmla="*/ 955 w 1103"/>
                  <a:gd name="T25" fmla="*/ 470 h 1474"/>
                  <a:gd name="T26" fmla="*/ 900 w 1103"/>
                  <a:gd name="T27" fmla="*/ 473 h 1474"/>
                  <a:gd name="T28" fmla="*/ 840 w 1103"/>
                  <a:gd name="T29" fmla="*/ 448 h 1474"/>
                  <a:gd name="T30" fmla="*/ 892 w 1103"/>
                  <a:gd name="T31" fmla="*/ 485 h 1474"/>
                  <a:gd name="T32" fmla="*/ 850 w 1103"/>
                  <a:gd name="T33" fmla="*/ 505 h 1474"/>
                  <a:gd name="T34" fmla="*/ 765 w 1103"/>
                  <a:gd name="T35" fmla="*/ 595 h 1474"/>
                  <a:gd name="T36" fmla="*/ 720 w 1103"/>
                  <a:gd name="T37" fmla="*/ 670 h 1474"/>
                  <a:gd name="T38" fmla="*/ 705 w 1103"/>
                  <a:gd name="T39" fmla="*/ 674 h 1474"/>
                  <a:gd name="T40" fmla="*/ 607 w 1103"/>
                  <a:gd name="T41" fmla="*/ 671 h 1474"/>
                  <a:gd name="T42" fmla="*/ 626 w 1103"/>
                  <a:gd name="T43" fmla="*/ 767 h 1474"/>
                  <a:gd name="T44" fmla="*/ 662 w 1103"/>
                  <a:gd name="T45" fmla="*/ 769 h 1474"/>
                  <a:gd name="T46" fmla="*/ 701 w 1103"/>
                  <a:gd name="T47" fmla="*/ 816 h 1474"/>
                  <a:gd name="T48" fmla="*/ 744 w 1103"/>
                  <a:gd name="T49" fmla="*/ 847 h 1474"/>
                  <a:gd name="T50" fmla="*/ 803 w 1103"/>
                  <a:gd name="T51" fmla="*/ 824 h 1474"/>
                  <a:gd name="T52" fmla="*/ 881 w 1103"/>
                  <a:gd name="T53" fmla="*/ 835 h 1474"/>
                  <a:gd name="T54" fmla="*/ 947 w 1103"/>
                  <a:gd name="T55" fmla="*/ 878 h 1474"/>
                  <a:gd name="T56" fmla="*/ 1026 w 1103"/>
                  <a:gd name="T57" fmla="*/ 943 h 1474"/>
                  <a:gd name="T58" fmla="*/ 1070 w 1103"/>
                  <a:gd name="T59" fmla="*/ 1034 h 1474"/>
                  <a:gd name="T60" fmla="*/ 1006 w 1103"/>
                  <a:gd name="T61" fmla="*/ 1130 h 1474"/>
                  <a:gd name="T62" fmla="*/ 944 w 1103"/>
                  <a:gd name="T63" fmla="*/ 1230 h 1474"/>
                  <a:gd name="T64" fmla="*/ 916 w 1103"/>
                  <a:gd name="T65" fmla="*/ 1266 h 1474"/>
                  <a:gd name="T66" fmla="*/ 833 w 1103"/>
                  <a:gd name="T67" fmla="*/ 1356 h 1474"/>
                  <a:gd name="T68" fmla="*/ 826 w 1103"/>
                  <a:gd name="T69" fmla="*/ 1405 h 1474"/>
                  <a:gd name="T70" fmla="*/ 837 w 1103"/>
                  <a:gd name="T71" fmla="*/ 1474 h 1474"/>
                  <a:gd name="T72" fmla="*/ 789 w 1103"/>
                  <a:gd name="T73" fmla="*/ 1295 h 1474"/>
                  <a:gd name="T74" fmla="*/ 752 w 1103"/>
                  <a:gd name="T75" fmla="*/ 1036 h 1474"/>
                  <a:gd name="T76" fmla="*/ 751 w 1103"/>
                  <a:gd name="T77" fmla="*/ 894 h 1474"/>
                  <a:gd name="T78" fmla="*/ 687 w 1103"/>
                  <a:gd name="T79" fmla="*/ 845 h 1474"/>
                  <a:gd name="T80" fmla="*/ 521 w 1103"/>
                  <a:gd name="T81" fmla="*/ 774 h 1474"/>
                  <a:gd name="T82" fmla="*/ 448 w 1103"/>
                  <a:gd name="T83" fmla="*/ 652 h 1474"/>
                  <a:gd name="T84" fmla="*/ 463 w 1103"/>
                  <a:gd name="T85" fmla="*/ 716 h 1474"/>
                  <a:gd name="T86" fmla="*/ 369 w 1103"/>
                  <a:gd name="T87" fmla="*/ 577 h 1474"/>
                  <a:gd name="T88" fmla="*/ 278 w 1103"/>
                  <a:gd name="T89" fmla="*/ 341 h 1474"/>
                  <a:gd name="T90" fmla="*/ 138 w 1103"/>
                  <a:gd name="T91" fmla="*/ 311 h 1474"/>
                  <a:gd name="T92" fmla="*/ 132 w 1103"/>
                  <a:gd name="T93" fmla="*/ 327 h 1474"/>
                  <a:gd name="T94" fmla="*/ 87 w 1103"/>
                  <a:gd name="T95" fmla="*/ 330 h 1474"/>
                  <a:gd name="T96" fmla="*/ 28 w 1103"/>
                  <a:gd name="T97" fmla="*/ 296 h 1474"/>
                  <a:gd name="T98" fmla="*/ 53 w 1103"/>
                  <a:gd name="T99" fmla="*/ 217 h 1474"/>
                  <a:gd name="T100" fmla="*/ 0 w 1103"/>
                  <a:gd name="T101" fmla="*/ 204 h 1474"/>
                  <a:gd name="T102" fmla="*/ 58 w 1103"/>
                  <a:gd name="T103" fmla="*/ 189 h 1474"/>
                  <a:gd name="T104" fmla="*/ 10 w 1103"/>
                  <a:gd name="T105" fmla="*/ 142 h 1474"/>
                  <a:gd name="T106" fmla="*/ 95 w 1103"/>
                  <a:gd name="T107" fmla="*/ 71 h 1474"/>
                  <a:gd name="T108" fmla="*/ 207 w 1103"/>
                  <a:gd name="T109" fmla="*/ 101 h 1474"/>
                  <a:gd name="T110" fmla="*/ 278 w 1103"/>
                  <a:gd name="T111" fmla="*/ 109 h 1474"/>
                  <a:gd name="T112" fmla="*/ 365 w 1103"/>
                  <a:gd name="T113" fmla="*/ 112 h 1474"/>
                  <a:gd name="T114" fmla="*/ 448 w 1103"/>
                  <a:gd name="T115" fmla="*/ 145 h 1474"/>
                  <a:gd name="T116" fmla="*/ 500 w 1103"/>
                  <a:gd name="T117" fmla="*/ 151 h 1474"/>
                  <a:gd name="T118" fmla="*/ 545 w 1103"/>
                  <a:gd name="T119" fmla="*/ 156 h 1474"/>
                  <a:gd name="T120" fmla="*/ 581 w 1103"/>
                  <a:gd name="T121" fmla="*/ 106 h 1474"/>
                  <a:gd name="T122" fmla="*/ 592 w 1103"/>
                  <a:gd name="T123" fmla="*/ 95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3" h="1474">
                    <a:moveTo>
                      <a:pt x="602" y="0"/>
                    </a:moveTo>
                    <a:lnTo>
                      <a:pt x="644" y="0"/>
                    </a:lnTo>
                    <a:lnTo>
                      <a:pt x="629" y="34"/>
                    </a:lnTo>
                    <a:lnTo>
                      <a:pt x="612" y="52"/>
                    </a:lnTo>
                    <a:lnTo>
                      <a:pt x="628" y="100"/>
                    </a:lnTo>
                    <a:lnTo>
                      <a:pt x="671" y="153"/>
                    </a:lnTo>
                    <a:lnTo>
                      <a:pt x="684" y="120"/>
                    </a:lnTo>
                    <a:lnTo>
                      <a:pt x="687" y="78"/>
                    </a:lnTo>
                    <a:lnTo>
                      <a:pt x="709" y="85"/>
                    </a:lnTo>
                    <a:lnTo>
                      <a:pt x="719" y="124"/>
                    </a:lnTo>
                    <a:lnTo>
                      <a:pt x="727" y="156"/>
                    </a:lnTo>
                    <a:lnTo>
                      <a:pt x="703" y="185"/>
                    </a:lnTo>
                    <a:lnTo>
                      <a:pt x="680" y="186"/>
                    </a:lnTo>
                    <a:lnTo>
                      <a:pt x="648" y="232"/>
                    </a:lnTo>
                    <a:lnTo>
                      <a:pt x="607" y="294"/>
                    </a:lnTo>
                    <a:lnTo>
                      <a:pt x="626" y="343"/>
                    </a:lnTo>
                    <a:lnTo>
                      <a:pt x="680" y="369"/>
                    </a:lnTo>
                    <a:lnTo>
                      <a:pt x="711" y="378"/>
                    </a:lnTo>
                    <a:lnTo>
                      <a:pt x="711" y="407"/>
                    </a:lnTo>
                    <a:lnTo>
                      <a:pt x="733" y="429"/>
                    </a:lnTo>
                    <a:lnTo>
                      <a:pt x="739" y="415"/>
                    </a:lnTo>
                    <a:lnTo>
                      <a:pt x="732" y="386"/>
                    </a:lnTo>
                    <a:lnTo>
                      <a:pt x="756" y="362"/>
                    </a:lnTo>
                    <a:lnTo>
                      <a:pt x="749" y="330"/>
                    </a:lnTo>
                    <a:lnTo>
                      <a:pt x="748" y="308"/>
                    </a:lnTo>
                    <a:lnTo>
                      <a:pt x="749" y="258"/>
                    </a:lnTo>
                    <a:lnTo>
                      <a:pt x="770" y="265"/>
                    </a:lnTo>
                    <a:lnTo>
                      <a:pt x="788" y="259"/>
                    </a:lnTo>
                    <a:lnTo>
                      <a:pt x="799" y="283"/>
                    </a:lnTo>
                    <a:lnTo>
                      <a:pt x="815" y="313"/>
                    </a:lnTo>
                    <a:lnTo>
                      <a:pt x="832" y="332"/>
                    </a:lnTo>
                    <a:lnTo>
                      <a:pt x="845" y="320"/>
                    </a:lnTo>
                    <a:lnTo>
                      <a:pt x="855" y="297"/>
                    </a:lnTo>
                    <a:lnTo>
                      <a:pt x="865" y="310"/>
                    </a:lnTo>
                    <a:lnTo>
                      <a:pt x="881" y="354"/>
                    </a:lnTo>
                    <a:lnTo>
                      <a:pt x="909" y="382"/>
                    </a:lnTo>
                    <a:lnTo>
                      <a:pt x="932" y="416"/>
                    </a:lnTo>
                    <a:lnTo>
                      <a:pt x="933" y="448"/>
                    </a:lnTo>
                    <a:lnTo>
                      <a:pt x="955" y="470"/>
                    </a:lnTo>
                    <a:lnTo>
                      <a:pt x="952" y="489"/>
                    </a:lnTo>
                    <a:lnTo>
                      <a:pt x="930" y="484"/>
                    </a:lnTo>
                    <a:lnTo>
                      <a:pt x="900" y="473"/>
                    </a:lnTo>
                    <a:lnTo>
                      <a:pt x="923" y="429"/>
                    </a:lnTo>
                    <a:lnTo>
                      <a:pt x="907" y="440"/>
                    </a:lnTo>
                    <a:lnTo>
                      <a:pt x="840" y="448"/>
                    </a:lnTo>
                    <a:lnTo>
                      <a:pt x="860" y="459"/>
                    </a:lnTo>
                    <a:lnTo>
                      <a:pt x="862" y="485"/>
                    </a:lnTo>
                    <a:lnTo>
                      <a:pt x="892" y="485"/>
                    </a:lnTo>
                    <a:lnTo>
                      <a:pt x="898" y="497"/>
                    </a:lnTo>
                    <a:lnTo>
                      <a:pt x="845" y="523"/>
                    </a:lnTo>
                    <a:lnTo>
                      <a:pt x="850" y="505"/>
                    </a:lnTo>
                    <a:lnTo>
                      <a:pt x="805" y="539"/>
                    </a:lnTo>
                    <a:lnTo>
                      <a:pt x="800" y="550"/>
                    </a:lnTo>
                    <a:lnTo>
                      <a:pt x="765" y="595"/>
                    </a:lnTo>
                    <a:lnTo>
                      <a:pt x="763" y="609"/>
                    </a:lnTo>
                    <a:lnTo>
                      <a:pt x="722" y="646"/>
                    </a:lnTo>
                    <a:lnTo>
                      <a:pt x="720" y="670"/>
                    </a:lnTo>
                    <a:lnTo>
                      <a:pt x="728" y="702"/>
                    </a:lnTo>
                    <a:lnTo>
                      <a:pt x="719" y="711"/>
                    </a:lnTo>
                    <a:lnTo>
                      <a:pt x="705" y="674"/>
                    </a:lnTo>
                    <a:lnTo>
                      <a:pt x="663" y="664"/>
                    </a:lnTo>
                    <a:lnTo>
                      <a:pt x="645" y="674"/>
                    </a:lnTo>
                    <a:lnTo>
                      <a:pt x="607" y="671"/>
                    </a:lnTo>
                    <a:lnTo>
                      <a:pt x="588" y="704"/>
                    </a:lnTo>
                    <a:lnTo>
                      <a:pt x="593" y="756"/>
                    </a:lnTo>
                    <a:lnTo>
                      <a:pt x="626" y="767"/>
                    </a:lnTo>
                    <a:lnTo>
                      <a:pt x="643" y="746"/>
                    </a:lnTo>
                    <a:lnTo>
                      <a:pt x="671" y="742"/>
                    </a:lnTo>
                    <a:lnTo>
                      <a:pt x="662" y="769"/>
                    </a:lnTo>
                    <a:lnTo>
                      <a:pt x="661" y="796"/>
                    </a:lnTo>
                    <a:lnTo>
                      <a:pt x="687" y="791"/>
                    </a:lnTo>
                    <a:lnTo>
                      <a:pt x="701" y="816"/>
                    </a:lnTo>
                    <a:lnTo>
                      <a:pt x="703" y="840"/>
                    </a:lnTo>
                    <a:lnTo>
                      <a:pt x="711" y="850"/>
                    </a:lnTo>
                    <a:lnTo>
                      <a:pt x="744" y="847"/>
                    </a:lnTo>
                    <a:lnTo>
                      <a:pt x="751" y="855"/>
                    </a:lnTo>
                    <a:lnTo>
                      <a:pt x="777" y="831"/>
                    </a:lnTo>
                    <a:lnTo>
                      <a:pt x="803" y="824"/>
                    </a:lnTo>
                    <a:lnTo>
                      <a:pt x="810" y="828"/>
                    </a:lnTo>
                    <a:lnTo>
                      <a:pt x="853" y="840"/>
                    </a:lnTo>
                    <a:lnTo>
                      <a:pt x="881" y="835"/>
                    </a:lnTo>
                    <a:lnTo>
                      <a:pt x="897" y="858"/>
                    </a:lnTo>
                    <a:lnTo>
                      <a:pt x="914" y="869"/>
                    </a:lnTo>
                    <a:lnTo>
                      <a:pt x="947" y="878"/>
                    </a:lnTo>
                    <a:lnTo>
                      <a:pt x="974" y="902"/>
                    </a:lnTo>
                    <a:lnTo>
                      <a:pt x="977" y="925"/>
                    </a:lnTo>
                    <a:lnTo>
                      <a:pt x="1026" y="943"/>
                    </a:lnTo>
                    <a:lnTo>
                      <a:pt x="1086" y="966"/>
                    </a:lnTo>
                    <a:lnTo>
                      <a:pt x="1103" y="984"/>
                    </a:lnTo>
                    <a:lnTo>
                      <a:pt x="1070" y="1034"/>
                    </a:lnTo>
                    <a:lnTo>
                      <a:pt x="1063" y="1088"/>
                    </a:lnTo>
                    <a:lnTo>
                      <a:pt x="1043" y="1118"/>
                    </a:lnTo>
                    <a:lnTo>
                      <a:pt x="1006" y="1130"/>
                    </a:lnTo>
                    <a:lnTo>
                      <a:pt x="990" y="1155"/>
                    </a:lnTo>
                    <a:lnTo>
                      <a:pt x="979" y="1179"/>
                    </a:lnTo>
                    <a:lnTo>
                      <a:pt x="944" y="1230"/>
                    </a:lnTo>
                    <a:lnTo>
                      <a:pt x="918" y="1235"/>
                    </a:lnTo>
                    <a:lnTo>
                      <a:pt x="923" y="1247"/>
                    </a:lnTo>
                    <a:lnTo>
                      <a:pt x="916" y="1266"/>
                    </a:lnTo>
                    <a:lnTo>
                      <a:pt x="875" y="1286"/>
                    </a:lnTo>
                    <a:lnTo>
                      <a:pt x="860" y="1316"/>
                    </a:lnTo>
                    <a:lnTo>
                      <a:pt x="833" y="1356"/>
                    </a:lnTo>
                    <a:lnTo>
                      <a:pt x="847" y="1366"/>
                    </a:lnTo>
                    <a:lnTo>
                      <a:pt x="841" y="1387"/>
                    </a:lnTo>
                    <a:lnTo>
                      <a:pt x="826" y="1405"/>
                    </a:lnTo>
                    <a:lnTo>
                      <a:pt x="827" y="1433"/>
                    </a:lnTo>
                    <a:lnTo>
                      <a:pt x="859" y="1466"/>
                    </a:lnTo>
                    <a:lnTo>
                      <a:pt x="837" y="1474"/>
                    </a:lnTo>
                    <a:lnTo>
                      <a:pt x="807" y="1461"/>
                    </a:lnTo>
                    <a:lnTo>
                      <a:pt x="780" y="1409"/>
                    </a:lnTo>
                    <a:lnTo>
                      <a:pt x="789" y="1295"/>
                    </a:lnTo>
                    <a:lnTo>
                      <a:pt x="782" y="1257"/>
                    </a:lnTo>
                    <a:lnTo>
                      <a:pt x="814" y="1076"/>
                    </a:lnTo>
                    <a:lnTo>
                      <a:pt x="752" y="1036"/>
                    </a:lnTo>
                    <a:lnTo>
                      <a:pt x="725" y="963"/>
                    </a:lnTo>
                    <a:lnTo>
                      <a:pt x="727" y="930"/>
                    </a:lnTo>
                    <a:lnTo>
                      <a:pt x="751" y="894"/>
                    </a:lnTo>
                    <a:lnTo>
                      <a:pt x="743" y="859"/>
                    </a:lnTo>
                    <a:lnTo>
                      <a:pt x="722" y="866"/>
                    </a:lnTo>
                    <a:lnTo>
                      <a:pt x="687" y="845"/>
                    </a:lnTo>
                    <a:lnTo>
                      <a:pt x="662" y="816"/>
                    </a:lnTo>
                    <a:lnTo>
                      <a:pt x="609" y="798"/>
                    </a:lnTo>
                    <a:lnTo>
                      <a:pt x="521" y="774"/>
                    </a:lnTo>
                    <a:lnTo>
                      <a:pt x="507" y="723"/>
                    </a:lnTo>
                    <a:lnTo>
                      <a:pt x="458" y="647"/>
                    </a:lnTo>
                    <a:lnTo>
                      <a:pt x="448" y="652"/>
                    </a:lnTo>
                    <a:lnTo>
                      <a:pt x="469" y="697"/>
                    </a:lnTo>
                    <a:lnTo>
                      <a:pt x="487" y="730"/>
                    </a:lnTo>
                    <a:lnTo>
                      <a:pt x="463" y="716"/>
                    </a:lnTo>
                    <a:lnTo>
                      <a:pt x="448" y="687"/>
                    </a:lnTo>
                    <a:lnTo>
                      <a:pt x="421" y="635"/>
                    </a:lnTo>
                    <a:lnTo>
                      <a:pt x="369" y="577"/>
                    </a:lnTo>
                    <a:lnTo>
                      <a:pt x="366" y="496"/>
                    </a:lnTo>
                    <a:lnTo>
                      <a:pt x="336" y="440"/>
                    </a:lnTo>
                    <a:lnTo>
                      <a:pt x="278" y="341"/>
                    </a:lnTo>
                    <a:lnTo>
                      <a:pt x="212" y="301"/>
                    </a:lnTo>
                    <a:lnTo>
                      <a:pt x="162" y="294"/>
                    </a:lnTo>
                    <a:lnTo>
                      <a:pt x="138" y="311"/>
                    </a:lnTo>
                    <a:lnTo>
                      <a:pt x="138" y="289"/>
                    </a:lnTo>
                    <a:lnTo>
                      <a:pt x="116" y="312"/>
                    </a:lnTo>
                    <a:lnTo>
                      <a:pt x="132" y="327"/>
                    </a:lnTo>
                    <a:lnTo>
                      <a:pt x="19" y="392"/>
                    </a:lnTo>
                    <a:lnTo>
                      <a:pt x="40" y="368"/>
                    </a:lnTo>
                    <a:lnTo>
                      <a:pt x="87" y="330"/>
                    </a:lnTo>
                    <a:lnTo>
                      <a:pt x="70" y="321"/>
                    </a:lnTo>
                    <a:lnTo>
                      <a:pt x="53" y="321"/>
                    </a:lnTo>
                    <a:lnTo>
                      <a:pt x="28" y="296"/>
                    </a:lnTo>
                    <a:lnTo>
                      <a:pt x="21" y="261"/>
                    </a:lnTo>
                    <a:lnTo>
                      <a:pt x="58" y="240"/>
                    </a:lnTo>
                    <a:lnTo>
                      <a:pt x="53" y="217"/>
                    </a:lnTo>
                    <a:lnTo>
                      <a:pt x="44" y="227"/>
                    </a:lnTo>
                    <a:lnTo>
                      <a:pt x="28" y="225"/>
                    </a:lnTo>
                    <a:lnTo>
                      <a:pt x="0" y="204"/>
                    </a:lnTo>
                    <a:lnTo>
                      <a:pt x="29" y="180"/>
                    </a:lnTo>
                    <a:lnTo>
                      <a:pt x="47" y="195"/>
                    </a:lnTo>
                    <a:lnTo>
                      <a:pt x="58" y="189"/>
                    </a:lnTo>
                    <a:lnTo>
                      <a:pt x="47" y="174"/>
                    </a:lnTo>
                    <a:lnTo>
                      <a:pt x="35" y="161"/>
                    </a:lnTo>
                    <a:lnTo>
                      <a:pt x="10" y="142"/>
                    </a:lnTo>
                    <a:lnTo>
                      <a:pt x="34" y="127"/>
                    </a:lnTo>
                    <a:lnTo>
                      <a:pt x="63" y="81"/>
                    </a:lnTo>
                    <a:lnTo>
                      <a:pt x="95" y="71"/>
                    </a:lnTo>
                    <a:lnTo>
                      <a:pt x="132" y="87"/>
                    </a:lnTo>
                    <a:lnTo>
                      <a:pt x="156" y="92"/>
                    </a:lnTo>
                    <a:lnTo>
                      <a:pt x="207" y="101"/>
                    </a:lnTo>
                    <a:lnTo>
                      <a:pt x="245" y="119"/>
                    </a:lnTo>
                    <a:lnTo>
                      <a:pt x="261" y="128"/>
                    </a:lnTo>
                    <a:lnTo>
                      <a:pt x="278" y="109"/>
                    </a:lnTo>
                    <a:lnTo>
                      <a:pt x="299" y="106"/>
                    </a:lnTo>
                    <a:lnTo>
                      <a:pt x="333" y="99"/>
                    </a:lnTo>
                    <a:lnTo>
                      <a:pt x="365" y="112"/>
                    </a:lnTo>
                    <a:lnTo>
                      <a:pt x="398" y="119"/>
                    </a:lnTo>
                    <a:lnTo>
                      <a:pt x="430" y="127"/>
                    </a:lnTo>
                    <a:lnTo>
                      <a:pt x="448" y="145"/>
                    </a:lnTo>
                    <a:lnTo>
                      <a:pt x="442" y="155"/>
                    </a:lnTo>
                    <a:lnTo>
                      <a:pt x="481" y="148"/>
                    </a:lnTo>
                    <a:lnTo>
                      <a:pt x="500" y="151"/>
                    </a:lnTo>
                    <a:lnTo>
                      <a:pt x="491" y="142"/>
                    </a:lnTo>
                    <a:lnTo>
                      <a:pt x="520" y="138"/>
                    </a:lnTo>
                    <a:lnTo>
                      <a:pt x="545" y="156"/>
                    </a:lnTo>
                    <a:lnTo>
                      <a:pt x="574" y="150"/>
                    </a:lnTo>
                    <a:lnTo>
                      <a:pt x="568" y="125"/>
                    </a:lnTo>
                    <a:lnTo>
                      <a:pt x="581" y="106"/>
                    </a:lnTo>
                    <a:lnTo>
                      <a:pt x="604" y="131"/>
                    </a:lnTo>
                    <a:lnTo>
                      <a:pt x="610" y="118"/>
                    </a:lnTo>
                    <a:lnTo>
                      <a:pt x="592" y="95"/>
                    </a:lnTo>
                    <a:lnTo>
                      <a:pt x="599" y="65"/>
                    </a:lnTo>
                    <a:lnTo>
                      <a:pt x="60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îŝľîḓè"/>
              <p:cNvSpPr/>
              <p:nvPr/>
            </p:nvSpPr>
            <p:spPr bwMode="auto">
              <a:xfrm>
                <a:off x="4642" y="364"/>
                <a:ext cx="45" cy="72"/>
              </a:xfrm>
              <a:custGeom>
                <a:avLst/>
                <a:gdLst>
                  <a:gd name="T0" fmla="*/ 23 w 45"/>
                  <a:gd name="T1" fmla="*/ 0 h 72"/>
                  <a:gd name="T2" fmla="*/ 15 w 45"/>
                  <a:gd name="T3" fmla="*/ 20 h 72"/>
                  <a:gd name="T4" fmla="*/ 0 w 45"/>
                  <a:gd name="T5" fmla="*/ 27 h 72"/>
                  <a:gd name="T6" fmla="*/ 12 w 45"/>
                  <a:gd name="T7" fmla="*/ 39 h 72"/>
                  <a:gd name="T8" fmla="*/ 33 w 45"/>
                  <a:gd name="T9" fmla="*/ 72 h 72"/>
                  <a:gd name="T10" fmla="*/ 38 w 45"/>
                  <a:gd name="T11" fmla="*/ 51 h 72"/>
                  <a:gd name="T12" fmla="*/ 45 w 45"/>
                  <a:gd name="T13" fmla="*/ 20 h 72"/>
                  <a:gd name="T14" fmla="*/ 23 w 45"/>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2">
                    <a:moveTo>
                      <a:pt x="23" y="0"/>
                    </a:moveTo>
                    <a:lnTo>
                      <a:pt x="15" y="20"/>
                    </a:lnTo>
                    <a:lnTo>
                      <a:pt x="0" y="27"/>
                    </a:lnTo>
                    <a:lnTo>
                      <a:pt x="12" y="39"/>
                    </a:lnTo>
                    <a:lnTo>
                      <a:pt x="33" y="72"/>
                    </a:lnTo>
                    <a:lnTo>
                      <a:pt x="38" y="51"/>
                    </a:lnTo>
                    <a:lnTo>
                      <a:pt x="45" y="20"/>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îŝlïďè"/>
              <p:cNvSpPr/>
              <p:nvPr/>
            </p:nvSpPr>
            <p:spPr bwMode="auto">
              <a:xfrm>
                <a:off x="4794" y="1090"/>
                <a:ext cx="70" cy="28"/>
              </a:xfrm>
              <a:custGeom>
                <a:avLst/>
                <a:gdLst>
                  <a:gd name="T0" fmla="*/ 0 w 70"/>
                  <a:gd name="T1" fmla="*/ 10 h 28"/>
                  <a:gd name="T2" fmla="*/ 12 w 70"/>
                  <a:gd name="T3" fmla="*/ 0 h 28"/>
                  <a:gd name="T4" fmla="*/ 49 w 70"/>
                  <a:gd name="T5" fmla="*/ 9 h 28"/>
                  <a:gd name="T6" fmla="*/ 70 w 70"/>
                  <a:gd name="T7" fmla="*/ 28 h 28"/>
                  <a:gd name="T8" fmla="*/ 47 w 70"/>
                  <a:gd name="T9" fmla="*/ 24 h 28"/>
                  <a:gd name="T10" fmla="*/ 0 w 70"/>
                  <a:gd name="T11" fmla="*/ 10 h 28"/>
                </a:gdLst>
                <a:ahLst/>
                <a:cxnLst>
                  <a:cxn ang="0">
                    <a:pos x="T0" y="T1"/>
                  </a:cxn>
                  <a:cxn ang="0">
                    <a:pos x="T2" y="T3"/>
                  </a:cxn>
                  <a:cxn ang="0">
                    <a:pos x="T4" y="T5"/>
                  </a:cxn>
                  <a:cxn ang="0">
                    <a:pos x="T6" y="T7"/>
                  </a:cxn>
                  <a:cxn ang="0">
                    <a:pos x="T8" y="T9"/>
                  </a:cxn>
                  <a:cxn ang="0">
                    <a:pos x="T10" y="T11"/>
                  </a:cxn>
                </a:cxnLst>
                <a:rect l="0" t="0" r="r" b="b"/>
                <a:pathLst>
                  <a:path w="70" h="28">
                    <a:moveTo>
                      <a:pt x="0" y="10"/>
                    </a:moveTo>
                    <a:lnTo>
                      <a:pt x="12" y="0"/>
                    </a:lnTo>
                    <a:lnTo>
                      <a:pt x="49" y="9"/>
                    </a:lnTo>
                    <a:lnTo>
                      <a:pt x="70" y="28"/>
                    </a:lnTo>
                    <a:lnTo>
                      <a:pt x="47" y="24"/>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8" name="iś1íḍè"/>
              <p:cNvSpPr/>
              <p:nvPr/>
            </p:nvSpPr>
            <p:spPr bwMode="auto">
              <a:xfrm>
                <a:off x="4879" y="1118"/>
                <a:ext cx="61" cy="19"/>
              </a:xfrm>
              <a:custGeom>
                <a:avLst/>
                <a:gdLst>
                  <a:gd name="T0" fmla="*/ 0 w 48"/>
                  <a:gd name="T1" fmla="*/ 13 h 15"/>
                  <a:gd name="T2" fmla="*/ 6 w 48"/>
                  <a:gd name="T3" fmla="*/ 1 h 15"/>
                  <a:gd name="T4" fmla="*/ 36 w 48"/>
                  <a:gd name="T5" fmla="*/ 2 h 15"/>
                  <a:gd name="T6" fmla="*/ 48 w 48"/>
                  <a:gd name="T7" fmla="*/ 15 h 15"/>
                  <a:gd name="T8" fmla="*/ 18 w 48"/>
                  <a:gd name="T9" fmla="*/ 12 h 15"/>
                  <a:gd name="T10" fmla="*/ 0 w 48"/>
                  <a:gd name="T11" fmla="*/ 13 h 15"/>
                </a:gdLst>
                <a:ahLst/>
                <a:cxnLst>
                  <a:cxn ang="0">
                    <a:pos x="T0" y="T1"/>
                  </a:cxn>
                  <a:cxn ang="0">
                    <a:pos x="T2" y="T3"/>
                  </a:cxn>
                  <a:cxn ang="0">
                    <a:pos x="T4" y="T5"/>
                  </a:cxn>
                  <a:cxn ang="0">
                    <a:pos x="T6" y="T7"/>
                  </a:cxn>
                  <a:cxn ang="0">
                    <a:pos x="T8" y="T9"/>
                  </a:cxn>
                  <a:cxn ang="0">
                    <a:pos x="T10" y="T11"/>
                  </a:cxn>
                </a:cxnLst>
                <a:rect l="0" t="0" r="r" b="b"/>
                <a:pathLst>
                  <a:path w="48" h="15">
                    <a:moveTo>
                      <a:pt x="0" y="13"/>
                    </a:moveTo>
                    <a:cubicBezTo>
                      <a:pt x="0" y="13"/>
                      <a:pt x="1" y="0"/>
                      <a:pt x="6" y="1"/>
                    </a:cubicBezTo>
                    <a:cubicBezTo>
                      <a:pt x="12" y="2"/>
                      <a:pt x="36" y="2"/>
                      <a:pt x="36" y="2"/>
                    </a:cubicBezTo>
                    <a:cubicBezTo>
                      <a:pt x="48" y="15"/>
                      <a:pt x="48" y="15"/>
                      <a:pt x="48" y="15"/>
                    </a:cubicBezTo>
                    <a:cubicBezTo>
                      <a:pt x="18" y="12"/>
                      <a:pt x="18" y="12"/>
                      <a:pt x="18" y="1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ïṥļïḑe"/>
              <p:cNvSpPr/>
              <p:nvPr/>
            </p:nvSpPr>
            <p:spPr bwMode="auto">
              <a:xfrm>
                <a:off x="4841" y="1130"/>
                <a:ext cx="19" cy="11"/>
              </a:xfrm>
              <a:custGeom>
                <a:avLst/>
                <a:gdLst>
                  <a:gd name="T0" fmla="*/ 4 w 19"/>
                  <a:gd name="T1" fmla="*/ 0 h 11"/>
                  <a:gd name="T2" fmla="*/ 18 w 19"/>
                  <a:gd name="T3" fmla="*/ 2 h 11"/>
                  <a:gd name="T4" fmla="*/ 19 w 19"/>
                  <a:gd name="T5" fmla="*/ 11 h 11"/>
                  <a:gd name="T6" fmla="*/ 0 w 19"/>
                  <a:gd name="T7" fmla="*/ 8 h 11"/>
                  <a:gd name="T8" fmla="*/ 4 w 19"/>
                  <a:gd name="T9" fmla="*/ 0 h 11"/>
                </a:gdLst>
                <a:ahLst/>
                <a:cxnLst>
                  <a:cxn ang="0">
                    <a:pos x="T0" y="T1"/>
                  </a:cxn>
                  <a:cxn ang="0">
                    <a:pos x="T2" y="T3"/>
                  </a:cxn>
                  <a:cxn ang="0">
                    <a:pos x="T4" y="T5"/>
                  </a:cxn>
                  <a:cxn ang="0">
                    <a:pos x="T6" y="T7"/>
                  </a:cxn>
                  <a:cxn ang="0">
                    <a:pos x="T8" y="T9"/>
                  </a:cxn>
                </a:cxnLst>
                <a:rect l="0" t="0" r="r" b="b"/>
                <a:pathLst>
                  <a:path w="19" h="11">
                    <a:moveTo>
                      <a:pt x="4" y="0"/>
                    </a:moveTo>
                    <a:lnTo>
                      <a:pt x="18" y="2"/>
                    </a:lnTo>
                    <a:lnTo>
                      <a:pt x="19" y="11"/>
                    </a:lnTo>
                    <a:lnTo>
                      <a:pt x="0" y="8"/>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îṣlídê"/>
              <p:cNvSpPr/>
              <p:nvPr/>
            </p:nvSpPr>
            <p:spPr bwMode="auto">
              <a:xfrm>
                <a:off x="5601" y="212"/>
                <a:ext cx="45" cy="62"/>
              </a:xfrm>
              <a:custGeom>
                <a:avLst/>
                <a:gdLst>
                  <a:gd name="T0" fmla="*/ 45 w 45"/>
                  <a:gd name="T1" fmla="*/ 0 h 62"/>
                  <a:gd name="T2" fmla="*/ 36 w 45"/>
                  <a:gd name="T3" fmla="*/ 34 h 62"/>
                  <a:gd name="T4" fmla="*/ 29 w 45"/>
                  <a:gd name="T5" fmla="*/ 62 h 62"/>
                  <a:gd name="T6" fmla="*/ 4 w 45"/>
                  <a:gd name="T7" fmla="*/ 29 h 62"/>
                  <a:gd name="T8" fmla="*/ 0 w 45"/>
                  <a:gd name="T9" fmla="*/ 9 h 62"/>
                  <a:gd name="T10" fmla="*/ 45 w 45"/>
                  <a:gd name="T11" fmla="*/ 0 h 62"/>
                </a:gdLst>
                <a:ahLst/>
                <a:cxnLst>
                  <a:cxn ang="0">
                    <a:pos x="T0" y="T1"/>
                  </a:cxn>
                  <a:cxn ang="0">
                    <a:pos x="T2" y="T3"/>
                  </a:cxn>
                  <a:cxn ang="0">
                    <a:pos x="T4" y="T5"/>
                  </a:cxn>
                  <a:cxn ang="0">
                    <a:pos x="T6" y="T7"/>
                  </a:cxn>
                  <a:cxn ang="0">
                    <a:pos x="T8" y="T9"/>
                  </a:cxn>
                  <a:cxn ang="0">
                    <a:pos x="T10" y="T11"/>
                  </a:cxn>
                </a:cxnLst>
                <a:rect l="0" t="0" r="r" b="b"/>
                <a:pathLst>
                  <a:path w="45" h="62">
                    <a:moveTo>
                      <a:pt x="45" y="0"/>
                    </a:moveTo>
                    <a:lnTo>
                      <a:pt x="36" y="34"/>
                    </a:lnTo>
                    <a:lnTo>
                      <a:pt x="29" y="62"/>
                    </a:lnTo>
                    <a:lnTo>
                      <a:pt x="4" y="29"/>
                    </a:lnTo>
                    <a:lnTo>
                      <a:pt x="0" y="9"/>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išļíḑè"/>
              <p:cNvSpPr/>
              <p:nvPr/>
            </p:nvSpPr>
            <p:spPr bwMode="auto">
              <a:xfrm>
                <a:off x="6699" y="311"/>
                <a:ext cx="40" cy="25"/>
              </a:xfrm>
              <a:custGeom>
                <a:avLst/>
                <a:gdLst>
                  <a:gd name="T0" fmla="*/ 40 w 40"/>
                  <a:gd name="T1" fmla="*/ 14 h 25"/>
                  <a:gd name="T2" fmla="*/ 0 w 40"/>
                  <a:gd name="T3" fmla="*/ 0 h 25"/>
                  <a:gd name="T4" fmla="*/ 6 w 40"/>
                  <a:gd name="T5" fmla="*/ 15 h 25"/>
                  <a:gd name="T6" fmla="*/ 24 w 40"/>
                  <a:gd name="T7" fmla="*/ 25 h 25"/>
                  <a:gd name="T8" fmla="*/ 40 w 40"/>
                  <a:gd name="T9" fmla="*/ 14 h 25"/>
                </a:gdLst>
                <a:ahLst/>
                <a:cxnLst>
                  <a:cxn ang="0">
                    <a:pos x="T0" y="T1"/>
                  </a:cxn>
                  <a:cxn ang="0">
                    <a:pos x="T2" y="T3"/>
                  </a:cxn>
                  <a:cxn ang="0">
                    <a:pos x="T4" y="T5"/>
                  </a:cxn>
                  <a:cxn ang="0">
                    <a:pos x="T6" y="T7"/>
                  </a:cxn>
                  <a:cxn ang="0">
                    <a:pos x="T8" y="T9"/>
                  </a:cxn>
                </a:cxnLst>
                <a:rect l="0" t="0" r="r" b="b"/>
                <a:pathLst>
                  <a:path w="40" h="25">
                    <a:moveTo>
                      <a:pt x="40" y="14"/>
                    </a:moveTo>
                    <a:lnTo>
                      <a:pt x="0" y="0"/>
                    </a:lnTo>
                    <a:lnTo>
                      <a:pt x="6" y="15"/>
                    </a:lnTo>
                    <a:lnTo>
                      <a:pt x="24" y="25"/>
                    </a:lnTo>
                    <a:lnTo>
                      <a:pt x="4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íş1iḍè"/>
              <p:cNvSpPr/>
              <p:nvPr/>
            </p:nvSpPr>
            <p:spPr bwMode="auto">
              <a:xfrm>
                <a:off x="6620" y="288"/>
                <a:ext cx="54" cy="49"/>
              </a:xfrm>
              <a:custGeom>
                <a:avLst/>
                <a:gdLst>
                  <a:gd name="T0" fmla="*/ 38 w 54"/>
                  <a:gd name="T1" fmla="*/ 2 h 49"/>
                  <a:gd name="T2" fmla="*/ 18 w 54"/>
                  <a:gd name="T3" fmla="*/ 0 h 49"/>
                  <a:gd name="T4" fmla="*/ 0 w 54"/>
                  <a:gd name="T5" fmla="*/ 29 h 49"/>
                  <a:gd name="T6" fmla="*/ 20 w 54"/>
                  <a:gd name="T7" fmla="*/ 49 h 49"/>
                  <a:gd name="T8" fmla="*/ 54 w 54"/>
                  <a:gd name="T9" fmla="*/ 42 h 49"/>
                  <a:gd name="T10" fmla="*/ 38 w 54"/>
                  <a:gd name="T11" fmla="*/ 2 h 49"/>
                </a:gdLst>
                <a:ahLst/>
                <a:cxnLst>
                  <a:cxn ang="0">
                    <a:pos x="T0" y="T1"/>
                  </a:cxn>
                  <a:cxn ang="0">
                    <a:pos x="T2" y="T3"/>
                  </a:cxn>
                  <a:cxn ang="0">
                    <a:pos x="T4" y="T5"/>
                  </a:cxn>
                  <a:cxn ang="0">
                    <a:pos x="T6" y="T7"/>
                  </a:cxn>
                  <a:cxn ang="0">
                    <a:pos x="T8" y="T9"/>
                  </a:cxn>
                  <a:cxn ang="0">
                    <a:pos x="T10" y="T11"/>
                  </a:cxn>
                </a:cxnLst>
                <a:rect l="0" t="0" r="r" b="b"/>
                <a:pathLst>
                  <a:path w="54" h="49">
                    <a:moveTo>
                      <a:pt x="38" y="2"/>
                    </a:moveTo>
                    <a:lnTo>
                      <a:pt x="18" y="0"/>
                    </a:lnTo>
                    <a:lnTo>
                      <a:pt x="0" y="29"/>
                    </a:lnTo>
                    <a:lnTo>
                      <a:pt x="20" y="49"/>
                    </a:lnTo>
                    <a:lnTo>
                      <a:pt x="54" y="42"/>
                    </a:lnTo>
                    <a:lnTo>
                      <a:pt x="3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2" name="îṣļîďè"/>
            <p:cNvSpPr/>
            <p:nvPr/>
          </p:nvSpPr>
          <p:spPr>
            <a:xfrm>
              <a:off x="10198031" y="1112481"/>
              <a:ext cx="381070" cy="381068"/>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íṥḷiḍe"/>
            <p:cNvSpPr/>
            <p:nvPr/>
          </p:nvSpPr>
          <p:spPr>
            <a:xfrm>
              <a:off x="10494738" y="2748158"/>
              <a:ext cx="281912" cy="281912"/>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iṧ1íďe"/>
            <p:cNvSpPr/>
            <p:nvPr/>
          </p:nvSpPr>
          <p:spPr>
            <a:xfrm>
              <a:off x="6951454" y="2517901"/>
              <a:ext cx="281912" cy="281912"/>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iṡḷíḓê"/>
            <p:cNvSpPr/>
            <p:nvPr/>
          </p:nvSpPr>
          <p:spPr>
            <a:xfrm>
              <a:off x="6022263" y="1655914"/>
              <a:ext cx="281912" cy="281912"/>
            </a:xfrm>
            <a:prstGeom prst="ellipse">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îṣḷîḓè"/>
            <p:cNvSpPr/>
            <p:nvPr/>
          </p:nvSpPr>
          <p:spPr>
            <a:xfrm>
              <a:off x="5864173" y="875763"/>
              <a:ext cx="281912" cy="281912"/>
            </a:xfrm>
            <a:prstGeom prst="ellipse">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íš1iḋê"/>
            <p:cNvSpPr/>
            <p:nvPr/>
          </p:nvSpPr>
          <p:spPr>
            <a:xfrm>
              <a:off x="9556717" y="1214126"/>
              <a:ext cx="203589" cy="203589"/>
            </a:xfrm>
            <a:prstGeom prst="ellipse">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îšḷïďé"/>
            <p:cNvSpPr/>
            <p:nvPr/>
          </p:nvSpPr>
          <p:spPr>
            <a:xfrm>
              <a:off x="8882429" y="1355751"/>
              <a:ext cx="203589" cy="203589"/>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išľîḍê"/>
            <p:cNvSpPr/>
            <p:nvPr/>
          </p:nvSpPr>
          <p:spPr>
            <a:xfrm>
              <a:off x="8337869" y="843290"/>
              <a:ext cx="203589" cy="203589"/>
            </a:xfrm>
            <a:prstGeom prst="ellipse">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ísḻiďe"/>
            <p:cNvSpPr/>
            <p:nvPr/>
          </p:nvSpPr>
          <p:spPr>
            <a:xfrm>
              <a:off x="10018778" y="1626627"/>
              <a:ext cx="203589" cy="203589"/>
            </a:xfrm>
            <a:prstGeom prst="ellipse">
              <a:avLst/>
            </a:prstGeom>
            <a:solidFill>
              <a:srgbClr val="001A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îṡḻîďè"/>
            <p:cNvSpPr/>
            <p:nvPr/>
          </p:nvSpPr>
          <p:spPr>
            <a:xfrm>
              <a:off x="8260828" y="2861668"/>
              <a:ext cx="203589" cy="203589"/>
            </a:xfrm>
            <a:prstGeom prst="ellipse">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ïṧḷíďè"/>
            <p:cNvSpPr/>
            <p:nvPr/>
          </p:nvSpPr>
          <p:spPr>
            <a:xfrm>
              <a:off x="9634254" y="2253557"/>
              <a:ext cx="203589" cy="203589"/>
            </a:xfrm>
            <a:prstGeom prst="ellipse">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03" name="直接连接符 102"/>
            <p:cNvCxnSpPr/>
            <p:nvPr/>
          </p:nvCxnSpPr>
          <p:spPr>
            <a:xfrm>
              <a:off x="670718" y="4319892"/>
              <a:ext cx="1085056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 name="ïşļiḓe"/>
            <p:cNvSpPr txBox="1"/>
            <p:nvPr/>
          </p:nvSpPr>
          <p:spPr>
            <a:xfrm>
              <a:off x="744712" y="650112"/>
              <a:ext cx="4714958"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流量分析产品线介绍</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5" name="íśľiḋê"/>
            <p:cNvSpPr txBox="1"/>
            <p:nvPr/>
          </p:nvSpPr>
          <p:spPr>
            <a:xfrm>
              <a:off x="749663" y="1393796"/>
              <a:ext cx="4714956" cy="2454559"/>
            </a:xfrm>
            <a:prstGeom prst="rect">
              <a:avLst/>
            </a:prstGeom>
            <a:noFill/>
            <a:ln>
              <a:noFill/>
            </a:ln>
          </p:spPr>
          <p:txBody>
            <a:bodyPr wrap="square" lIns="91440" tIns="45720" rIns="91440" bIns="45720" anchor="t" anchorCtr="0">
              <a:normAutofit/>
            </a:bodyPr>
            <a:lstStyle/>
            <a:p>
              <a:pPr lvl="0" defTabSz="913765">
                <a:lnSpc>
                  <a:spcPct val="150000"/>
                </a:lnSpc>
                <a:buSzPct val="25000"/>
                <a:defRPr/>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我司流量分析产品线，是由安全团队深入研究安全事件和攻击手法，结合多年攻防经验自主研发的全新网络安全态势感知与管理系列产品。采用机器学习发现潜在的入侵和高隐蔽性攻击，结合威胁情报中心，发现未知威胁，并进行安全预警，集安全可视化、监测、预警和响应处置于一体，通过多种数据、分析方法构建动态的多层次、全天候网络安全态势知，结合等级保护要求，为企业客户构建网络安全动态深度防御体系。</a:t>
              </a:r>
            </a:p>
          </p:txBody>
        </p:sp>
        <p:sp>
          <p:nvSpPr>
            <p:cNvPr id="106" name="î$lïḍé"/>
            <p:cNvSpPr/>
            <p:nvPr/>
          </p:nvSpPr>
          <p:spPr bwMode="auto">
            <a:xfrm>
              <a:off x="3489705" y="5361650"/>
              <a:ext cx="2370580" cy="77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spcBef>
                  <a:spcPct val="0"/>
                </a:spcBef>
              </a:pP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通过汇总高级威胁分析系统的分析数据，采用多种展示路径构建网络安全态势图，清晰地展示出攻击链和资源安全情况。</a:t>
              </a:r>
            </a:p>
          </p:txBody>
        </p:sp>
        <p:sp>
          <p:nvSpPr>
            <p:cNvPr id="107" name="î$ḻiḑê"/>
            <p:cNvSpPr txBox="1"/>
            <p:nvPr/>
          </p:nvSpPr>
          <p:spPr bwMode="auto">
            <a:xfrm>
              <a:off x="3489705" y="4875271"/>
              <a:ext cx="2370580" cy="4863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latin typeface="微软雅黑" panose="020B0503020204020204" pitchFamily="34" charset="-122"/>
                  <a:ea typeface="微软雅黑" panose="020B0503020204020204" pitchFamily="34" charset="-122"/>
                  <a:sym typeface="微软雅黑" panose="020B0503020204020204" pitchFamily="34" charset="-122"/>
                </a:rPr>
                <a:t>安全态势感知平台</a:t>
              </a:r>
              <a:endParaRPr lang="en-US" altLang="zh-CN" sz="16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iSḻíde"/>
            <p:cNvSpPr/>
            <p:nvPr/>
          </p:nvSpPr>
          <p:spPr bwMode="auto">
            <a:xfrm>
              <a:off x="6319011" y="5361650"/>
              <a:ext cx="2370580" cy="77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spcBef>
                  <a:spcPct val="0"/>
                </a:spcBef>
              </a:pP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对所有镜像流量进行采集、存储、索引、展示、下载，支持协议分析、搜索和统计，支持大规模分布式部署。</a:t>
              </a:r>
            </a:p>
          </p:txBody>
        </p:sp>
        <p:sp>
          <p:nvSpPr>
            <p:cNvPr id="109" name="îṧḻiḑè"/>
            <p:cNvSpPr txBox="1"/>
            <p:nvPr/>
          </p:nvSpPr>
          <p:spPr bwMode="auto">
            <a:xfrm>
              <a:off x="6319011" y="4875271"/>
              <a:ext cx="2370580" cy="4863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latin typeface="微软雅黑" panose="020B0503020204020204" pitchFamily="34" charset="-122"/>
                  <a:ea typeface="微软雅黑" panose="020B0503020204020204" pitchFamily="34" charset="-122"/>
                  <a:sym typeface="微软雅黑" panose="020B0503020204020204" pitchFamily="34" charset="-122"/>
                </a:rPr>
                <a:t>全流量回溯取证系统</a:t>
              </a:r>
              <a:endParaRPr lang="en-US" altLang="zh-CN" sz="16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0" name="iSľïḓé"/>
            <p:cNvSpPr/>
            <p:nvPr/>
          </p:nvSpPr>
          <p:spPr bwMode="auto">
            <a:xfrm>
              <a:off x="9148316" y="5361650"/>
              <a:ext cx="2370584" cy="77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spcBef>
                  <a:spcPct val="0"/>
                </a:spcBef>
              </a:pPr>
              <a:r>
                <a:rPr lang="zh-CN" altLang="en-US" sz="1000" dirty="0">
                  <a:latin typeface="微软雅黑" panose="020B0503020204020204" pitchFamily="34" charset="-122"/>
                  <a:ea typeface="微软雅黑" panose="020B0503020204020204" pitchFamily="34" charset="-122"/>
                  <a:sym typeface="微软雅黑" panose="020B0503020204020204" pitchFamily="34" charset="-122"/>
                </a:rPr>
                <a:t>通过高级威胁分析系统对各类攻击进行监控，对攻击进行拦截封堵，实现关口前移，并做到一点监控，全网阻断。</a:t>
              </a:r>
            </a:p>
          </p:txBody>
        </p:sp>
        <p:sp>
          <p:nvSpPr>
            <p:cNvPr id="111" name="îṩ1idé"/>
            <p:cNvSpPr txBox="1"/>
            <p:nvPr/>
          </p:nvSpPr>
          <p:spPr bwMode="auto">
            <a:xfrm>
              <a:off x="9148319" y="4875271"/>
              <a:ext cx="2370580" cy="4863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latin typeface="微软雅黑" panose="020B0503020204020204" pitchFamily="34" charset="-122"/>
                  <a:ea typeface="微软雅黑" panose="020B0503020204020204" pitchFamily="34" charset="-122"/>
                  <a:sym typeface="微软雅黑" panose="020B0503020204020204" pitchFamily="34" charset="-122"/>
                </a:rPr>
                <a:t>网络威胁阻断系统</a:t>
              </a:r>
              <a:endParaRPr lang="en-US" altLang="zh-CN" sz="16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išľiḓé"/>
            <p:cNvSpPr/>
            <p:nvPr/>
          </p:nvSpPr>
          <p:spPr bwMode="auto">
            <a:xfrm>
              <a:off x="660399" y="5361650"/>
              <a:ext cx="2500812" cy="77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spcBef>
                  <a:spcPct val="0"/>
                </a:spcBef>
              </a:pP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通过多种威胁分析引擎对采集的流量进行异常行为分析，并还原流量中的文件进行动静态分析，支持大规模分布式部署。</a:t>
              </a:r>
            </a:p>
          </p:txBody>
        </p:sp>
        <p:sp>
          <p:nvSpPr>
            <p:cNvPr id="113" name="íšľïḋé"/>
            <p:cNvSpPr txBox="1"/>
            <p:nvPr/>
          </p:nvSpPr>
          <p:spPr bwMode="auto">
            <a:xfrm>
              <a:off x="660399" y="4875271"/>
              <a:ext cx="2370580" cy="48637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latin typeface="微软雅黑" panose="020B0503020204020204" pitchFamily="34" charset="-122"/>
                  <a:ea typeface="微软雅黑" panose="020B0503020204020204" pitchFamily="34" charset="-122"/>
                  <a:sym typeface="微软雅黑" panose="020B0503020204020204" pitchFamily="34" charset="-122"/>
                </a:rPr>
                <a:t>高级威胁分析系统</a:t>
              </a:r>
              <a:endParaRPr lang="en-US" altLang="zh-CN" sz="16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4" name="îšļiḑê"/>
            <p:cNvGrpSpPr/>
            <p:nvPr/>
          </p:nvGrpSpPr>
          <p:grpSpPr>
            <a:xfrm>
              <a:off x="1461980" y="3936183"/>
              <a:ext cx="767418" cy="767418"/>
              <a:chOff x="1025999" y="1411000"/>
              <a:chExt cx="767418" cy="767418"/>
            </a:xfrm>
          </p:grpSpPr>
          <p:sp>
            <p:nvSpPr>
              <p:cNvPr id="124" name="işlíḍè"/>
              <p:cNvSpPr/>
              <p:nvPr/>
            </p:nvSpPr>
            <p:spPr bwMode="auto">
              <a:xfrm>
                <a:off x="1025999" y="1411000"/>
                <a:ext cx="767418" cy="767418"/>
              </a:xfrm>
              <a:prstGeom prst="ellipse">
                <a:avLst/>
              </a:prstGeom>
              <a:solidFill>
                <a:schemeClr val="bg1"/>
              </a:solidFill>
              <a:ln w="28575">
                <a:solidFill>
                  <a:schemeClr val="bg1">
                    <a:lumMod val="75000"/>
                  </a:schemeClr>
                </a:solid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ïṩļïḓè"/>
              <p:cNvSpPr/>
              <p:nvPr/>
            </p:nvSpPr>
            <p:spPr bwMode="auto">
              <a:xfrm>
                <a:off x="1203096" y="1592753"/>
                <a:ext cx="413225" cy="403914"/>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accent1"/>
              </a:solidFill>
              <a:ln w="19050">
                <a:noFill/>
                <a:rou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5" name="íŝḻïḓè"/>
            <p:cNvGrpSpPr/>
            <p:nvPr/>
          </p:nvGrpSpPr>
          <p:grpSpPr>
            <a:xfrm>
              <a:off x="4291287" y="3936183"/>
              <a:ext cx="767418" cy="767418"/>
              <a:chOff x="1025999" y="1411000"/>
              <a:chExt cx="767418" cy="767418"/>
            </a:xfrm>
          </p:grpSpPr>
          <p:sp>
            <p:nvSpPr>
              <p:cNvPr id="122" name="íŝļíḍe"/>
              <p:cNvSpPr/>
              <p:nvPr/>
            </p:nvSpPr>
            <p:spPr bwMode="auto">
              <a:xfrm>
                <a:off x="1025999" y="1411000"/>
                <a:ext cx="767418" cy="767418"/>
              </a:xfrm>
              <a:prstGeom prst="ellipse">
                <a:avLst/>
              </a:prstGeom>
              <a:solidFill>
                <a:schemeClr val="bg1"/>
              </a:solidFill>
              <a:ln w="28575">
                <a:solidFill>
                  <a:schemeClr val="bg1">
                    <a:lumMod val="75000"/>
                  </a:schemeClr>
                </a:solid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ïšḻíḍe"/>
              <p:cNvSpPr/>
              <p:nvPr/>
            </p:nvSpPr>
            <p:spPr bwMode="auto">
              <a:xfrm>
                <a:off x="1203096" y="1592753"/>
                <a:ext cx="413225" cy="403914"/>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accent1"/>
              </a:solidFill>
              <a:ln w="19050">
                <a:noFill/>
                <a:rou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6" name="íṣḻïďe"/>
            <p:cNvGrpSpPr/>
            <p:nvPr/>
          </p:nvGrpSpPr>
          <p:grpSpPr>
            <a:xfrm>
              <a:off x="7120594" y="3936183"/>
              <a:ext cx="767418" cy="767418"/>
              <a:chOff x="1025999" y="1411000"/>
              <a:chExt cx="767418" cy="767418"/>
            </a:xfrm>
          </p:grpSpPr>
          <p:sp>
            <p:nvSpPr>
              <p:cNvPr id="120" name="îṣ1iḑé"/>
              <p:cNvSpPr/>
              <p:nvPr/>
            </p:nvSpPr>
            <p:spPr bwMode="auto">
              <a:xfrm>
                <a:off x="1025999" y="1411000"/>
                <a:ext cx="767418" cy="767418"/>
              </a:xfrm>
              <a:prstGeom prst="ellipse">
                <a:avLst/>
              </a:prstGeom>
              <a:solidFill>
                <a:schemeClr val="bg1"/>
              </a:solidFill>
              <a:ln w="28575">
                <a:solidFill>
                  <a:schemeClr val="bg1">
                    <a:lumMod val="75000"/>
                  </a:schemeClr>
                </a:solid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iṩḻîḓê"/>
              <p:cNvSpPr/>
              <p:nvPr/>
            </p:nvSpPr>
            <p:spPr bwMode="auto">
              <a:xfrm>
                <a:off x="1203096" y="1592753"/>
                <a:ext cx="413225" cy="403914"/>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accent1"/>
              </a:solidFill>
              <a:ln w="19050">
                <a:noFill/>
                <a:rou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7" name="i$ļíḋe"/>
            <p:cNvGrpSpPr/>
            <p:nvPr/>
          </p:nvGrpSpPr>
          <p:grpSpPr>
            <a:xfrm>
              <a:off x="9949900" y="3936183"/>
              <a:ext cx="767418" cy="767418"/>
              <a:chOff x="1025999" y="1411000"/>
              <a:chExt cx="767418" cy="767418"/>
            </a:xfrm>
          </p:grpSpPr>
          <p:sp>
            <p:nvSpPr>
              <p:cNvPr id="118" name="íś1îḋé"/>
              <p:cNvSpPr/>
              <p:nvPr/>
            </p:nvSpPr>
            <p:spPr bwMode="auto">
              <a:xfrm>
                <a:off x="1025999" y="1411000"/>
                <a:ext cx="767418" cy="767418"/>
              </a:xfrm>
              <a:prstGeom prst="ellipse">
                <a:avLst/>
              </a:prstGeom>
              <a:solidFill>
                <a:schemeClr val="bg1"/>
              </a:solidFill>
              <a:ln w="28575">
                <a:solidFill>
                  <a:schemeClr val="bg1">
                    <a:lumMod val="75000"/>
                  </a:schemeClr>
                </a:solid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9" name="is1iḓe"/>
              <p:cNvSpPr/>
              <p:nvPr/>
            </p:nvSpPr>
            <p:spPr bwMode="auto">
              <a:xfrm>
                <a:off x="1203096" y="1592753"/>
                <a:ext cx="413225" cy="403914"/>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accent1"/>
              </a:solidFill>
              <a:ln w="19050">
                <a:noFill/>
                <a:rou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pic>
        <p:nvPicPr>
          <p:cNvPr id="2" name="图片 1">
            <a:extLst>
              <a:ext uri="{FF2B5EF4-FFF2-40B4-BE49-F238E27FC236}">
                <a16:creationId xmlns:a16="http://schemas.microsoft.com/office/drawing/2014/main" id="{5A9A0F25-6B5F-4705-95C5-2309EB149F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ustDataLst>
      <p:tags r:id="rId1"/>
    </p:custDataLst>
    <p:extLst>
      <p:ext uri="{BB962C8B-B14F-4D97-AF65-F5344CB8AC3E}">
        <p14:creationId xmlns:p14="http://schemas.microsoft.com/office/powerpoint/2010/main" val="10040945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4D425FAD-8D48-40BD-90B2-5E2C547D9D35}"/>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产品架构介绍</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a:extLst>
              <a:ext uri="{FF2B5EF4-FFF2-40B4-BE49-F238E27FC236}">
                <a16:creationId xmlns:a16="http://schemas.microsoft.com/office/drawing/2014/main" id="{4B4DF48A-37D6-401F-A7F5-5C29E1A7CE22}"/>
              </a:ext>
            </a:extLst>
          </p:cNvPr>
          <p:cNvPicPr/>
          <p:nvPr/>
        </p:nvPicPr>
        <p:blipFill>
          <a:blip r:embed="rId2"/>
          <a:stretch>
            <a:fillRect/>
          </a:stretch>
        </p:blipFill>
        <p:spPr>
          <a:xfrm>
            <a:off x="1903367" y="1436882"/>
            <a:ext cx="8527325" cy="5114141"/>
          </a:xfrm>
          <a:prstGeom prst="rect">
            <a:avLst/>
          </a:prstGeom>
        </p:spPr>
      </p:pic>
      <p:pic>
        <p:nvPicPr>
          <p:cNvPr id="4" name="图片 3">
            <a:extLst>
              <a:ext uri="{FF2B5EF4-FFF2-40B4-BE49-F238E27FC236}">
                <a16:creationId xmlns:a16="http://schemas.microsoft.com/office/drawing/2014/main" id="{6D4ACA46-5327-44B7-8AD0-296419A50F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24994696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FA0040BA-B3E8-4690-9973-DDC4189F416C}"/>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部署方式介绍</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4">
            <a:extLst>
              <a:ext uri="{FF2B5EF4-FFF2-40B4-BE49-F238E27FC236}">
                <a16:creationId xmlns:a16="http://schemas.microsoft.com/office/drawing/2014/main" id="{123835DE-788C-4E58-B0DE-7ABD363717EA}"/>
              </a:ext>
            </a:extLst>
          </p:cNvPr>
          <p:cNvGrpSpPr>
            <a:grpSpLocks noChangeAspect="1"/>
          </p:cNvGrpSpPr>
          <p:nvPr/>
        </p:nvGrpSpPr>
        <p:grpSpPr>
          <a:xfrm>
            <a:off x="3985608" y="1408784"/>
            <a:ext cx="4682930" cy="1499499"/>
            <a:chOff x="1939963" y="5421779"/>
            <a:chExt cx="2878925" cy="921847"/>
          </a:xfrm>
        </p:grpSpPr>
        <p:sp>
          <p:nvSpPr>
            <p:cNvPr id="6" name="椭圆 5">
              <a:extLst>
                <a:ext uri="{FF2B5EF4-FFF2-40B4-BE49-F238E27FC236}">
                  <a16:creationId xmlns:a16="http://schemas.microsoft.com/office/drawing/2014/main" id="{BAC707AF-B6B0-43CD-8C66-658C27927715}"/>
                </a:ext>
              </a:extLst>
            </p:cNvPr>
            <p:cNvSpPr/>
            <p:nvPr/>
          </p:nvSpPr>
          <p:spPr>
            <a:xfrm>
              <a:off x="1939963" y="5421779"/>
              <a:ext cx="2878925" cy="921847"/>
            </a:xfrm>
            <a:prstGeom prst="ellipse">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7" name="组合 6">
              <a:extLst>
                <a:ext uri="{FF2B5EF4-FFF2-40B4-BE49-F238E27FC236}">
                  <a16:creationId xmlns:a16="http://schemas.microsoft.com/office/drawing/2014/main" id="{4D17AA99-4245-49AE-A090-B51EFACAD41A}"/>
                </a:ext>
              </a:extLst>
            </p:cNvPr>
            <p:cNvGrpSpPr>
              <a:grpSpLocks noChangeAspect="1"/>
            </p:cNvGrpSpPr>
            <p:nvPr/>
          </p:nvGrpSpPr>
          <p:grpSpPr>
            <a:xfrm>
              <a:off x="2386436" y="5551101"/>
              <a:ext cx="2082302" cy="654584"/>
              <a:chOff x="979120" y="3279698"/>
              <a:chExt cx="3504114" cy="1101539"/>
            </a:xfrm>
          </p:grpSpPr>
          <p:pic>
            <p:nvPicPr>
              <p:cNvPr id="8" name="Picture 461" descr="图片240">
                <a:extLst>
                  <a:ext uri="{FF2B5EF4-FFF2-40B4-BE49-F238E27FC236}">
                    <a16:creationId xmlns:a16="http://schemas.microsoft.com/office/drawing/2014/main" id="{DC0A4F33-652B-4D7C-8691-DCE2AD1D152F}"/>
                  </a:ext>
                </a:extLst>
              </p:cNvPr>
              <p:cNvPicPr>
                <a:picLocks noChangeAspect="1" noChangeArrowheads="1"/>
              </p:cNvPicPr>
              <p:nvPr/>
            </p:nvPicPr>
            <p:blipFill>
              <a:blip r:embed="rId2" cstate="print"/>
              <a:srcRect/>
              <a:stretch>
                <a:fillRect/>
              </a:stretch>
            </p:blipFill>
            <p:spPr bwMode="auto">
              <a:xfrm>
                <a:off x="2226739" y="3745613"/>
                <a:ext cx="348169" cy="349074"/>
              </a:xfrm>
              <a:prstGeom prst="rect">
                <a:avLst/>
              </a:prstGeom>
              <a:noFill/>
              <a:effectLst/>
            </p:spPr>
          </p:pic>
          <p:cxnSp>
            <p:nvCxnSpPr>
              <p:cNvPr id="9" name="直接连接符 8">
                <a:extLst>
                  <a:ext uri="{FF2B5EF4-FFF2-40B4-BE49-F238E27FC236}">
                    <a16:creationId xmlns:a16="http://schemas.microsoft.com/office/drawing/2014/main" id="{4D3CADE6-D566-485C-8CEF-8E9FE16B4F14}"/>
                  </a:ext>
                </a:extLst>
              </p:cNvPr>
              <p:cNvCxnSpPr>
                <a:cxnSpLocks/>
                <a:endCxn id="8" idx="3"/>
              </p:cNvCxnSpPr>
              <p:nvPr/>
            </p:nvCxnSpPr>
            <p:spPr>
              <a:xfrm flipH="1">
                <a:off x="2574910" y="3649827"/>
                <a:ext cx="752404" cy="270323"/>
              </a:xfrm>
              <a:prstGeom prst="line">
                <a:avLst/>
              </a:prstGeom>
              <a:noFill/>
              <a:ln w="9525" cap="flat" cmpd="sng" algn="ctr">
                <a:solidFill>
                  <a:srgbClr val="FFFFFF">
                    <a:lumMod val="75000"/>
                  </a:srgbClr>
                </a:solidFill>
                <a:prstDash val="solid"/>
              </a:ln>
              <a:effectLst/>
            </p:spPr>
          </p:cxnSp>
          <p:cxnSp>
            <p:nvCxnSpPr>
              <p:cNvPr id="10" name="直接连接符 9">
                <a:extLst>
                  <a:ext uri="{FF2B5EF4-FFF2-40B4-BE49-F238E27FC236}">
                    <a16:creationId xmlns:a16="http://schemas.microsoft.com/office/drawing/2014/main" id="{AB3FD670-2CAF-47AF-8ECC-DDA240134FDD}"/>
                  </a:ext>
                </a:extLst>
              </p:cNvPr>
              <p:cNvCxnSpPr>
                <a:cxnSpLocks/>
                <a:endCxn id="8" idx="3"/>
              </p:cNvCxnSpPr>
              <p:nvPr/>
            </p:nvCxnSpPr>
            <p:spPr>
              <a:xfrm flipH="1">
                <a:off x="2574909" y="3920150"/>
                <a:ext cx="753088" cy="1"/>
              </a:xfrm>
              <a:prstGeom prst="line">
                <a:avLst/>
              </a:prstGeom>
              <a:noFill/>
              <a:ln w="9525" cap="flat" cmpd="sng" algn="ctr">
                <a:solidFill>
                  <a:srgbClr val="FFFFFF">
                    <a:lumMod val="75000"/>
                  </a:srgbClr>
                </a:solidFill>
                <a:prstDash val="solid"/>
              </a:ln>
              <a:effectLst/>
            </p:spPr>
          </p:cxnSp>
          <p:cxnSp>
            <p:nvCxnSpPr>
              <p:cNvPr id="11" name="直接连接符 10">
                <a:extLst>
                  <a:ext uri="{FF2B5EF4-FFF2-40B4-BE49-F238E27FC236}">
                    <a16:creationId xmlns:a16="http://schemas.microsoft.com/office/drawing/2014/main" id="{B1F24BE3-38CE-49BD-A72F-0A3CAD7899F2}"/>
                  </a:ext>
                </a:extLst>
              </p:cNvPr>
              <p:cNvCxnSpPr>
                <a:cxnSpLocks/>
                <a:endCxn id="8" idx="3"/>
              </p:cNvCxnSpPr>
              <p:nvPr/>
            </p:nvCxnSpPr>
            <p:spPr>
              <a:xfrm flipH="1" flipV="1">
                <a:off x="2574910" y="3920150"/>
                <a:ext cx="752404" cy="267191"/>
              </a:xfrm>
              <a:prstGeom prst="line">
                <a:avLst/>
              </a:prstGeom>
              <a:noFill/>
              <a:ln w="9525" cap="flat" cmpd="sng" algn="ctr">
                <a:solidFill>
                  <a:srgbClr val="FFFFFF">
                    <a:lumMod val="75000"/>
                  </a:srgbClr>
                </a:solidFill>
                <a:prstDash val="solid"/>
              </a:ln>
              <a:effectLst/>
            </p:spPr>
          </p:cxnSp>
          <p:pic>
            <p:nvPicPr>
              <p:cNvPr id="12" name="图片 11">
                <a:extLst>
                  <a:ext uri="{FF2B5EF4-FFF2-40B4-BE49-F238E27FC236}">
                    <a16:creationId xmlns:a16="http://schemas.microsoft.com/office/drawing/2014/main" id="{8AB03A11-9991-4D9D-B0EC-835589048190}"/>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799694"/>
                <a:ext cx="885932" cy="239483"/>
              </a:xfrm>
              <a:prstGeom prst="rect">
                <a:avLst/>
              </a:prstGeom>
            </p:spPr>
          </p:pic>
          <p:cxnSp>
            <p:nvCxnSpPr>
              <p:cNvPr id="13" name="直接连接符 12">
                <a:extLst>
                  <a:ext uri="{FF2B5EF4-FFF2-40B4-BE49-F238E27FC236}">
                    <a16:creationId xmlns:a16="http://schemas.microsoft.com/office/drawing/2014/main" id="{CC989681-83F6-4435-9B66-B24551E75E6F}"/>
                  </a:ext>
                </a:extLst>
              </p:cNvPr>
              <p:cNvCxnSpPr>
                <a:cxnSpLocks/>
                <a:stCxn id="8" idx="1"/>
                <a:endCxn id="12" idx="3"/>
              </p:cNvCxnSpPr>
              <p:nvPr/>
            </p:nvCxnSpPr>
            <p:spPr>
              <a:xfrm flipH="1" flipV="1">
                <a:off x="1865052" y="3919436"/>
                <a:ext cx="361687" cy="714"/>
              </a:xfrm>
              <a:prstGeom prst="line">
                <a:avLst/>
              </a:prstGeom>
              <a:noFill/>
              <a:ln w="9525" cap="flat" cmpd="sng" algn="ctr">
                <a:solidFill>
                  <a:srgbClr val="FFFFFF">
                    <a:lumMod val="75000"/>
                  </a:srgbClr>
                </a:solidFill>
                <a:prstDash val="solid"/>
              </a:ln>
              <a:effectLst/>
            </p:spPr>
          </p:cxnSp>
          <p:pic>
            <p:nvPicPr>
              <p:cNvPr id="14" name="图片 13">
                <a:extLst>
                  <a:ext uri="{FF2B5EF4-FFF2-40B4-BE49-F238E27FC236}">
                    <a16:creationId xmlns:a16="http://schemas.microsoft.com/office/drawing/2014/main" id="{F74FAC32-2688-4E1D-A48F-58D93E49BBF5}"/>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4060210"/>
                <a:ext cx="885932" cy="239483"/>
              </a:xfrm>
              <a:prstGeom prst="rect">
                <a:avLst/>
              </a:prstGeom>
            </p:spPr>
          </p:pic>
          <p:pic>
            <p:nvPicPr>
              <p:cNvPr id="15" name="图片 14">
                <a:extLst>
                  <a:ext uri="{FF2B5EF4-FFF2-40B4-BE49-F238E27FC236}">
                    <a16:creationId xmlns:a16="http://schemas.microsoft.com/office/drawing/2014/main" id="{73212207-3A82-45F7-BE77-9FB1325BDB37}"/>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529694"/>
                <a:ext cx="885932" cy="239483"/>
              </a:xfrm>
              <a:prstGeom prst="rect">
                <a:avLst/>
              </a:prstGeom>
            </p:spPr>
          </p:pic>
          <p:cxnSp>
            <p:nvCxnSpPr>
              <p:cNvPr id="16" name="直接箭头连接符 15">
                <a:extLst>
                  <a:ext uri="{FF2B5EF4-FFF2-40B4-BE49-F238E27FC236}">
                    <a16:creationId xmlns:a16="http://schemas.microsoft.com/office/drawing/2014/main" id="{DDEB2CC8-9C4F-47B2-AAF7-2210519E3BD1}"/>
                  </a:ext>
                </a:extLst>
              </p:cNvPr>
              <p:cNvCxnSpPr>
                <a:cxnSpLocks/>
                <a:stCxn id="15" idx="3"/>
                <a:endCxn id="8" idx="1"/>
              </p:cNvCxnSpPr>
              <p:nvPr/>
            </p:nvCxnSpPr>
            <p:spPr>
              <a:xfrm>
                <a:off x="1865052" y="3649436"/>
                <a:ext cx="361687" cy="270714"/>
              </a:xfrm>
              <a:prstGeom prst="straightConnector1">
                <a:avLst/>
              </a:prstGeom>
              <a:noFill/>
              <a:ln w="9525" cap="flat" cmpd="sng" algn="ctr">
                <a:solidFill>
                  <a:srgbClr val="FFFFFF">
                    <a:lumMod val="75000"/>
                  </a:srgbClr>
                </a:solidFill>
                <a:prstDash val="dash"/>
                <a:tailEnd type="stealth" w="sm" len="lg"/>
              </a:ln>
              <a:effectLst/>
            </p:spPr>
          </p:cxnSp>
          <p:cxnSp>
            <p:nvCxnSpPr>
              <p:cNvPr id="17" name="直接箭头连接符 16">
                <a:extLst>
                  <a:ext uri="{FF2B5EF4-FFF2-40B4-BE49-F238E27FC236}">
                    <a16:creationId xmlns:a16="http://schemas.microsoft.com/office/drawing/2014/main" id="{FF958C2E-4147-4949-983F-1EC08FCD247C}"/>
                  </a:ext>
                </a:extLst>
              </p:cNvPr>
              <p:cNvCxnSpPr>
                <a:cxnSpLocks/>
                <a:stCxn id="14" idx="3"/>
                <a:endCxn id="8" idx="1"/>
              </p:cNvCxnSpPr>
              <p:nvPr/>
            </p:nvCxnSpPr>
            <p:spPr>
              <a:xfrm flipV="1">
                <a:off x="1865052" y="3920150"/>
                <a:ext cx="361687" cy="259802"/>
              </a:xfrm>
              <a:prstGeom prst="straightConnector1">
                <a:avLst/>
              </a:prstGeom>
              <a:noFill/>
              <a:ln w="9525" cap="flat" cmpd="sng" algn="ctr">
                <a:solidFill>
                  <a:srgbClr val="FFFFFF">
                    <a:lumMod val="75000"/>
                  </a:srgbClr>
                </a:solidFill>
                <a:prstDash val="dash"/>
                <a:tailEnd type="stealth" w="sm" len="lg"/>
              </a:ln>
              <a:effectLst/>
            </p:spPr>
          </p:cxnSp>
          <p:grpSp>
            <p:nvGrpSpPr>
              <p:cNvPr id="18" name="组合 17">
                <a:extLst>
                  <a:ext uri="{FF2B5EF4-FFF2-40B4-BE49-F238E27FC236}">
                    <a16:creationId xmlns:a16="http://schemas.microsoft.com/office/drawing/2014/main" id="{F7EA566D-C548-4892-B31C-673971104A05}"/>
                  </a:ext>
                </a:extLst>
              </p:cNvPr>
              <p:cNvGrpSpPr>
                <a:grpSpLocks noChangeAspect="1"/>
              </p:cNvGrpSpPr>
              <p:nvPr/>
            </p:nvGrpSpPr>
            <p:grpSpPr>
              <a:xfrm>
                <a:off x="2906793" y="3279698"/>
                <a:ext cx="1576441" cy="1101539"/>
                <a:chOff x="1496657" y="2399267"/>
                <a:chExt cx="2241600" cy="1566316"/>
              </a:xfrm>
            </p:grpSpPr>
            <p:pic>
              <p:nvPicPr>
                <p:cNvPr id="19" name="云.png">
                  <a:extLst>
                    <a:ext uri="{FF2B5EF4-FFF2-40B4-BE49-F238E27FC236}">
                      <a16:creationId xmlns:a16="http://schemas.microsoft.com/office/drawing/2014/main" id="{1E661B9E-FF52-4BF7-A61D-58DA78E12C0E}"/>
                    </a:ext>
                  </a:extLst>
                </p:cNvPr>
                <p:cNvPicPr>
                  <a:picLocks noChangeAspect="1"/>
                </p:cNvPicPr>
                <p:nvPr/>
              </p:nvPicPr>
              <p:blipFill>
                <a:blip r:embed="rId4"/>
                <a:stretch>
                  <a:fillRect/>
                </a:stretch>
              </p:blipFill>
              <p:spPr>
                <a:xfrm>
                  <a:off x="1496657" y="2399267"/>
                  <a:ext cx="2241600" cy="1566316"/>
                </a:xfrm>
                <a:prstGeom prst="rect">
                  <a:avLst/>
                </a:prstGeom>
                <a:ln w="12700">
                  <a:miter lim="400000"/>
                </a:ln>
              </p:spPr>
            </p:pic>
            <p:grpSp>
              <p:nvGrpSpPr>
                <p:cNvPr id="20" name="组合 19">
                  <a:extLst>
                    <a:ext uri="{FF2B5EF4-FFF2-40B4-BE49-F238E27FC236}">
                      <a16:creationId xmlns:a16="http://schemas.microsoft.com/office/drawing/2014/main" id="{895CC5E8-85CF-4B81-BB46-3DBAA707F15E}"/>
                    </a:ext>
                  </a:extLst>
                </p:cNvPr>
                <p:cNvGrpSpPr>
                  <a:grpSpLocks noChangeAspect="1"/>
                </p:cNvGrpSpPr>
                <p:nvPr/>
              </p:nvGrpSpPr>
              <p:grpSpPr>
                <a:xfrm>
                  <a:off x="1870032" y="2913305"/>
                  <a:ext cx="1479488" cy="713203"/>
                  <a:chOff x="6836644" y="2310261"/>
                  <a:chExt cx="1697916" cy="818493"/>
                </a:xfrm>
              </p:grpSpPr>
              <p:pic>
                <p:nvPicPr>
                  <p:cNvPr id="21" name="图片 20">
                    <a:extLst>
                      <a:ext uri="{FF2B5EF4-FFF2-40B4-BE49-F238E27FC236}">
                        <a16:creationId xmlns:a16="http://schemas.microsoft.com/office/drawing/2014/main" id="{9EAA7390-D972-40BA-8504-6649B41B413C}"/>
                      </a:ext>
                    </a:extLst>
                  </p:cNvPr>
                  <p:cNvPicPr>
                    <a:picLocks noChangeAspect="1"/>
                  </p:cNvPicPr>
                  <p:nvPr/>
                </p:nvPicPr>
                <p:blipFill>
                  <a:blip r:embed="rId5">
                    <a:duotone>
                      <a:schemeClr val="accent2">
                        <a:shade val="45000"/>
                        <a:satMod val="135000"/>
                      </a:schemeClr>
                      <a:prstClr val="white"/>
                    </a:duotone>
                  </a:blip>
                  <a:stretch>
                    <a:fillRect/>
                  </a:stretch>
                </p:blipFill>
                <p:spPr>
                  <a:xfrm>
                    <a:off x="6836644" y="2310261"/>
                    <a:ext cx="818493" cy="818493"/>
                  </a:xfrm>
                  <a:prstGeom prst="rect">
                    <a:avLst/>
                  </a:prstGeom>
                </p:spPr>
              </p:pic>
              <p:pic>
                <p:nvPicPr>
                  <p:cNvPr id="23" name="图片 22">
                    <a:extLst>
                      <a:ext uri="{FF2B5EF4-FFF2-40B4-BE49-F238E27FC236}">
                        <a16:creationId xmlns:a16="http://schemas.microsoft.com/office/drawing/2014/main" id="{6DE21E8D-E632-441E-806E-2C0934082BFE}"/>
                      </a:ext>
                    </a:extLst>
                  </p:cNvPr>
                  <p:cNvPicPr>
                    <a:picLocks noChangeAspect="1"/>
                  </p:cNvPicPr>
                  <p:nvPr/>
                </p:nvPicPr>
                <p:blipFill>
                  <a:blip r:embed="rId5">
                    <a:duotone>
                      <a:schemeClr val="accent2">
                        <a:shade val="45000"/>
                        <a:satMod val="135000"/>
                      </a:schemeClr>
                      <a:prstClr val="white"/>
                    </a:duotone>
                  </a:blip>
                  <a:stretch>
                    <a:fillRect/>
                  </a:stretch>
                </p:blipFill>
                <p:spPr>
                  <a:xfrm>
                    <a:off x="7338602" y="2310261"/>
                    <a:ext cx="818493" cy="818493"/>
                  </a:xfrm>
                  <a:prstGeom prst="rect">
                    <a:avLst/>
                  </a:prstGeom>
                </p:spPr>
              </p:pic>
              <p:pic>
                <p:nvPicPr>
                  <p:cNvPr id="24" name="图片 23">
                    <a:extLst>
                      <a:ext uri="{FF2B5EF4-FFF2-40B4-BE49-F238E27FC236}">
                        <a16:creationId xmlns:a16="http://schemas.microsoft.com/office/drawing/2014/main" id="{3FC2FE52-8DDA-4987-B574-C86262AB96B8}"/>
                      </a:ext>
                    </a:extLst>
                  </p:cNvPr>
                  <p:cNvPicPr>
                    <a:picLocks noChangeAspect="1"/>
                  </p:cNvPicPr>
                  <p:nvPr/>
                </p:nvPicPr>
                <p:blipFill rotWithShape="1">
                  <a:blip r:embed="rId5">
                    <a:duotone>
                      <a:schemeClr val="accent2">
                        <a:shade val="45000"/>
                        <a:satMod val="135000"/>
                      </a:schemeClr>
                      <a:prstClr val="white"/>
                    </a:duotone>
                  </a:blip>
                  <a:srcRect l="-104022" r="16945"/>
                  <a:stretch/>
                </p:blipFill>
                <p:spPr>
                  <a:xfrm>
                    <a:off x="7024948" y="2310261"/>
                    <a:ext cx="1509612" cy="818493"/>
                  </a:xfrm>
                  <a:prstGeom prst="rect">
                    <a:avLst/>
                  </a:prstGeom>
                </p:spPr>
              </p:pic>
            </p:grpSp>
          </p:grpSp>
        </p:grpSp>
      </p:grpSp>
      <p:sp>
        <p:nvSpPr>
          <p:cNvPr id="25" name="云形 24">
            <a:extLst>
              <a:ext uri="{FF2B5EF4-FFF2-40B4-BE49-F238E27FC236}">
                <a16:creationId xmlns:a16="http://schemas.microsoft.com/office/drawing/2014/main" id="{1FD9607A-425D-4C22-A926-843CE132D3B9}"/>
              </a:ext>
            </a:extLst>
          </p:cNvPr>
          <p:cNvSpPr/>
          <p:nvPr/>
        </p:nvSpPr>
        <p:spPr>
          <a:xfrm>
            <a:off x="5377009" y="3863840"/>
            <a:ext cx="1900138" cy="1017512"/>
          </a:xfrm>
          <a:prstGeom prst="cloud">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0530" rIns="0" bIns="30530" rtlCol="0" anchor="ctr"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WAN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6" name="直接连接符 25">
            <a:extLst>
              <a:ext uri="{FF2B5EF4-FFF2-40B4-BE49-F238E27FC236}">
                <a16:creationId xmlns:a16="http://schemas.microsoft.com/office/drawing/2014/main" id="{AD7B8BB0-12E2-4D15-9C47-4B7359C74EA8}"/>
              </a:ext>
            </a:extLst>
          </p:cNvPr>
          <p:cNvCxnSpPr>
            <a:cxnSpLocks/>
            <a:stCxn id="32" idx="1"/>
            <a:endCxn id="114" idx="3"/>
          </p:cNvCxnSpPr>
          <p:nvPr/>
        </p:nvCxnSpPr>
        <p:spPr>
          <a:xfrm flipH="1">
            <a:off x="3629289" y="4337896"/>
            <a:ext cx="1700060" cy="146304"/>
          </a:xfrm>
          <a:prstGeom prst="line">
            <a:avLst/>
          </a:prstGeom>
          <a:noFill/>
          <a:ln w="9525" cap="flat" cmpd="sng" algn="ctr">
            <a:solidFill>
              <a:schemeClr val="bg1">
                <a:lumMod val="75000"/>
              </a:schemeClr>
            </a:solidFill>
            <a:prstDash val="solid"/>
          </a:ln>
          <a:effectLst/>
        </p:spPr>
      </p:cxnSp>
      <p:cxnSp>
        <p:nvCxnSpPr>
          <p:cNvPr id="27" name="直接连接符 26">
            <a:extLst>
              <a:ext uri="{FF2B5EF4-FFF2-40B4-BE49-F238E27FC236}">
                <a16:creationId xmlns:a16="http://schemas.microsoft.com/office/drawing/2014/main" id="{28F8C717-87A0-4035-B3B1-1D59EF4A415D}"/>
              </a:ext>
            </a:extLst>
          </p:cNvPr>
          <p:cNvCxnSpPr>
            <a:cxnSpLocks/>
            <a:stCxn id="34" idx="1"/>
            <a:endCxn id="113" idx="0"/>
          </p:cNvCxnSpPr>
          <p:nvPr/>
        </p:nvCxnSpPr>
        <p:spPr>
          <a:xfrm flipH="1">
            <a:off x="4629086" y="4793669"/>
            <a:ext cx="1157502" cy="476873"/>
          </a:xfrm>
          <a:prstGeom prst="line">
            <a:avLst/>
          </a:prstGeom>
          <a:noFill/>
          <a:ln w="9525" cap="flat" cmpd="sng" algn="ctr">
            <a:solidFill>
              <a:schemeClr val="bg1">
                <a:lumMod val="75000"/>
              </a:schemeClr>
            </a:solidFill>
            <a:prstDash val="solid"/>
          </a:ln>
          <a:effectLst/>
        </p:spPr>
      </p:cxnSp>
      <p:cxnSp>
        <p:nvCxnSpPr>
          <p:cNvPr id="28" name="直接连接符 27">
            <a:extLst>
              <a:ext uri="{FF2B5EF4-FFF2-40B4-BE49-F238E27FC236}">
                <a16:creationId xmlns:a16="http://schemas.microsoft.com/office/drawing/2014/main" id="{F7D9F968-B802-4E1D-8BB8-FBAD1F242392}"/>
              </a:ext>
            </a:extLst>
          </p:cNvPr>
          <p:cNvCxnSpPr>
            <a:cxnSpLocks/>
            <a:stCxn id="116" idx="3"/>
            <a:endCxn id="115" idx="1"/>
          </p:cNvCxnSpPr>
          <p:nvPr/>
        </p:nvCxnSpPr>
        <p:spPr>
          <a:xfrm>
            <a:off x="7359577" y="4337896"/>
            <a:ext cx="937198" cy="146304"/>
          </a:xfrm>
          <a:prstGeom prst="line">
            <a:avLst/>
          </a:prstGeom>
          <a:noFill/>
          <a:ln w="9525" cap="flat" cmpd="sng" algn="ctr">
            <a:solidFill>
              <a:schemeClr val="bg1">
                <a:lumMod val="75000"/>
              </a:schemeClr>
            </a:solidFill>
            <a:prstDash val="solid"/>
          </a:ln>
          <a:effectLst/>
        </p:spPr>
      </p:cxnSp>
      <p:pic>
        <p:nvPicPr>
          <p:cNvPr id="29" name="Picture 456" descr="图片235">
            <a:extLst>
              <a:ext uri="{FF2B5EF4-FFF2-40B4-BE49-F238E27FC236}">
                <a16:creationId xmlns:a16="http://schemas.microsoft.com/office/drawing/2014/main" id="{3C33DA09-AB78-4F3B-8313-071BED5852F5}"/>
              </a:ext>
            </a:extLst>
          </p:cNvPr>
          <p:cNvPicPr preferRelativeResize="0">
            <a:picLocks noChangeArrowheads="1"/>
          </p:cNvPicPr>
          <p:nvPr/>
        </p:nvPicPr>
        <p:blipFill>
          <a:blip r:embed="rId6" cstate="print"/>
          <a:stretch>
            <a:fillRect/>
          </a:stretch>
        </p:blipFill>
        <p:spPr bwMode="auto">
          <a:xfrm>
            <a:off x="6175029" y="3731902"/>
            <a:ext cx="304089" cy="317355"/>
          </a:xfrm>
          <a:prstGeom prst="rect">
            <a:avLst/>
          </a:prstGeom>
          <a:noFill/>
        </p:spPr>
      </p:pic>
      <p:cxnSp>
        <p:nvCxnSpPr>
          <p:cNvPr id="30" name="直接连接符 29">
            <a:extLst>
              <a:ext uri="{FF2B5EF4-FFF2-40B4-BE49-F238E27FC236}">
                <a16:creationId xmlns:a16="http://schemas.microsoft.com/office/drawing/2014/main" id="{5BAB3BD1-B48A-4F70-B3C3-B5E0508690EC}"/>
              </a:ext>
            </a:extLst>
          </p:cNvPr>
          <p:cNvCxnSpPr>
            <a:cxnSpLocks/>
            <a:stCxn id="29" idx="0"/>
            <a:endCxn id="117" idx="2"/>
          </p:cNvCxnSpPr>
          <p:nvPr/>
        </p:nvCxnSpPr>
        <p:spPr>
          <a:xfrm flipV="1">
            <a:off x="6327074" y="3075297"/>
            <a:ext cx="0" cy="656605"/>
          </a:xfrm>
          <a:prstGeom prst="line">
            <a:avLst/>
          </a:prstGeom>
          <a:noFill/>
          <a:ln w="9525" cap="flat" cmpd="sng" algn="ctr">
            <a:solidFill>
              <a:schemeClr val="bg1">
                <a:lumMod val="75000"/>
              </a:schemeClr>
            </a:solidFill>
            <a:prstDash val="solid"/>
          </a:ln>
          <a:effectLst/>
        </p:spPr>
      </p:cxnSp>
      <p:sp>
        <p:nvSpPr>
          <p:cNvPr id="31" name="文本框 30">
            <a:extLst>
              <a:ext uri="{FF2B5EF4-FFF2-40B4-BE49-F238E27FC236}">
                <a16:creationId xmlns:a16="http://schemas.microsoft.com/office/drawing/2014/main" id="{EA97FDAA-FC2B-411E-8690-0C92111ED823}"/>
              </a:ext>
            </a:extLst>
          </p:cNvPr>
          <p:cNvSpPr txBox="1"/>
          <p:nvPr/>
        </p:nvSpPr>
        <p:spPr>
          <a:xfrm>
            <a:off x="7894517" y="1949382"/>
            <a:ext cx="1887972" cy="523220"/>
          </a:xfrm>
          <a:prstGeom prst="rect">
            <a:avLst/>
          </a:prstGeom>
          <a:noFill/>
        </p:spPr>
        <p:txBody>
          <a:bodyPr wrap="square" rtlCol="0">
            <a:spAutoFit/>
          </a:bodyPr>
          <a:lstStyle/>
          <a:p>
            <a:pPr algn="ctr" defTabSz="685800">
              <a:defRPr/>
            </a:pPr>
            <a:r>
              <a:rPr lang="zh-CN" altLang="en-US" sz="1400" dirty="0">
                <a:solidFill>
                  <a:schemeClr val="accent2">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安全态势感知平台</a:t>
            </a:r>
            <a:r>
              <a:rPr kumimoji="0" lang="en-US" altLang="zh-CN" sz="140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&amp;</a:t>
            </a:r>
            <a:r>
              <a:rPr lang="zh-CN" altLang="en-US" sz="1400" dirty="0">
                <a:solidFill>
                  <a:schemeClr val="accent2">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网络威胁阻断系统</a:t>
            </a:r>
            <a:endParaRPr lang="en-US" altLang="zh-CN" sz="1400" dirty="0">
              <a:solidFill>
                <a:schemeClr val="accent2">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2" name="Picture 456" descr="图片235">
            <a:extLst>
              <a:ext uri="{FF2B5EF4-FFF2-40B4-BE49-F238E27FC236}">
                <a16:creationId xmlns:a16="http://schemas.microsoft.com/office/drawing/2014/main" id="{7168C956-692A-4595-A57F-39ECC9AF91DE}"/>
              </a:ext>
            </a:extLst>
          </p:cNvPr>
          <p:cNvPicPr preferRelativeResize="0">
            <a:picLocks noChangeArrowheads="1"/>
          </p:cNvPicPr>
          <p:nvPr/>
        </p:nvPicPr>
        <p:blipFill>
          <a:blip r:embed="rId6" cstate="print"/>
          <a:stretch>
            <a:fillRect/>
          </a:stretch>
        </p:blipFill>
        <p:spPr bwMode="auto">
          <a:xfrm>
            <a:off x="5329349" y="4179218"/>
            <a:ext cx="304089" cy="317355"/>
          </a:xfrm>
          <a:prstGeom prst="rect">
            <a:avLst/>
          </a:prstGeom>
          <a:noFill/>
        </p:spPr>
      </p:pic>
      <p:pic>
        <p:nvPicPr>
          <p:cNvPr id="33" name="Picture 456" descr="图片235">
            <a:extLst>
              <a:ext uri="{FF2B5EF4-FFF2-40B4-BE49-F238E27FC236}">
                <a16:creationId xmlns:a16="http://schemas.microsoft.com/office/drawing/2014/main" id="{64744409-CDDE-406A-8829-1B2565415E85}"/>
              </a:ext>
            </a:extLst>
          </p:cNvPr>
          <p:cNvPicPr preferRelativeResize="0">
            <a:picLocks noChangeArrowheads="1"/>
          </p:cNvPicPr>
          <p:nvPr/>
        </p:nvPicPr>
        <p:blipFill>
          <a:blip r:embed="rId6" cstate="print"/>
          <a:stretch>
            <a:fillRect/>
          </a:stretch>
        </p:blipFill>
        <p:spPr bwMode="auto">
          <a:xfrm>
            <a:off x="6557682" y="4634991"/>
            <a:ext cx="304089" cy="317355"/>
          </a:xfrm>
          <a:prstGeom prst="rect">
            <a:avLst/>
          </a:prstGeom>
          <a:noFill/>
        </p:spPr>
      </p:pic>
      <p:pic>
        <p:nvPicPr>
          <p:cNvPr id="34" name="Picture 456" descr="图片235">
            <a:extLst>
              <a:ext uri="{FF2B5EF4-FFF2-40B4-BE49-F238E27FC236}">
                <a16:creationId xmlns:a16="http://schemas.microsoft.com/office/drawing/2014/main" id="{6A56231A-7EB0-4EFA-8AEE-2C6C4122CF1F}"/>
              </a:ext>
            </a:extLst>
          </p:cNvPr>
          <p:cNvPicPr preferRelativeResize="0">
            <a:picLocks noChangeArrowheads="1"/>
          </p:cNvPicPr>
          <p:nvPr/>
        </p:nvPicPr>
        <p:blipFill>
          <a:blip r:embed="rId6" cstate="print"/>
          <a:stretch>
            <a:fillRect/>
          </a:stretch>
        </p:blipFill>
        <p:spPr bwMode="auto">
          <a:xfrm>
            <a:off x="5786588" y="4634991"/>
            <a:ext cx="304089" cy="317355"/>
          </a:xfrm>
          <a:prstGeom prst="rect">
            <a:avLst/>
          </a:prstGeom>
          <a:noFill/>
        </p:spPr>
      </p:pic>
      <p:grpSp>
        <p:nvGrpSpPr>
          <p:cNvPr id="35" name="组合 34">
            <a:extLst>
              <a:ext uri="{FF2B5EF4-FFF2-40B4-BE49-F238E27FC236}">
                <a16:creationId xmlns:a16="http://schemas.microsoft.com/office/drawing/2014/main" id="{4DC507A9-1494-469B-A54C-497C42D1A5A8}"/>
              </a:ext>
            </a:extLst>
          </p:cNvPr>
          <p:cNvGrpSpPr/>
          <p:nvPr/>
        </p:nvGrpSpPr>
        <p:grpSpPr>
          <a:xfrm>
            <a:off x="655400" y="4023276"/>
            <a:ext cx="2878925" cy="921847"/>
            <a:chOff x="1939963" y="5421779"/>
            <a:chExt cx="2878925" cy="921847"/>
          </a:xfrm>
        </p:grpSpPr>
        <p:sp>
          <p:nvSpPr>
            <p:cNvPr id="36" name="椭圆 35">
              <a:extLst>
                <a:ext uri="{FF2B5EF4-FFF2-40B4-BE49-F238E27FC236}">
                  <a16:creationId xmlns:a16="http://schemas.microsoft.com/office/drawing/2014/main" id="{D9B4980F-EE00-4C7C-8D81-F79BC20B276C}"/>
                </a:ext>
              </a:extLst>
            </p:cNvPr>
            <p:cNvSpPr/>
            <p:nvPr/>
          </p:nvSpPr>
          <p:spPr>
            <a:xfrm>
              <a:off x="1939963" y="5421779"/>
              <a:ext cx="2878925" cy="921847"/>
            </a:xfrm>
            <a:prstGeom prst="ellipse">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7" name="组合 36">
              <a:extLst>
                <a:ext uri="{FF2B5EF4-FFF2-40B4-BE49-F238E27FC236}">
                  <a16:creationId xmlns:a16="http://schemas.microsoft.com/office/drawing/2014/main" id="{738B0FB7-C0C6-4B05-A879-3A9ED71118DA}"/>
                </a:ext>
              </a:extLst>
            </p:cNvPr>
            <p:cNvGrpSpPr>
              <a:grpSpLocks noChangeAspect="1"/>
            </p:cNvGrpSpPr>
            <p:nvPr/>
          </p:nvGrpSpPr>
          <p:grpSpPr>
            <a:xfrm>
              <a:off x="2386436" y="5551101"/>
              <a:ext cx="2082302" cy="654584"/>
              <a:chOff x="979120" y="3279698"/>
              <a:chExt cx="3504114" cy="1101539"/>
            </a:xfrm>
          </p:grpSpPr>
          <p:pic>
            <p:nvPicPr>
              <p:cNvPr id="38" name="Picture 461" descr="图片240">
                <a:extLst>
                  <a:ext uri="{FF2B5EF4-FFF2-40B4-BE49-F238E27FC236}">
                    <a16:creationId xmlns:a16="http://schemas.microsoft.com/office/drawing/2014/main" id="{E0033EB7-B5D3-4461-A1F8-799F754534E7}"/>
                  </a:ext>
                </a:extLst>
              </p:cNvPr>
              <p:cNvPicPr>
                <a:picLocks noChangeAspect="1" noChangeArrowheads="1"/>
              </p:cNvPicPr>
              <p:nvPr/>
            </p:nvPicPr>
            <p:blipFill>
              <a:blip r:embed="rId2" cstate="print"/>
              <a:srcRect/>
              <a:stretch>
                <a:fillRect/>
              </a:stretch>
            </p:blipFill>
            <p:spPr bwMode="auto">
              <a:xfrm>
                <a:off x="2226739" y="3745613"/>
                <a:ext cx="348169" cy="349074"/>
              </a:xfrm>
              <a:prstGeom prst="rect">
                <a:avLst/>
              </a:prstGeom>
              <a:noFill/>
              <a:effectLst/>
            </p:spPr>
          </p:pic>
          <p:cxnSp>
            <p:nvCxnSpPr>
              <p:cNvPr id="39" name="直接连接符 38">
                <a:extLst>
                  <a:ext uri="{FF2B5EF4-FFF2-40B4-BE49-F238E27FC236}">
                    <a16:creationId xmlns:a16="http://schemas.microsoft.com/office/drawing/2014/main" id="{C2D1CC56-54AB-4464-BF2F-95DC849AA447}"/>
                  </a:ext>
                </a:extLst>
              </p:cNvPr>
              <p:cNvCxnSpPr>
                <a:cxnSpLocks/>
                <a:endCxn id="38" idx="3"/>
              </p:cNvCxnSpPr>
              <p:nvPr/>
            </p:nvCxnSpPr>
            <p:spPr>
              <a:xfrm flipH="1">
                <a:off x="2574910" y="3649827"/>
                <a:ext cx="752404" cy="270323"/>
              </a:xfrm>
              <a:prstGeom prst="line">
                <a:avLst/>
              </a:prstGeom>
              <a:noFill/>
              <a:ln w="9525" cap="flat" cmpd="sng" algn="ctr">
                <a:solidFill>
                  <a:srgbClr val="FFFFFF">
                    <a:lumMod val="75000"/>
                  </a:srgbClr>
                </a:solidFill>
                <a:prstDash val="solid"/>
              </a:ln>
              <a:effectLst/>
            </p:spPr>
          </p:cxnSp>
          <p:cxnSp>
            <p:nvCxnSpPr>
              <p:cNvPr id="40" name="直接连接符 39">
                <a:extLst>
                  <a:ext uri="{FF2B5EF4-FFF2-40B4-BE49-F238E27FC236}">
                    <a16:creationId xmlns:a16="http://schemas.microsoft.com/office/drawing/2014/main" id="{FE961C10-62C8-4780-921D-CD5A9072538D}"/>
                  </a:ext>
                </a:extLst>
              </p:cNvPr>
              <p:cNvCxnSpPr>
                <a:cxnSpLocks/>
                <a:endCxn id="38" idx="3"/>
              </p:cNvCxnSpPr>
              <p:nvPr/>
            </p:nvCxnSpPr>
            <p:spPr>
              <a:xfrm flipH="1">
                <a:off x="2574909" y="3920150"/>
                <a:ext cx="753088" cy="1"/>
              </a:xfrm>
              <a:prstGeom prst="line">
                <a:avLst/>
              </a:prstGeom>
              <a:noFill/>
              <a:ln w="9525" cap="flat" cmpd="sng" algn="ctr">
                <a:solidFill>
                  <a:srgbClr val="FFFFFF">
                    <a:lumMod val="75000"/>
                  </a:srgbClr>
                </a:solidFill>
                <a:prstDash val="solid"/>
              </a:ln>
              <a:effectLst/>
            </p:spPr>
          </p:cxnSp>
          <p:cxnSp>
            <p:nvCxnSpPr>
              <p:cNvPr id="41" name="直接连接符 40">
                <a:extLst>
                  <a:ext uri="{FF2B5EF4-FFF2-40B4-BE49-F238E27FC236}">
                    <a16:creationId xmlns:a16="http://schemas.microsoft.com/office/drawing/2014/main" id="{ED02A9DF-7366-402B-B191-FFA07B690B8B}"/>
                  </a:ext>
                </a:extLst>
              </p:cNvPr>
              <p:cNvCxnSpPr>
                <a:cxnSpLocks/>
                <a:endCxn id="38" idx="3"/>
              </p:cNvCxnSpPr>
              <p:nvPr/>
            </p:nvCxnSpPr>
            <p:spPr>
              <a:xfrm flipH="1" flipV="1">
                <a:off x="2574910" y="3920150"/>
                <a:ext cx="752404" cy="267191"/>
              </a:xfrm>
              <a:prstGeom prst="line">
                <a:avLst/>
              </a:prstGeom>
              <a:noFill/>
              <a:ln w="9525" cap="flat" cmpd="sng" algn="ctr">
                <a:solidFill>
                  <a:srgbClr val="FFFFFF">
                    <a:lumMod val="75000"/>
                  </a:srgbClr>
                </a:solidFill>
                <a:prstDash val="solid"/>
              </a:ln>
              <a:effectLst/>
            </p:spPr>
          </p:cxnSp>
          <p:pic>
            <p:nvPicPr>
              <p:cNvPr id="42" name="图片 41">
                <a:extLst>
                  <a:ext uri="{FF2B5EF4-FFF2-40B4-BE49-F238E27FC236}">
                    <a16:creationId xmlns:a16="http://schemas.microsoft.com/office/drawing/2014/main" id="{948ABFBB-16B3-4CF8-85E6-DD6F85218D50}"/>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799694"/>
                <a:ext cx="885932" cy="239483"/>
              </a:xfrm>
              <a:prstGeom prst="rect">
                <a:avLst/>
              </a:prstGeom>
            </p:spPr>
          </p:pic>
          <p:cxnSp>
            <p:nvCxnSpPr>
              <p:cNvPr id="43" name="直接连接符 42">
                <a:extLst>
                  <a:ext uri="{FF2B5EF4-FFF2-40B4-BE49-F238E27FC236}">
                    <a16:creationId xmlns:a16="http://schemas.microsoft.com/office/drawing/2014/main" id="{41EFCFA3-0E1F-4CE9-8D82-E4D9F1AA94F8}"/>
                  </a:ext>
                </a:extLst>
              </p:cNvPr>
              <p:cNvCxnSpPr>
                <a:cxnSpLocks/>
                <a:stCxn id="38" idx="1"/>
                <a:endCxn id="42" idx="3"/>
              </p:cNvCxnSpPr>
              <p:nvPr/>
            </p:nvCxnSpPr>
            <p:spPr>
              <a:xfrm flipH="1" flipV="1">
                <a:off x="1865052" y="3919436"/>
                <a:ext cx="361687" cy="714"/>
              </a:xfrm>
              <a:prstGeom prst="line">
                <a:avLst/>
              </a:prstGeom>
              <a:noFill/>
              <a:ln w="9525" cap="flat" cmpd="sng" algn="ctr">
                <a:solidFill>
                  <a:srgbClr val="FFFFFF">
                    <a:lumMod val="75000"/>
                  </a:srgbClr>
                </a:solidFill>
                <a:prstDash val="solid"/>
              </a:ln>
              <a:effectLst/>
            </p:spPr>
          </p:cxnSp>
          <p:pic>
            <p:nvPicPr>
              <p:cNvPr id="44" name="图片 43">
                <a:extLst>
                  <a:ext uri="{FF2B5EF4-FFF2-40B4-BE49-F238E27FC236}">
                    <a16:creationId xmlns:a16="http://schemas.microsoft.com/office/drawing/2014/main" id="{5C3BB6D9-F169-4387-80D4-81B33957825D}"/>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4060210"/>
                <a:ext cx="885932" cy="239483"/>
              </a:xfrm>
              <a:prstGeom prst="rect">
                <a:avLst/>
              </a:prstGeom>
            </p:spPr>
          </p:pic>
          <p:pic>
            <p:nvPicPr>
              <p:cNvPr id="45" name="图片 44">
                <a:extLst>
                  <a:ext uri="{FF2B5EF4-FFF2-40B4-BE49-F238E27FC236}">
                    <a16:creationId xmlns:a16="http://schemas.microsoft.com/office/drawing/2014/main" id="{96CBCD6D-BD5E-4DED-9A73-B66DC05D4847}"/>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529694"/>
                <a:ext cx="885932" cy="239483"/>
              </a:xfrm>
              <a:prstGeom prst="rect">
                <a:avLst/>
              </a:prstGeom>
            </p:spPr>
          </p:pic>
          <p:cxnSp>
            <p:nvCxnSpPr>
              <p:cNvPr id="46" name="直接箭头连接符 45">
                <a:extLst>
                  <a:ext uri="{FF2B5EF4-FFF2-40B4-BE49-F238E27FC236}">
                    <a16:creationId xmlns:a16="http://schemas.microsoft.com/office/drawing/2014/main" id="{D32738C6-4927-4BDA-909A-604BC3DF1B89}"/>
                  </a:ext>
                </a:extLst>
              </p:cNvPr>
              <p:cNvCxnSpPr>
                <a:cxnSpLocks/>
                <a:stCxn id="45" idx="3"/>
                <a:endCxn id="38" idx="1"/>
              </p:cNvCxnSpPr>
              <p:nvPr/>
            </p:nvCxnSpPr>
            <p:spPr>
              <a:xfrm>
                <a:off x="1865052" y="3649436"/>
                <a:ext cx="361687" cy="270714"/>
              </a:xfrm>
              <a:prstGeom prst="straightConnector1">
                <a:avLst/>
              </a:prstGeom>
              <a:noFill/>
              <a:ln w="9525" cap="flat" cmpd="sng" algn="ctr">
                <a:solidFill>
                  <a:srgbClr val="FFFFFF">
                    <a:lumMod val="75000"/>
                  </a:srgbClr>
                </a:solidFill>
                <a:prstDash val="dash"/>
                <a:tailEnd type="stealth" w="sm" len="lg"/>
              </a:ln>
              <a:effectLst/>
            </p:spPr>
          </p:cxnSp>
          <p:cxnSp>
            <p:nvCxnSpPr>
              <p:cNvPr id="47" name="直接箭头连接符 46">
                <a:extLst>
                  <a:ext uri="{FF2B5EF4-FFF2-40B4-BE49-F238E27FC236}">
                    <a16:creationId xmlns:a16="http://schemas.microsoft.com/office/drawing/2014/main" id="{A5A67550-F9C8-4344-A809-0E25EA593A3F}"/>
                  </a:ext>
                </a:extLst>
              </p:cNvPr>
              <p:cNvCxnSpPr>
                <a:cxnSpLocks/>
                <a:stCxn id="44" idx="3"/>
                <a:endCxn id="38" idx="1"/>
              </p:cNvCxnSpPr>
              <p:nvPr/>
            </p:nvCxnSpPr>
            <p:spPr>
              <a:xfrm flipV="1">
                <a:off x="1865052" y="3920150"/>
                <a:ext cx="361687" cy="259802"/>
              </a:xfrm>
              <a:prstGeom prst="straightConnector1">
                <a:avLst/>
              </a:prstGeom>
              <a:noFill/>
              <a:ln w="9525" cap="flat" cmpd="sng" algn="ctr">
                <a:solidFill>
                  <a:srgbClr val="FFFFFF">
                    <a:lumMod val="75000"/>
                  </a:srgbClr>
                </a:solidFill>
                <a:prstDash val="dash"/>
                <a:tailEnd type="stealth" w="sm" len="lg"/>
              </a:ln>
              <a:effectLst/>
            </p:spPr>
          </p:cxnSp>
          <p:grpSp>
            <p:nvGrpSpPr>
              <p:cNvPr id="48" name="组合 47">
                <a:extLst>
                  <a:ext uri="{FF2B5EF4-FFF2-40B4-BE49-F238E27FC236}">
                    <a16:creationId xmlns:a16="http://schemas.microsoft.com/office/drawing/2014/main" id="{9603DD77-D418-421C-A91B-666140CD5480}"/>
                  </a:ext>
                </a:extLst>
              </p:cNvPr>
              <p:cNvGrpSpPr>
                <a:grpSpLocks noChangeAspect="1"/>
              </p:cNvGrpSpPr>
              <p:nvPr/>
            </p:nvGrpSpPr>
            <p:grpSpPr>
              <a:xfrm>
                <a:off x="2906793" y="3279698"/>
                <a:ext cx="1576441" cy="1101539"/>
                <a:chOff x="1496657" y="2399267"/>
                <a:chExt cx="2241600" cy="1566316"/>
              </a:xfrm>
            </p:grpSpPr>
            <p:pic>
              <p:nvPicPr>
                <p:cNvPr id="49" name="云.png">
                  <a:extLst>
                    <a:ext uri="{FF2B5EF4-FFF2-40B4-BE49-F238E27FC236}">
                      <a16:creationId xmlns:a16="http://schemas.microsoft.com/office/drawing/2014/main" id="{360EA1F7-7389-4370-A9FD-DC4BEDA35057}"/>
                    </a:ext>
                  </a:extLst>
                </p:cNvPr>
                <p:cNvPicPr>
                  <a:picLocks noChangeAspect="1"/>
                </p:cNvPicPr>
                <p:nvPr/>
              </p:nvPicPr>
              <p:blipFill>
                <a:blip r:embed="rId4"/>
                <a:stretch>
                  <a:fillRect/>
                </a:stretch>
              </p:blipFill>
              <p:spPr>
                <a:xfrm>
                  <a:off x="1496657" y="2399267"/>
                  <a:ext cx="2241600" cy="1566316"/>
                </a:xfrm>
                <a:prstGeom prst="rect">
                  <a:avLst/>
                </a:prstGeom>
                <a:ln w="12700">
                  <a:miter lim="400000"/>
                </a:ln>
              </p:spPr>
            </p:pic>
            <p:grpSp>
              <p:nvGrpSpPr>
                <p:cNvPr id="50" name="组合 49">
                  <a:extLst>
                    <a:ext uri="{FF2B5EF4-FFF2-40B4-BE49-F238E27FC236}">
                      <a16:creationId xmlns:a16="http://schemas.microsoft.com/office/drawing/2014/main" id="{0597BC1F-9A44-4C26-B6F0-7E3E2A55AC5D}"/>
                    </a:ext>
                  </a:extLst>
                </p:cNvPr>
                <p:cNvGrpSpPr>
                  <a:grpSpLocks noChangeAspect="1"/>
                </p:cNvGrpSpPr>
                <p:nvPr/>
              </p:nvGrpSpPr>
              <p:grpSpPr>
                <a:xfrm>
                  <a:off x="1870032" y="2913303"/>
                  <a:ext cx="1467106" cy="713206"/>
                  <a:chOff x="6836644" y="2310258"/>
                  <a:chExt cx="1683706" cy="818496"/>
                </a:xfrm>
              </p:grpSpPr>
              <p:pic>
                <p:nvPicPr>
                  <p:cNvPr id="51" name="图片 50">
                    <a:extLst>
                      <a:ext uri="{FF2B5EF4-FFF2-40B4-BE49-F238E27FC236}">
                        <a16:creationId xmlns:a16="http://schemas.microsoft.com/office/drawing/2014/main" id="{2477184A-871C-4F2A-8582-93F2E24B3E80}"/>
                      </a:ext>
                    </a:extLst>
                  </p:cNvPr>
                  <p:cNvPicPr>
                    <a:picLocks noChangeAspect="1"/>
                  </p:cNvPicPr>
                  <p:nvPr/>
                </p:nvPicPr>
                <p:blipFill>
                  <a:blip r:embed="rId5">
                    <a:duotone>
                      <a:schemeClr val="accent2">
                        <a:shade val="45000"/>
                        <a:satMod val="135000"/>
                      </a:schemeClr>
                      <a:prstClr val="white"/>
                    </a:duotone>
                  </a:blip>
                  <a:stretch>
                    <a:fillRect/>
                  </a:stretch>
                </p:blipFill>
                <p:spPr>
                  <a:xfrm>
                    <a:off x="6836644" y="2310261"/>
                    <a:ext cx="818493" cy="818493"/>
                  </a:xfrm>
                  <a:prstGeom prst="rect">
                    <a:avLst/>
                  </a:prstGeom>
                </p:spPr>
              </p:pic>
              <p:pic>
                <p:nvPicPr>
                  <p:cNvPr id="52" name="图片 51">
                    <a:extLst>
                      <a:ext uri="{FF2B5EF4-FFF2-40B4-BE49-F238E27FC236}">
                        <a16:creationId xmlns:a16="http://schemas.microsoft.com/office/drawing/2014/main" id="{789E1ED0-D491-4271-89AD-83B3DB7E159F}"/>
                      </a:ext>
                    </a:extLst>
                  </p:cNvPr>
                  <p:cNvPicPr>
                    <a:picLocks noChangeAspect="1"/>
                  </p:cNvPicPr>
                  <p:nvPr/>
                </p:nvPicPr>
                <p:blipFill>
                  <a:blip r:embed="rId5">
                    <a:duotone>
                      <a:schemeClr val="accent2">
                        <a:shade val="45000"/>
                        <a:satMod val="135000"/>
                      </a:schemeClr>
                      <a:prstClr val="white"/>
                    </a:duotone>
                  </a:blip>
                  <a:stretch>
                    <a:fillRect/>
                  </a:stretch>
                </p:blipFill>
                <p:spPr>
                  <a:xfrm>
                    <a:off x="7338602" y="2310261"/>
                    <a:ext cx="818493" cy="818493"/>
                  </a:xfrm>
                  <a:prstGeom prst="rect">
                    <a:avLst/>
                  </a:prstGeom>
                </p:spPr>
              </p:pic>
              <p:pic>
                <p:nvPicPr>
                  <p:cNvPr id="53" name="图片 52">
                    <a:extLst>
                      <a:ext uri="{FF2B5EF4-FFF2-40B4-BE49-F238E27FC236}">
                        <a16:creationId xmlns:a16="http://schemas.microsoft.com/office/drawing/2014/main" id="{1EFFC2D2-3FBA-4786-9932-9EB18164AD09}"/>
                      </a:ext>
                    </a:extLst>
                  </p:cNvPr>
                  <p:cNvPicPr>
                    <a:picLocks noChangeAspect="1"/>
                  </p:cNvPicPr>
                  <p:nvPr/>
                </p:nvPicPr>
                <p:blipFill rotWithShape="1">
                  <a:blip r:embed="rId5">
                    <a:duotone>
                      <a:schemeClr val="accent2">
                        <a:shade val="45000"/>
                        <a:satMod val="135000"/>
                      </a:schemeClr>
                      <a:prstClr val="white"/>
                    </a:duotone>
                  </a:blip>
                  <a:srcRect l="-104022" r="16945"/>
                  <a:stretch/>
                </p:blipFill>
                <p:spPr>
                  <a:xfrm>
                    <a:off x="6989139" y="2310258"/>
                    <a:ext cx="1531211" cy="818496"/>
                  </a:xfrm>
                  <a:prstGeom prst="rect">
                    <a:avLst/>
                  </a:prstGeom>
                </p:spPr>
              </p:pic>
            </p:grpSp>
          </p:grpSp>
        </p:grpSp>
      </p:grpSp>
      <p:grpSp>
        <p:nvGrpSpPr>
          <p:cNvPr id="54" name="组合 53">
            <a:extLst>
              <a:ext uri="{FF2B5EF4-FFF2-40B4-BE49-F238E27FC236}">
                <a16:creationId xmlns:a16="http://schemas.microsoft.com/office/drawing/2014/main" id="{2277EE54-FA92-49B4-A621-1F4C929B6DA7}"/>
              </a:ext>
            </a:extLst>
          </p:cNvPr>
          <p:cNvGrpSpPr/>
          <p:nvPr/>
        </p:nvGrpSpPr>
        <p:grpSpPr>
          <a:xfrm>
            <a:off x="3189623" y="5436434"/>
            <a:ext cx="2878925" cy="921847"/>
            <a:chOff x="1939963" y="5421779"/>
            <a:chExt cx="2878925" cy="921847"/>
          </a:xfrm>
        </p:grpSpPr>
        <p:sp>
          <p:nvSpPr>
            <p:cNvPr id="55" name="椭圆 54">
              <a:extLst>
                <a:ext uri="{FF2B5EF4-FFF2-40B4-BE49-F238E27FC236}">
                  <a16:creationId xmlns:a16="http://schemas.microsoft.com/office/drawing/2014/main" id="{908A5476-CF45-4DEF-A45F-255E3C75770F}"/>
                </a:ext>
              </a:extLst>
            </p:cNvPr>
            <p:cNvSpPr/>
            <p:nvPr/>
          </p:nvSpPr>
          <p:spPr>
            <a:xfrm>
              <a:off x="1939963" y="5421779"/>
              <a:ext cx="2878925" cy="921847"/>
            </a:xfrm>
            <a:prstGeom prst="ellipse">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56" name="组合 55">
              <a:extLst>
                <a:ext uri="{FF2B5EF4-FFF2-40B4-BE49-F238E27FC236}">
                  <a16:creationId xmlns:a16="http://schemas.microsoft.com/office/drawing/2014/main" id="{312A8B26-40DF-4768-BEAC-CF1732F916A0}"/>
                </a:ext>
              </a:extLst>
            </p:cNvPr>
            <p:cNvGrpSpPr>
              <a:grpSpLocks noChangeAspect="1"/>
            </p:cNvGrpSpPr>
            <p:nvPr/>
          </p:nvGrpSpPr>
          <p:grpSpPr>
            <a:xfrm>
              <a:off x="2386436" y="5551101"/>
              <a:ext cx="2082302" cy="654584"/>
              <a:chOff x="979120" y="3279698"/>
              <a:chExt cx="3504114" cy="1101539"/>
            </a:xfrm>
          </p:grpSpPr>
          <p:pic>
            <p:nvPicPr>
              <p:cNvPr id="57" name="Picture 461" descr="图片240">
                <a:extLst>
                  <a:ext uri="{FF2B5EF4-FFF2-40B4-BE49-F238E27FC236}">
                    <a16:creationId xmlns:a16="http://schemas.microsoft.com/office/drawing/2014/main" id="{0C89EE2F-189B-4A32-BF8F-BF66A054CE89}"/>
                  </a:ext>
                </a:extLst>
              </p:cNvPr>
              <p:cNvPicPr>
                <a:picLocks noChangeAspect="1" noChangeArrowheads="1"/>
              </p:cNvPicPr>
              <p:nvPr/>
            </p:nvPicPr>
            <p:blipFill>
              <a:blip r:embed="rId2" cstate="print"/>
              <a:srcRect/>
              <a:stretch>
                <a:fillRect/>
              </a:stretch>
            </p:blipFill>
            <p:spPr bwMode="auto">
              <a:xfrm>
                <a:off x="2226739" y="3745613"/>
                <a:ext cx="348169" cy="349074"/>
              </a:xfrm>
              <a:prstGeom prst="rect">
                <a:avLst/>
              </a:prstGeom>
              <a:noFill/>
              <a:effectLst/>
            </p:spPr>
          </p:pic>
          <p:cxnSp>
            <p:nvCxnSpPr>
              <p:cNvPr id="58" name="直接连接符 57">
                <a:extLst>
                  <a:ext uri="{FF2B5EF4-FFF2-40B4-BE49-F238E27FC236}">
                    <a16:creationId xmlns:a16="http://schemas.microsoft.com/office/drawing/2014/main" id="{40C4811D-B1D9-4753-BE39-F1E8D4E1E95B}"/>
                  </a:ext>
                </a:extLst>
              </p:cNvPr>
              <p:cNvCxnSpPr>
                <a:cxnSpLocks/>
                <a:endCxn id="57" idx="3"/>
              </p:cNvCxnSpPr>
              <p:nvPr/>
            </p:nvCxnSpPr>
            <p:spPr>
              <a:xfrm flipH="1">
                <a:off x="2574910" y="3649827"/>
                <a:ext cx="752404" cy="270323"/>
              </a:xfrm>
              <a:prstGeom prst="line">
                <a:avLst/>
              </a:prstGeom>
              <a:noFill/>
              <a:ln w="9525" cap="flat" cmpd="sng" algn="ctr">
                <a:solidFill>
                  <a:srgbClr val="FFFFFF">
                    <a:lumMod val="75000"/>
                  </a:srgbClr>
                </a:solidFill>
                <a:prstDash val="solid"/>
              </a:ln>
              <a:effectLst/>
            </p:spPr>
          </p:cxnSp>
          <p:cxnSp>
            <p:nvCxnSpPr>
              <p:cNvPr id="59" name="直接连接符 58">
                <a:extLst>
                  <a:ext uri="{FF2B5EF4-FFF2-40B4-BE49-F238E27FC236}">
                    <a16:creationId xmlns:a16="http://schemas.microsoft.com/office/drawing/2014/main" id="{FC971CC9-BC02-434E-8348-1487D8B85AC1}"/>
                  </a:ext>
                </a:extLst>
              </p:cNvPr>
              <p:cNvCxnSpPr>
                <a:cxnSpLocks/>
                <a:endCxn id="57" idx="3"/>
              </p:cNvCxnSpPr>
              <p:nvPr/>
            </p:nvCxnSpPr>
            <p:spPr>
              <a:xfrm flipH="1">
                <a:off x="2574909" y="3920150"/>
                <a:ext cx="753088" cy="1"/>
              </a:xfrm>
              <a:prstGeom prst="line">
                <a:avLst/>
              </a:prstGeom>
              <a:noFill/>
              <a:ln w="9525" cap="flat" cmpd="sng" algn="ctr">
                <a:solidFill>
                  <a:srgbClr val="FFFFFF">
                    <a:lumMod val="75000"/>
                  </a:srgbClr>
                </a:solidFill>
                <a:prstDash val="solid"/>
              </a:ln>
              <a:effectLst/>
            </p:spPr>
          </p:cxnSp>
          <p:cxnSp>
            <p:nvCxnSpPr>
              <p:cNvPr id="60" name="直接连接符 59">
                <a:extLst>
                  <a:ext uri="{FF2B5EF4-FFF2-40B4-BE49-F238E27FC236}">
                    <a16:creationId xmlns:a16="http://schemas.microsoft.com/office/drawing/2014/main" id="{C92DFCAB-BAAE-45BE-B814-60FD71CF35C6}"/>
                  </a:ext>
                </a:extLst>
              </p:cNvPr>
              <p:cNvCxnSpPr>
                <a:cxnSpLocks/>
                <a:endCxn id="57" idx="3"/>
              </p:cNvCxnSpPr>
              <p:nvPr/>
            </p:nvCxnSpPr>
            <p:spPr>
              <a:xfrm flipH="1" flipV="1">
                <a:off x="2574910" y="3920150"/>
                <a:ext cx="752404" cy="267191"/>
              </a:xfrm>
              <a:prstGeom prst="line">
                <a:avLst/>
              </a:prstGeom>
              <a:noFill/>
              <a:ln w="9525" cap="flat" cmpd="sng" algn="ctr">
                <a:solidFill>
                  <a:srgbClr val="FFFFFF">
                    <a:lumMod val="75000"/>
                  </a:srgbClr>
                </a:solidFill>
                <a:prstDash val="solid"/>
              </a:ln>
              <a:effectLst/>
            </p:spPr>
          </p:cxnSp>
          <p:pic>
            <p:nvPicPr>
              <p:cNvPr id="61" name="图片 60">
                <a:extLst>
                  <a:ext uri="{FF2B5EF4-FFF2-40B4-BE49-F238E27FC236}">
                    <a16:creationId xmlns:a16="http://schemas.microsoft.com/office/drawing/2014/main" id="{B6F70812-B164-4FB8-86C8-F94DB3CE899B}"/>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799694"/>
                <a:ext cx="885932" cy="239483"/>
              </a:xfrm>
              <a:prstGeom prst="rect">
                <a:avLst/>
              </a:prstGeom>
            </p:spPr>
          </p:pic>
          <p:cxnSp>
            <p:nvCxnSpPr>
              <p:cNvPr id="62" name="直接连接符 61">
                <a:extLst>
                  <a:ext uri="{FF2B5EF4-FFF2-40B4-BE49-F238E27FC236}">
                    <a16:creationId xmlns:a16="http://schemas.microsoft.com/office/drawing/2014/main" id="{4366F0A5-43E6-4EC4-8D81-53EDC71FEA98}"/>
                  </a:ext>
                </a:extLst>
              </p:cNvPr>
              <p:cNvCxnSpPr>
                <a:cxnSpLocks/>
                <a:stCxn id="57" idx="1"/>
                <a:endCxn id="61" idx="3"/>
              </p:cNvCxnSpPr>
              <p:nvPr/>
            </p:nvCxnSpPr>
            <p:spPr>
              <a:xfrm flipH="1" flipV="1">
                <a:off x="1865052" y="3919436"/>
                <a:ext cx="361687" cy="714"/>
              </a:xfrm>
              <a:prstGeom prst="line">
                <a:avLst/>
              </a:prstGeom>
              <a:noFill/>
              <a:ln w="9525" cap="flat" cmpd="sng" algn="ctr">
                <a:solidFill>
                  <a:srgbClr val="FFFFFF">
                    <a:lumMod val="75000"/>
                  </a:srgbClr>
                </a:solidFill>
                <a:prstDash val="solid"/>
              </a:ln>
              <a:effectLst/>
            </p:spPr>
          </p:cxnSp>
          <p:pic>
            <p:nvPicPr>
              <p:cNvPr id="63" name="图片 62">
                <a:extLst>
                  <a:ext uri="{FF2B5EF4-FFF2-40B4-BE49-F238E27FC236}">
                    <a16:creationId xmlns:a16="http://schemas.microsoft.com/office/drawing/2014/main" id="{EACD42F3-DBD9-4A14-A0A9-77287521F739}"/>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4060210"/>
                <a:ext cx="885932" cy="239483"/>
              </a:xfrm>
              <a:prstGeom prst="rect">
                <a:avLst/>
              </a:prstGeom>
            </p:spPr>
          </p:pic>
          <p:pic>
            <p:nvPicPr>
              <p:cNvPr id="64" name="图片 63">
                <a:extLst>
                  <a:ext uri="{FF2B5EF4-FFF2-40B4-BE49-F238E27FC236}">
                    <a16:creationId xmlns:a16="http://schemas.microsoft.com/office/drawing/2014/main" id="{3B732232-4979-4D89-9B27-74594C0BFAB7}"/>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529694"/>
                <a:ext cx="885932" cy="239483"/>
              </a:xfrm>
              <a:prstGeom prst="rect">
                <a:avLst/>
              </a:prstGeom>
            </p:spPr>
          </p:pic>
          <p:cxnSp>
            <p:nvCxnSpPr>
              <p:cNvPr id="65" name="直接箭头连接符 64">
                <a:extLst>
                  <a:ext uri="{FF2B5EF4-FFF2-40B4-BE49-F238E27FC236}">
                    <a16:creationId xmlns:a16="http://schemas.microsoft.com/office/drawing/2014/main" id="{9F2BCA75-8CB5-4736-8731-9A928F89F3A5}"/>
                  </a:ext>
                </a:extLst>
              </p:cNvPr>
              <p:cNvCxnSpPr>
                <a:cxnSpLocks/>
                <a:stCxn id="64" idx="3"/>
                <a:endCxn id="57" idx="1"/>
              </p:cNvCxnSpPr>
              <p:nvPr/>
            </p:nvCxnSpPr>
            <p:spPr>
              <a:xfrm>
                <a:off x="1865052" y="3649436"/>
                <a:ext cx="361687" cy="270714"/>
              </a:xfrm>
              <a:prstGeom prst="straightConnector1">
                <a:avLst/>
              </a:prstGeom>
              <a:noFill/>
              <a:ln w="9525" cap="flat" cmpd="sng" algn="ctr">
                <a:solidFill>
                  <a:srgbClr val="FFFFFF">
                    <a:lumMod val="75000"/>
                  </a:srgbClr>
                </a:solidFill>
                <a:prstDash val="dash"/>
                <a:tailEnd type="stealth" w="sm" len="lg"/>
              </a:ln>
              <a:effectLst/>
            </p:spPr>
          </p:cxnSp>
          <p:cxnSp>
            <p:nvCxnSpPr>
              <p:cNvPr id="66" name="直接箭头连接符 65">
                <a:extLst>
                  <a:ext uri="{FF2B5EF4-FFF2-40B4-BE49-F238E27FC236}">
                    <a16:creationId xmlns:a16="http://schemas.microsoft.com/office/drawing/2014/main" id="{DF912E76-D216-40A2-972F-76D835880CC3}"/>
                  </a:ext>
                </a:extLst>
              </p:cNvPr>
              <p:cNvCxnSpPr>
                <a:cxnSpLocks/>
                <a:stCxn id="63" idx="3"/>
                <a:endCxn id="57" idx="1"/>
              </p:cNvCxnSpPr>
              <p:nvPr/>
            </p:nvCxnSpPr>
            <p:spPr>
              <a:xfrm flipV="1">
                <a:off x="1865052" y="3920150"/>
                <a:ext cx="361687" cy="259802"/>
              </a:xfrm>
              <a:prstGeom prst="straightConnector1">
                <a:avLst/>
              </a:prstGeom>
              <a:noFill/>
              <a:ln w="9525" cap="flat" cmpd="sng" algn="ctr">
                <a:solidFill>
                  <a:srgbClr val="FFFFFF">
                    <a:lumMod val="75000"/>
                  </a:srgbClr>
                </a:solidFill>
                <a:prstDash val="dash"/>
                <a:tailEnd type="stealth" w="sm" len="lg"/>
              </a:ln>
              <a:effectLst/>
            </p:spPr>
          </p:cxnSp>
          <p:grpSp>
            <p:nvGrpSpPr>
              <p:cNvPr id="67" name="组合 66">
                <a:extLst>
                  <a:ext uri="{FF2B5EF4-FFF2-40B4-BE49-F238E27FC236}">
                    <a16:creationId xmlns:a16="http://schemas.microsoft.com/office/drawing/2014/main" id="{3DB337B9-D504-4103-B755-4D608C3C81E5}"/>
                  </a:ext>
                </a:extLst>
              </p:cNvPr>
              <p:cNvGrpSpPr>
                <a:grpSpLocks noChangeAspect="1"/>
              </p:cNvGrpSpPr>
              <p:nvPr/>
            </p:nvGrpSpPr>
            <p:grpSpPr>
              <a:xfrm>
                <a:off x="2906793" y="3279698"/>
                <a:ext cx="1576441" cy="1101539"/>
                <a:chOff x="1496657" y="2399267"/>
                <a:chExt cx="2241600" cy="1566316"/>
              </a:xfrm>
            </p:grpSpPr>
            <p:pic>
              <p:nvPicPr>
                <p:cNvPr id="68" name="云.png">
                  <a:extLst>
                    <a:ext uri="{FF2B5EF4-FFF2-40B4-BE49-F238E27FC236}">
                      <a16:creationId xmlns:a16="http://schemas.microsoft.com/office/drawing/2014/main" id="{A44B38A0-FA71-4061-99B9-0583E5C8DC1C}"/>
                    </a:ext>
                  </a:extLst>
                </p:cNvPr>
                <p:cNvPicPr>
                  <a:picLocks noChangeAspect="1"/>
                </p:cNvPicPr>
                <p:nvPr/>
              </p:nvPicPr>
              <p:blipFill>
                <a:blip r:embed="rId4"/>
                <a:stretch>
                  <a:fillRect/>
                </a:stretch>
              </p:blipFill>
              <p:spPr>
                <a:xfrm>
                  <a:off x="1496657" y="2399267"/>
                  <a:ext cx="2241600" cy="1566316"/>
                </a:xfrm>
                <a:prstGeom prst="rect">
                  <a:avLst/>
                </a:prstGeom>
                <a:ln w="12700">
                  <a:miter lim="400000"/>
                </a:ln>
              </p:spPr>
            </p:pic>
            <p:grpSp>
              <p:nvGrpSpPr>
                <p:cNvPr id="69" name="组合 68">
                  <a:extLst>
                    <a:ext uri="{FF2B5EF4-FFF2-40B4-BE49-F238E27FC236}">
                      <a16:creationId xmlns:a16="http://schemas.microsoft.com/office/drawing/2014/main" id="{2DE0C84A-172E-40D5-AEAB-40237B3B2852}"/>
                    </a:ext>
                  </a:extLst>
                </p:cNvPr>
                <p:cNvGrpSpPr>
                  <a:grpSpLocks noChangeAspect="1"/>
                </p:cNvGrpSpPr>
                <p:nvPr/>
              </p:nvGrpSpPr>
              <p:grpSpPr>
                <a:xfrm>
                  <a:off x="1870031" y="2913306"/>
                  <a:ext cx="1467105" cy="713205"/>
                  <a:chOff x="6836644" y="2310261"/>
                  <a:chExt cx="1683705" cy="818495"/>
                </a:xfrm>
              </p:grpSpPr>
              <p:pic>
                <p:nvPicPr>
                  <p:cNvPr id="70" name="图片 69">
                    <a:extLst>
                      <a:ext uri="{FF2B5EF4-FFF2-40B4-BE49-F238E27FC236}">
                        <a16:creationId xmlns:a16="http://schemas.microsoft.com/office/drawing/2014/main" id="{3DED0D8F-7608-4ED4-86A2-D6A04F5C4B94}"/>
                      </a:ext>
                    </a:extLst>
                  </p:cNvPr>
                  <p:cNvPicPr>
                    <a:picLocks noChangeAspect="1"/>
                  </p:cNvPicPr>
                  <p:nvPr/>
                </p:nvPicPr>
                <p:blipFill>
                  <a:blip r:embed="rId5">
                    <a:duotone>
                      <a:schemeClr val="accent2">
                        <a:shade val="45000"/>
                        <a:satMod val="135000"/>
                      </a:schemeClr>
                      <a:prstClr val="white"/>
                    </a:duotone>
                  </a:blip>
                  <a:stretch>
                    <a:fillRect/>
                  </a:stretch>
                </p:blipFill>
                <p:spPr>
                  <a:xfrm>
                    <a:off x="6836644" y="2310261"/>
                    <a:ext cx="818493" cy="818493"/>
                  </a:xfrm>
                  <a:prstGeom prst="rect">
                    <a:avLst/>
                  </a:prstGeom>
                </p:spPr>
              </p:pic>
              <p:pic>
                <p:nvPicPr>
                  <p:cNvPr id="71" name="图片 70">
                    <a:extLst>
                      <a:ext uri="{FF2B5EF4-FFF2-40B4-BE49-F238E27FC236}">
                        <a16:creationId xmlns:a16="http://schemas.microsoft.com/office/drawing/2014/main" id="{25488151-F1C2-4E8F-8351-CE52FB103365}"/>
                      </a:ext>
                    </a:extLst>
                  </p:cNvPr>
                  <p:cNvPicPr>
                    <a:picLocks noChangeAspect="1"/>
                  </p:cNvPicPr>
                  <p:nvPr/>
                </p:nvPicPr>
                <p:blipFill>
                  <a:blip r:embed="rId5">
                    <a:duotone>
                      <a:schemeClr val="accent2">
                        <a:shade val="45000"/>
                        <a:satMod val="135000"/>
                      </a:schemeClr>
                      <a:prstClr val="white"/>
                    </a:duotone>
                  </a:blip>
                  <a:stretch>
                    <a:fillRect/>
                  </a:stretch>
                </p:blipFill>
                <p:spPr>
                  <a:xfrm>
                    <a:off x="7338602" y="2310261"/>
                    <a:ext cx="818493" cy="818493"/>
                  </a:xfrm>
                  <a:prstGeom prst="rect">
                    <a:avLst/>
                  </a:prstGeom>
                </p:spPr>
              </p:pic>
              <p:pic>
                <p:nvPicPr>
                  <p:cNvPr id="72" name="图片 71">
                    <a:extLst>
                      <a:ext uri="{FF2B5EF4-FFF2-40B4-BE49-F238E27FC236}">
                        <a16:creationId xmlns:a16="http://schemas.microsoft.com/office/drawing/2014/main" id="{49CF786B-6B61-450D-8D25-6873065BD2F3}"/>
                      </a:ext>
                    </a:extLst>
                  </p:cNvPr>
                  <p:cNvPicPr>
                    <a:picLocks noChangeAspect="1"/>
                  </p:cNvPicPr>
                  <p:nvPr/>
                </p:nvPicPr>
                <p:blipFill rotWithShape="1">
                  <a:blip r:embed="rId5">
                    <a:duotone>
                      <a:schemeClr val="accent2">
                        <a:shade val="45000"/>
                        <a:satMod val="135000"/>
                      </a:schemeClr>
                      <a:prstClr val="white"/>
                    </a:duotone>
                  </a:blip>
                  <a:srcRect l="-104022" r="16945"/>
                  <a:stretch/>
                </p:blipFill>
                <p:spPr>
                  <a:xfrm>
                    <a:off x="7166107" y="2353306"/>
                    <a:ext cx="1354242" cy="775450"/>
                  </a:xfrm>
                  <a:prstGeom prst="rect">
                    <a:avLst/>
                  </a:prstGeom>
                </p:spPr>
              </p:pic>
            </p:grpSp>
          </p:grpSp>
        </p:grpSp>
      </p:grpSp>
      <p:grpSp>
        <p:nvGrpSpPr>
          <p:cNvPr id="73" name="组合 72">
            <a:extLst>
              <a:ext uri="{FF2B5EF4-FFF2-40B4-BE49-F238E27FC236}">
                <a16:creationId xmlns:a16="http://schemas.microsoft.com/office/drawing/2014/main" id="{8CE41A68-0144-4F76-BEDF-11B6FF66E424}"/>
              </a:ext>
            </a:extLst>
          </p:cNvPr>
          <p:cNvGrpSpPr/>
          <p:nvPr/>
        </p:nvGrpSpPr>
        <p:grpSpPr>
          <a:xfrm>
            <a:off x="8417193" y="4023276"/>
            <a:ext cx="2878925" cy="921847"/>
            <a:chOff x="1939963" y="5421779"/>
            <a:chExt cx="2878925" cy="921847"/>
          </a:xfrm>
        </p:grpSpPr>
        <p:sp>
          <p:nvSpPr>
            <p:cNvPr id="74" name="椭圆 73">
              <a:extLst>
                <a:ext uri="{FF2B5EF4-FFF2-40B4-BE49-F238E27FC236}">
                  <a16:creationId xmlns:a16="http://schemas.microsoft.com/office/drawing/2014/main" id="{FE9FB24D-046B-4F82-9E35-2C04E3FE200F}"/>
                </a:ext>
              </a:extLst>
            </p:cNvPr>
            <p:cNvSpPr/>
            <p:nvPr/>
          </p:nvSpPr>
          <p:spPr>
            <a:xfrm>
              <a:off x="1939963" y="5421779"/>
              <a:ext cx="2878925" cy="921847"/>
            </a:xfrm>
            <a:prstGeom prst="ellipse">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75" name="组合 74">
              <a:extLst>
                <a:ext uri="{FF2B5EF4-FFF2-40B4-BE49-F238E27FC236}">
                  <a16:creationId xmlns:a16="http://schemas.microsoft.com/office/drawing/2014/main" id="{707CE3BC-49E6-4801-8E57-04290B94F238}"/>
                </a:ext>
              </a:extLst>
            </p:cNvPr>
            <p:cNvGrpSpPr>
              <a:grpSpLocks noChangeAspect="1"/>
            </p:cNvGrpSpPr>
            <p:nvPr/>
          </p:nvGrpSpPr>
          <p:grpSpPr>
            <a:xfrm>
              <a:off x="2386436" y="5551101"/>
              <a:ext cx="2082302" cy="654584"/>
              <a:chOff x="979120" y="3279698"/>
              <a:chExt cx="3504114" cy="1101539"/>
            </a:xfrm>
          </p:grpSpPr>
          <p:pic>
            <p:nvPicPr>
              <p:cNvPr id="76" name="Picture 461" descr="图片240">
                <a:extLst>
                  <a:ext uri="{FF2B5EF4-FFF2-40B4-BE49-F238E27FC236}">
                    <a16:creationId xmlns:a16="http://schemas.microsoft.com/office/drawing/2014/main" id="{257168FC-A455-40C4-BE2A-B39523661099}"/>
                  </a:ext>
                </a:extLst>
              </p:cNvPr>
              <p:cNvPicPr>
                <a:picLocks noChangeAspect="1" noChangeArrowheads="1"/>
              </p:cNvPicPr>
              <p:nvPr/>
            </p:nvPicPr>
            <p:blipFill>
              <a:blip r:embed="rId2" cstate="print"/>
              <a:srcRect/>
              <a:stretch>
                <a:fillRect/>
              </a:stretch>
            </p:blipFill>
            <p:spPr bwMode="auto">
              <a:xfrm>
                <a:off x="2226739" y="3745613"/>
                <a:ext cx="348169" cy="349074"/>
              </a:xfrm>
              <a:prstGeom prst="rect">
                <a:avLst/>
              </a:prstGeom>
              <a:noFill/>
              <a:effectLst/>
            </p:spPr>
          </p:pic>
          <p:cxnSp>
            <p:nvCxnSpPr>
              <p:cNvPr id="77" name="直接连接符 76">
                <a:extLst>
                  <a:ext uri="{FF2B5EF4-FFF2-40B4-BE49-F238E27FC236}">
                    <a16:creationId xmlns:a16="http://schemas.microsoft.com/office/drawing/2014/main" id="{04E61E72-FAF2-4978-8423-30A5BD8BF69A}"/>
                  </a:ext>
                </a:extLst>
              </p:cNvPr>
              <p:cNvCxnSpPr>
                <a:cxnSpLocks/>
                <a:endCxn id="76" idx="3"/>
              </p:cNvCxnSpPr>
              <p:nvPr/>
            </p:nvCxnSpPr>
            <p:spPr>
              <a:xfrm flipH="1">
                <a:off x="2574910" y="3649827"/>
                <a:ext cx="752404" cy="270323"/>
              </a:xfrm>
              <a:prstGeom prst="line">
                <a:avLst/>
              </a:prstGeom>
              <a:noFill/>
              <a:ln w="9525" cap="flat" cmpd="sng" algn="ctr">
                <a:solidFill>
                  <a:srgbClr val="FFFFFF">
                    <a:lumMod val="75000"/>
                  </a:srgbClr>
                </a:solidFill>
                <a:prstDash val="solid"/>
              </a:ln>
              <a:effectLst/>
            </p:spPr>
          </p:cxnSp>
          <p:cxnSp>
            <p:nvCxnSpPr>
              <p:cNvPr id="78" name="直接连接符 77">
                <a:extLst>
                  <a:ext uri="{FF2B5EF4-FFF2-40B4-BE49-F238E27FC236}">
                    <a16:creationId xmlns:a16="http://schemas.microsoft.com/office/drawing/2014/main" id="{A1BC5A9B-D6C8-472D-BEC5-B616D3C143F5}"/>
                  </a:ext>
                </a:extLst>
              </p:cNvPr>
              <p:cNvCxnSpPr>
                <a:cxnSpLocks/>
                <a:endCxn id="76" idx="3"/>
              </p:cNvCxnSpPr>
              <p:nvPr/>
            </p:nvCxnSpPr>
            <p:spPr>
              <a:xfrm flipH="1">
                <a:off x="2574909" y="3920150"/>
                <a:ext cx="753088" cy="1"/>
              </a:xfrm>
              <a:prstGeom prst="line">
                <a:avLst/>
              </a:prstGeom>
              <a:noFill/>
              <a:ln w="9525" cap="flat" cmpd="sng" algn="ctr">
                <a:solidFill>
                  <a:srgbClr val="FFFFFF">
                    <a:lumMod val="75000"/>
                  </a:srgbClr>
                </a:solidFill>
                <a:prstDash val="solid"/>
              </a:ln>
              <a:effectLst/>
            </p:spPr>
          </p:cxnSp>
          <p:cxnSp>
            <p:nvCxnSpPr>
              <p:cNvPr id="79" name="直接连接符 78">
                <a:extLst>
                  <a:ext uri="{FF2B5EF4-FFF2-40B4-BE49-F238E27FC236}">
                    <a16:creationId xmlns:a16="http://schemas.microsoft.com/office/drawing/2014/main" id="{8BFE53CC-6AE6-47E6-BA84-5E34C7FED3CC}"/>
                  </a:ext>
                </a:extLst>
              </p:cNvPr>
              <p:cNvCxnSpPr>
                <a:cxnSpLocks/>
                <a:endCxn id="76" idx="3"/>
              </p:cNvCxnSpPr>
              <p:nvPr/>
            </p:nvCxnSpPr>
            <p:spPr>
              <a:xfrm flipH="1" flipV="1">
                <a:off x="2574910" y="3920150"/>
                <a:ext cx="752404" cy="267191"/>
              </a:xfrm>
              <a:prstGeom prst="line">
                <a:avLst/>
              </a:prstGeom>
              <a:noFill/>
              <a:ln w="9525" cap="flat" cmpd="sng" algn="ctr">
                <a:solidFill>
                  <a:srgbClr val="FFFFFF">
                    <a:lumMod val="75000"/>
                  </a:srgbClr>
                </a:solidFill>
                <a:prstDash val="solid"/>
              </a:ln>
              <a:effectLst/>
            </p:spPr>
          </p:cxnSp>
          <p:pic>
            <p:nvPicPr>
              <p:cNvPr id="80" name="图片 79">
                <a:extLst>
                  <a:ext uri="{FF2B5EF4-FFF2-40B4-BE49-F238E27FC236}">
                    <a16:creationId xmlns:a16="http://schemas.microsoft.com/office/drawing/2014/main" id="{5C3779F3-B960-4066-B1DE-3B21780A36DE}"/>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799694"/>
                <a:ext cx="885932" cy="239483"/>
              </a:xfrm>
              <a:prstGeom prst="rect">
                <a:avLst/>
              </a:prstGeom>
            </p:spPr>
          </p:pic>
          <p:cxnSp>
            <p:nvCxnSpPr>
              <p:cNvPr id="81" name="直接连接符 80">
                <a:extLst>
                  <a:ext uri="{FF2B5EF4-FFF2-40B4-BE49-F238E27FC236}">
                    <a16:creationId xmlns:a16="http://schemas.microsoft.com/office/drawing/2014/main" id="{CEA6F86E-903C-4C8D-BA50-55EDF05CD82A}"/>
                  </a:ext>
                </a:extLst>
              </p:cNvPr>
              <p:cNvCxnSpPr>
                <a:cxnSpLocks/>
                <a:stCxn id="76" idx="1"/>
                <a:endCxn id="80" idx="3"/>
              </p:cNvCxnSpPr>
              <p:nvPr/>
            </p:nvCxnSpPr>
            <p:spPr>
              <a:xfrm flipH="1" flipV="1">
                <a:off x="1865052" y="3919436"/>
                <a:ext cx="361687" cy="714"/>
              </a:xfrm>
              <a:prstGeom prst="line">
                <a:avLst/>
              </a:prstGeom>
              <a:noFill/>
              <a:ln w="9525" cap="flat" cmpd="sng" algn="ctr">
                <a:solidFill>
                  <a:srgbClr val="FFFFFF">
                    <a:lumMod val="75000"/>
                  </a:srgbClr>
                </a:solidFill>
                <a:prstDash val="solid"/>
              </a:ln>
              <a:effectLst/>
            </p:spPr>
          </p:cxnSp>
          <p:pic>
            <p:nvPicPr>
              <p:cNvPr id="82" name="图片 81">
                <a:extLst>
                  <a:ext uri="{FF2B5EF4-FFF2-40B4-BE49-F238E27FC236}">
                    <a16:creationId xmlns:a16="http://schemas.microsoft.com/office/drawing/2014/main" id="{35255C88-9A4A-4AA9-8039-C282A3482FF4}"/>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4060210"/>
                <a:ext cx="885932" cy="239483"/>
              </a:xfrm>
              <a:prstGeom prst="rect">
                <a:avLst/>
              </a:prstGeom>
            </p:spPr>
          </p:pic>
          <p:pic>
            <p:nvPicPr>
              <p:cNvPr id="83" name="图片 82">
                <a:extLst>
                  <a:ext uri="{FF2B5EF4-FFF2-40B4-BE49-F238E27FC236}">
                    <a16:creationId xmlns:a16="http://schemas.microsoft.com/office/drawing/2014/main" id="{731FF262-3A3A-4E0D-9CCC-8EAD652D07FA}"/>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529694"/>
                <a:ext cx="885932" cy="239483"/>
              </a:xfrm>
              <a:prstGeom prst="rect">
                <a:avLst/>
              </a:prstGeom>
            </p:spPr>
          </p:pic>
          <p:cxnSp>
            <p:nvCxnSpPr>
              <p:cNvPr id="84" name="直接箭头连接符 83">
                <a:extLst>
                  <a:ext uri="{FF2B5EF4-FFF2-40B4-BE49-F238E27FC236}">
                    <a16:creationId xmlns:a16="http://schemas.microsoft.com/office/drawing/2014/main" id="{B4C26AF4-28AE-426B-8778-6AC436CD0895}"/>
                  </a:ext>
                </a:extLst>
              </p:cNvPr>
              <p:cNvCxnSpPr>
                <a:cxnSpLocks/>
                <a:stCxn id="83" idx="3"/>
                <a:endCxn id="76" idx="1"/>
              </p:cNvCxnSpPr>
              <p:nvPr/>
            </p:nvCxnSpPr>
            <p:spPr>
              <a:xfrm>
                <a:off x="1865052" y="3649436"/>
                <a:ext cx="361687" cy="270714"/>
              </a:xfrm>
              <a:prstGeom prst="straightConnector1">
                <a:avLst/>
              </a:prstGeom>
              <a:noFill/>
              <a:ln w="9525" cap="flat" cmpd="sng" algn="ctr">
                <a:solidFill>
                  <a:srgbClr val="FFFFFF">
                    <a:lumMod val="75000"/>
                  </a:srgbClr>
                </a:solidFill>
                <a:prstDash val="dash"/>
                <a:tailEnd type="stealth" w="sm" len="lg"/>
              </a:ln>
              <a:effectLst/>
            </p:spPr>
          </p:cxnSp>
          <p:cxnSp>
            <p:nvCxnSpPr>
              <p:cNvPr id="85" name="直接箭头连接符 84">
                <a:extLst>
                  <a:ext uri="{FF2B5EF4-FFF2-40B4-BE49-F238E27FC236}">
                    <a16:creationId xmlns:a16="http://schemas.microsoft.com/office/drawing/2014/main" id="{75629DE4-BBFB-4BB7-9FCA-3995B871F676}"/>
                  </a:ext>
                </a:extLst>
              </p:cNvPr>
              <p:cNvCxnSpPr>
                <a:cxnSpLocks/>
                <a:stCxn id="82" idx="3"/>
                <a:endCxn id="76" idx="1"/>
              </p:cNvCxnSpPr>
              <p:nvPr/>
            </p:nvCxnSpPr>
            <p:spPr>
              <a:xfrm flipV="1">
                <a:off x="1865052" y="3920150"/>
                <a:ext cx="361687" cy="259802"/>
              </a:xfrm>
              <a:prstGeom prst="straightConnector1">
                <a:avLst/>
              </a:prstGeom>
              <a:noFill/>
              <a:ln w="9525" cap="flat" cmpd="sng" algn="ctr">
                <a:solidFill>
                  <a:srgbClr val="FFFFFF">
                    <a:lumMod val="75000"/>
                  </a:srgbClr>
                </a:solidFill>
                <a:prstDash val="dash"/>
                <a:tailEnd type="stealth" w="sm" len="lg"/>
              </a:ln>
              <a:effectLst/>
            </p:spPr>
          </p:cxnSp>
          <p:grpSp>
            <p:nvGrpSpPr>
              <p:cNvPr id="86" name="组合 85">
                <a:extLst>
                  <a:ext uri="{FF2B5EF4-FFF2-40B4-BE49-F238E27FC236}">
                    <a16:creationId xmlns:a16="http://schemas.microsoft.com/office/drawing/2014/main" id="{EA0978D3-7210-4F40-8581-2F2FD7376064}"/>
                  </a:ext>
                </a:extLst>
              </p:cNvPr>
              <p:cNvGrpSpPr>
                <a:grpSpLocks noChangeAspect="1"/>
              </p:cNvGrpSpPr>
              <p:nvPr/>
            </p:nvGrpSpPr>
            <p:grpSpPr>
              <a:xfrm>
                <a:off x="2906793" y="3279698"/>
                <a:ext cx="1576441" cy="1101539"/>
                <a:chOff x="1496657" y="2399267"/>
                <a:chExt cx="2241600" cy="1566316"/>
              </a:xfrm>
            </p:grpSpPr>
            <p:pic>
              <p:nvPicPr>
                <p:cNvPr id="87" name="云.png">
                  <a:extLst>
                    <a:ext uri="{FF2B5EF4-FFF2-40B4-BE49-F238E27FC236}">
                      <a16:creationId xmlns:a16="http://schemas.microsoft.com/office/drawing/2014/main" id="{A0CB72A9-F4C7-4AF8-A450-CF7B9F906AA2}"/>
                    </a:ext>
                  </a:extLst>
                </p:cNvPr>
                <p:cNvPicPr>
                  <a:picLocks noChangeAspect="1"/>
                </p:cNvPicPr>
                <p:nvPr/>
              </p:nvPicPr>
              <p:blipFill>
                <a:blip r:embed="rId4"/>
                <a:stretch>
                  <a:fillRect/>
                </a:stretch>
              </p:blipFill>
              <p:spPr>
                <a:xfrm>
                  <a:off x="1496657" y="2399267"/>
                  <a:ext cx="2241600" cy="1566316"/>
                </a:xfrm>
                <a:prstGeom prst="rect">
                  <a:avLst/>
                </a:prstGeom>
                <a:ln w="12700">
                  <a:miter lim="400000"/>
                </a:ln>
              </p:spPr>
            </p:pic>
            <p:grpSp>
              <p:nvGrpSpPr>
                <p:cNvPr id="88" name="组合 87">
                  <a:extLst>
                    <a:ext uri="{FF2B5EF4-FFF2-40B4-BE49-F238E27FC236}">
                      <a16:creationId xmlns:a16="http://schemas.microsoft.com/office/drawing/2014/main" id="{A1B40C11-C157-49C5-A793-A25A96E39622}"/>
                    </a:ext>
                  </a:extLst>
                </p:cNvPr>
                <p:cNvGrpSpPr>
                  <a:grpSpLocks noChangeAspect="1"/>
                </p:cNvGrpSpPr>
                <p:nvPr/>
              </p:nvGrpSpPr>
              <p:grpSpPr>
                <a:xfrm>
                  <a:off x="1870033" y="2913303"/>
                  <a:ext cx="1467108" cy="713206"/>
                  <a:chOff x="6836644" y="2310258"/>
                  <a:chExt cx="1683708" cy="818496"/>
                </a:xfrm>
              </p:grpSpPr>
              <p:pic>
                <p:nvPicPr>
                  <p:cNvPr id="89" name="图片 88">
                    <a:extLst>
                      <a:ext uri="{FF2B5EF4-FFF2-40B4-BE49-F238E27FC236}">
                        <a16:creationId xmlns:a16="http://schemas.microsoft.com/office/drawing/2014/main" id="{531EDEF0-025A-4DD9-9967-C8149239170A}"/>
                      </a:ext>
                    </a:extLst>
                  </p:cNvPr>
                  <p:cNvPicPr>
                    <a:picLocks noChangeAspect="1"/>
                  </p:cNvPicPr>
                  <p:nvPr/>
                </p:nvPicPr>
                <p:blipFill>
                  <a:blip r:embed="rId5">
                    <a:duotone>
                      <a:schemeClr val="accent2">
                        <a:shade val="45000"/>
                        <a:satMod val="135000"/>
                      </a:schemeClr>
                      <a:prstClr val="white"/>
                    </a:duotone>
                  </a:blip>
                  <a:stretch>
                    <a:fillRect/>
                  </a:stretch>
                </p:blipFill>
                <p:spPr>
                  <a:xfrm>
                    <a:off x="6836644" y="2310261"/>
                    <a:ext cx="818493" cy="818493"/>
                  </a:xfrm>
                  <a:prstGeom prst="rect">
                    <a:avLst/>
                  </a:prstGeom>
                </p:spPr>
              </p:pic>
              <p:pic>
                <p:nvPicPr>
                  <p:cNvPr id="90" name="图片 89">
                    <a:extLst>
                      <a:ext uri="{FF2B5EF4-FFF2-40B4-BE49-F238E27FC236}">
                        <a16:creationId xmlns:a16="http://schemas.microsoft.com/office/drawing/2014/main" id="{225421C0-980A-4B0D-B2AF-C99453CF7478}"/>
                      </a:ext>
                    </a:extLst>
                  </p:cNvPr>
                  <p:cNvPicPr>
                    <a:picLocks noChangeAspect="1"/>
                  </p:cNvPicPr>
                  <p:nvPr/>
                </p:nvPicPr>
                <p:blipFill>
                  <a:blip r:embed="rId5">
                    <a:duotone>
                      <a:schemeClr val="accent2">
                        <a:shade val="45000"/>
                        <a:satMod val="135000"/>
                      </a:schemeClr>
                      <a:prstClr val="white"/>
                    </a:duotone>
                  </a:blip>
                  <a:stretch>
                    <a:fillRect/>
                  </a:stretch>
                </p:blipFill>
                <p:spPr>
                  <a:xfrm>
                    <a:off x="7338602" y="2310261"/>
                    <a:ext cx="818493" cy="818493"/>
                  </a:xfrm>
                  <a:prstGeom prst="rect">
                    <a:avLst/>
                  </a:prstGeom>
                </p:spPr>
              </p:pic>
              <p:pic>
                <p:nvPicPr>
                  <p:cNvPr id="91" name="图片 90">
                    <a:extLst>
                      <a:ext uri="{FF2B5EF4-FFF2-40B4-BE49-F238E27FC236}">
                        <a16:creationId xmlns:a16="http://schemas.microsoft.com/office/drawing/2014/main" id="{E7F479E6-26F9-4CA7-BF96-058A85F6884B}"/>
                      </a:ext>
                    </a:extLst>
                  </p:cNvPr>
                  <p:cNvPicPr>
                    <a:picLocks noChangeAspect="1"/>
                  </p:cNvPicPr>
                  <p:nvPr/>
                </p:nvPicPr>
                <p:blipFill rotWithShape="1">
                  <a:blip r:embed="rId5">
                    <a:duotone>
                      <a:schemeClr val="accent2">
                        <a:shade val="45000"/>
                        <a:satMod val="135000"/>
                      </a:schemeClr>
                      <a:prstClr val="white"/>
                    </a:duotone>
                  </a:blip>
                  <a:srcRect l="-104022" r="16945"/>
                  <a:stretch/>
                </p:blipFill>
                <p:spPr>
                  <a:xfrm>
                    <a:off x="6989139" y="2310258"/>
                    <a:ext cx="1531213" cy="818496"/>
                  </a:xfrm>
                  <a:prstGeom prst="rect">
                    <a:avLst/>
                  </a:prstGeom>
                </p:spPr>
              </p:pic>
            </p:grpSp>
          </p:grpSp>
        </p:grpSp>
      </p:grpSp>
      <p:grpSp>
        <p:nvGrpSpPr>
          <p:cNvPr id="92" name="组合 91">
            <a:extLst>
              <a:ext uri="{FF2B5EF4-FFF2-40B4-BE49-F238E27FC236}">
                <a16:creationId xmlns:a16="http://schemas.microsoft.com/office/drawing/2014/main" id="{8384C1F8-4973-4F65-85D7-ABDF2E7F42AB}"/>
              </a:ext>
            </a:extLst>
          </p:cNvPr>
          <p:cNvGrpSpPr/>
          <p:nvPr/>
        </p:nvGrpSpPr>
        <p:grpSpPr>
          <a:xfrm>
            <a:off x="6600796" y="5436434"/>
            <a:ext cx="2878925" cy="921847"/>
            <a:chOff x="1939963" y="5421779"/>
            <a:chExt cx="2878925" cy="921847"/>
          </a:xfrm>
        </p:grpSpPr>
        <p:sp>
          <p:nvSpPr>
            <p:cNvPr id="93" name="椭圆 92">
              <a:extLst>
                <a:ext uri="{FF2B5EF4-FFF2-40B4-BE49-F238E27FC236}">
                  <a16:creationId xmlns:a16="http://schemas.microsoft.com/office/drawing/2014/main" id="{408DC193-F4E5-4EF2-A1CD-9BB686DB51F0}"/>
                </a:ext>
              </a:extLst>
            </p:cNvPr>
            <p:cNvSpPr/>
            <p:nvPr/>
          </p:nvSpPr>
          <p:spPr>
            <a:xfrm>
              <a:off x="1939963" y="5421779"/>
              <a:ext cx="2878925" cy="921847"/>
            </a:xfrm>
            <a:prstGeom prst="ellipse">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94" name="组合 93">
              <a:extLst>
                <a:ext uri="{FF2B5EF4-FFF2-40B4-BE49-F238E27FC236}">
                  <a16:creationId xmlns:a16="http://schemas.microsoft.com/office/drawing/2014/main" id="{566F77A9-15D9-4B73-ADF7-2D84F15A70C4}"/>
                </a:ext>
              </a:extLst>
            </p:cNvPr>
            <p:cNvGrpSpPr>
              <a:grpSpLocks noChangeAspect="1"/>
            </p:cNvGrpSpPr>
            <p:nvPr/>
          </p:nvGrpSpPr>
          <p:grpSpPr>
            <a:xfrm>
              <a:off x="2386436" y="5551101"/>
              <a:ext cx="2082302" cy="654584"/>
              <a:chOff x="979120" y="3279698"/>
              <a:chExt cx="3504114" cy="1101539"/>
            </a:xfrm>
          </p:grpSpPr>
          <p:pic>
            <p:nvPicPr>
              <p:cNvPr id="95" name="Picture 461" descr="图片240">
                <a:extLst>
                  <a:ext uri="{FF2B5EF4-FFF2-40B4-BE49-F238E27FC236}">
                    <a16:creationId xmlns:a16="http://schemas.microsoft.com/office/drawing/2014/main" id="{31C01A87-87D8-45A8-9928-AC0CB29DE33A}"/>
                  </a:ext>
                </a:extLst>
              </p:cNvPr>
              <p:cNvPicPr>
                <a:picLocks noChangeAspect="1" noChangeArrowheads="1"/>
              </p:cNvPicPr>
              <p:nvPr/>
            </p:nvPicPr>
            <p:blipFill>
              <a:blip r:embed="rId2" cstate="print"/>
              <a:srcRect/>
              <a:stretch>
                <a:fillRect/>
              </a:stretch>
            </p:blipFill>
            <p:spPr bwMode="auto">
              <a:xfrm>
                <a:off x="2226739" y="3745613"/>
                <a:ext cx="348169" cy="349074"/>
              </a:xfrm>
              <a:prstGeom prst="rect">
                <a:avLst/>
              </a:prstGeom>
              <a:noFill/>
              <a:effectLst/>
            </p:spPr>
          </p:pic>
          <p:cxnSp>
            <p:nvCxnSpPr>
              <p:cNvPr id="96" name="直接连接符 95">
                <a:extLst>
                  <a:ext uri="{FF2B5EF4-FFF2-40B4-BE49-F238E27FC236}">
                    <a16:creationId xmlns:a16="http://schemas.microsoft.com/office/drawing/2014/main" id="{539B4D52-6826-465B-AFF5-CF4F93CEF6F6}"/>
                  </a:ext>
                </a:extLst>
              </p:cNvPr>
              <p:cNvCxnSpPr>
                <a:cxnSpLocks/>
                <a:endCxn id="95" idx="3"/>
              </p:cNvCxnSpPr>
              <p:nvPr/>
            </p:nvCxnSpPr>
            <p:spPr>
              <a:xfrm flipH="1">
                <a:off x="2574910" y="3649827"/>
                <a:ext cx="752404" cy="270323"/>
              </a:xfrm>
              <a:prstGeom prst="line">
                <a:avLst/>
              </a:prstGeom>
              <a:noFill/>
              <a:ln w="9525" cap="flat" cmpd="sng" algn="ctr">
                <a:solidFill>
                  <a:srgbClr val="FFFFFF">
                    <a:lumMod val="75000"/>
                  </a:srgbClr>
                </a:solidFill>
                <a:prstDash val="solid"/>
              </a:ln>
              <a:effectLst/>
            </p:spPr>
          </p:cxnSp>
          <p:cxnSp>
            <p:nvCxnSpPr>
              <p:cNvPr id="97" name="直接连接符 96">
                <a:extLst>
                  <a:ext uri="{FF2B5EF4-FFF2-40B4-BE49-F238E27FC236}">
                    <a16:creationId xmlns:a16="http://schemas.microsoft.com/office/drawing/2014/main" id="{FA94EC9A-0BB1-4E7E-BBBC-5C53609C8E97}"/>
                  </a:ext>
                </a:extLst>
              </p:cNvPr>
              <p:cNvCxnSpPr>
                <a:cxnSpLocks/>
                <a:endCxn id="95" idx="3"/>
              </p:cNvCxnSpPr>
              <p:nvPr/>
            </p:nvCxnSpPr>
            <p:spPr>
              <a:xfrm flipH="1">
                <a:off x="2574909" y="3920150"/>
                <a:ext cx="753088" cy="1"/>
              </a:xfrm>
              <a:prstGeom prst="line">
                <a:avLst/>
              </a:prstGeom>
              <a:noFill/>
              <a:ln w="9525" cap="flat" cmpd="sng" algn="ctr">
                <a:solidFill>
                  <a:srgbClr val="FFFFFF">
                    <a:lumMod val="75000"/>
                  </a:srgbClr>
                </a:solidFill>
                <a:prstDash val="solid"/>
              </a:ln>
              <a:effectLst/>
            </p:spPr>
          </p:cxnSp>
          <p:cxnSp>
            <p:nvCxnSpPr>
              <p:cNvPr id="98" name="直接连接符 97">
                <a:extLst>
                  <a:ext uri="{FF2B5EF4-FFF2-40B4-BE49-F238E27FC236}">
                    <a16:creationId xmlns:a16="http://schemas.microsoft.com/office/drawing/2014/main" id="{1286CC92-9C92-4021-A0C3-AE22FAE02041}"/>
                  </a:ext>
                </a:extLst>
              </p:cNvPr>
              <p:cNvCxnSpPr>
                <a:cxnSpLocks/>
                <a:endCxn id="95" idx="3"/>
              </p:cNvCxnSpPr>
              <p:nvPr/>
            </p:nvCxnSpPr>
            <p:spPr>
              <a:xfrm flipH="1" flipV="1">
                <a:off x="2574910" y="3920150"/>
                <a:ext cx="752404" cy="267191"/>
              </a:xfrm>
              <a:prstGeom prst="line">
                <a:avLst/>
              </a:prstGeom>
              <a:noFill/>
              <a:ln w="9525" cap="flat" cmpd="sng" algn="ctr">
                <a:solidFill>
                  <a:srgbClr val="FFFFFF">
                    <a:lumMod val="75000"/>
                  </a:srgbClr>
                </a:solidFill>
                <a:prstDash val="solid"/>
              </a:ln>
              <a:effectLst/>
            </p:spPr>
          </p:cxnSp>
          <p:pic>
            <p:nvPicPr>
              <p:cNvPr id="99" name="图片 98">
                <a:extLst>
                  <a:ext uri="{FF2B5EF4-FFF2-40B4-BE49-F238E27FC236}">
                    <a16:creationId xmlns:a16="http://schemas.microsoft.com/office/drawing/2014/main" id="{16918BFC-A789-47B6-9134-89E65529415B}"/>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799694"/>
                <a:ext cx="885932" cy="239483"/>
              </a:xfrm>
              <a:prstGeom prst="rect">
                <a:avLst/>
              </a:prstGeom>
            </p:spPr>
          </p:pic>
          <p:cxnSp>
            <p:nvCxnSpPr>
              <p:cNvPr id="100" name="直接连接符 99">
                <a:extLst>
                  <a:ext uri="{FF2B5EF4-FFF2-40B4-BE49-F238E27FC236}">
                    <a16:creationId xmlns:a16="http://schemas.microsoft.com/office/drawing/2014/main" id="{A48F187C-9DFE-40F4-BEDE-CEA37DE99BE3}"/>
                  </a:ext>
                </a:extLst>
              </p:cNvPr>
              <p:cNvCxnSpPr>
                <a:cxnSpLocks/>
                <a:stCxn id="95" idx="1"/>
                <a:endCxn id="99" idx="3"/>
              </p:cNvCxnSpPr>
              <p:nvPr/>
            </p:nvCxnSpPr>
            <p:spPr>
              <a:xfrm flipH="1" flipV="1">
                <a:off x="1865052" y="3919436"/>
                <a:ext cx="361687" cy="714"/>
              </a:xfrm>
              <a:prstGeom prst="line">
                <a:avLst/>
              </a:prstGeom>
              <a:noFill/>
              <a:ln w="9525" cap="flat" cmpd="sng" algn="ctr">
                <a:solidFill>
                  <a:srgbClr val="FFFFFF">
                    <a:lumMod val="75000"/>
                  </a:srgbClr>
                </a:solidFill>
                <a:prstDash val="solid"/>
              </a:ln>
              <a:effectLst/>
            </p:spPr>
          </p:cxnSp>
          <p:pic>
            <p:nvPicPr>
              <p:cNvPr id="101" name="图片 100">
                <a:extLst>
                  <a:ext uri="{FF2B5EF4-FFF2-40B4-BE49-F238E27FC236}">
                    <a16:creationId xmlns:a16="http://schemas.microsoft.com/office/drawing/2014/main" id="{A0AB6407-A69B-4F0D-B6CE-B31C30F0A7E9}"/>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4060210"/>
                <a:ext cx="885932" cy="239483"/>
              </a:xfrm>
              <a:prstGeom prst="rect">
                <a:avLst/>
              </a:prstGeom>
            </p:spPr>
          </p:pic>
          <p:pic>
            <p:nvPicPr>
              <p:cNvPr id="102" name="图片 101">
                <a:extLst>
                  <a:ext uri="{FF2B5EF4-FFF2-40B4-BE49-F238E27FC236}">
                    <a16:creationId xmlns:a16="http://schemas.microsoft.com/office/drawing/2014/main" id="{8B9C1B1E-047B-431B-8D34-9FC01CAC7F6B}"/>
                  </a:ext>
                </a:extLst>
              </p:cNvPr>
              <p:cNvPicPr>
                <a:picLocks noChangeAspect="1"/>
              </p:cNvPicPr>
              <p:nvPr/>
            </p:nvPicPr>
            <p:blipFill rotWithShape="1">
              <a:blip r:embed="rId3">
                <a:duotone>
                  <a:schemeClr val="accent2">
                    <a:shade val="45000"/>
                    <a:satMod val="135000"/>
                  </a:schemeClr>
                  <a:prstClr val="white"/>
                </a:duotone>
              </a:blip>
              <a:srcRect l="6526" t="2718" r="5662" b="73545"/>
              <a:stretch/>
            </p:blipFill>
            <p:spPr>
              <a:xfrm>
                <a:off x="979120" y="3529694"/>
                <a:ext cx="885932" cy="239483"/>
              </a:xfrm>
              <a:prstGeom prst="rect">
                <a:avLst/>
              </a:prstGeom>
            </p:spPr>
          </p:pic>
          <p:cxnSp>
            <p:nvCxnSpPr>
              <p:cNvPr id="103" name="直接箭头连接符 102">
                <a:extLst>
                  <a:ext uri="{FF2B5EF4-FFF2-40B4-BE49-F238E27FC236}">
                    <a16:creationId xmlns:a16="http://schemas.microsoft.com/office/drawing/2014/main" id="{E59D0FD5-EED2-4C74-9A25-F1C739781BD2}"/>
                  </a:ext>
                </a:extLst>
              </p:cNvPr>
              <p:cNvCxnSpPr>
                <a:cxnSpLocks/>
                <a:stCxn id="102" idx="3"/>
                <a:endCxn id="95" idx="1"/>
              </p:cNvCxnSpPr>
              <p:nvPr/>
            </p:nvCxnSpPr>
            <p:spPr>
              <a:xfrm>
                <a:off x="1865052" y="3649436"/>
                <a:ext cx="361687" cy="270714"/>
              </a:xfrm>
              <a:prstGeom prst="straightConnector1">
                <a:avLst/>
              </a:prstGeom>
              <a:noFill/>
              <a:ln w="9525" cap="flat" cmpd="sng" algn="ctr">
                <a:solidFill>
                  <a:srgbClr val="FFFFFF">
                    <a:lumMod val="75000"/>
                  </a:srgbClr>
                </a:solidFill>
                <a:prstDash val="dash"/>
                <a:tailEnd type="stealth" w="sm" len="lg"/>
              </a:ln>
              <a:effectLst/>
            </p:spPr>
          </p:cxnSp>
          <p:cxnSp>
            <p:nvCxnSpPr>
              <p:cNvPr id="104" name="直接箭头连接符 103">
                <a:extLst>
                  <a:ext uri="{FF2B5EF4-FFF2-40B4-BE49-F238E27FC236}">
                    <a16:creationId xmlns:a16="http://schemas.microsoft.com/office/drawing/2014/main" id="{8E6514A6-FA2A-490C-B9A8-E3D9AA24AB2B}"/>
                  </a:ext>
                </a:extLst>
              </p:cNvPr>
              <p:cNvCxnSpPr>
                <a:cxnSpLocks/>
                <a:stCxn id="101" idx="3"/>
                <a:endCxn id="95" idx="1"/>
              </p:cNvCxnSpPr>
              <p:nvPr/>
            </p:nvCxnSpPr>
            <p:spPr>
              <a:xfrm flipV="1">
                <a:off x="1865052" y="3920150"/>
                <a:ext cx="361687" cy="259802"/>
              </a:xfrm>
              <a:prstGeom prst="straightConnector1">
                <a:avLst/>
              </a:prstGeom>
              <a:noFill/>
              <a:ln w="9525" cap="flat" cmpd="sng" algn="ctr">
                <a:solidFill>
                  <a:srgbClr val="FFFFFF">
                    <a:lumMod val="75000"/>
                  </a:srgbClr>
                </a:solidFill>
                <a:prstDash val="dash"/>
                <a:tailEnd type="stealth" w="sm" len="lg"/>
              </a:ln>
              <a:effectLst/>
            </p:spPr>
          </p:cxnSp>
          <p:grpSp>
            <p:nvGrpSpPr>
              <p:cNvPr id="105" name="组合 104">
                <a:extLst>
                  <a:ext uri="{FF2B5EF4-FFF2-40B4-BE49-F238E27FC236}">
                    <a16:creationId xmlns:a16="http://schemas.microsoft.com/office/drawing/2014/main" id="{BCA1368D-57C1-4847-AD92-32B77910542E}"/>
                  </a:ext>
                </a:extLst>
              </p:cNvPr>
              <p:cNvGrpSpPr>
                <a:grpSpLocks noChangeAspect="1"/>
              </p:cNvGrpSpPr>
              <p:nvPr/>
            </p:nvGrpSpPr>
            <p:grpSpPr>
              <a:xfrm>
                <a:off x="2906793" y="3279698"/>
                <a:ext cx="1576441" cy="1101539"/>
                <a:chOff x="1496657" y="2399267"/>
                <a:chExt cx="2241600" cy="1566316"/>
              </a:xfrm>
            </p:grpSpPr>
            <p:pic>
              <p:nvPicPr>
                <p:cNvPr id="106" name="云.png">
                  <a:extLst>
                    <a:ext uri="{FF2B5EF4-FFF2-40B4-BE49-F238E27FC236}">
                      <a16:creationId xmlns:a16="http://schemas.microsoft.com/office/drawing/2014/main" id="{82437168-2D32-4108-BCBF-24EADD2276E2}"/>
                    </a:ext>
                  </a:extLst>
                </p:cNvPr>
                <p:cNvPicPr>
                  <a:picLocks noChangeAspect="1"/>
                </p:cNvPicPr>
                <p:nvPr/>
              </p:nvPicPr>
              <p:blipFill>
                <a:blip r:embed="rId4"/>
                <a:stretch>
                  <a:fillRect/>
                </a:stretch>
              </p:blipFill>
              <p:spPr>
                <a:xfrm>
                  <a:off x="1496657" y="2399267"/>
                  <a:ext cx="2241600" cy="1566316"/>
                </a:xfrm>
                <a:prstGeom prst="rect">
                  <a:avLst/>
                </a:prstGeom>
                <a:ln w="12700">
                  <a:miter lim="400000"/>
                </a:ln>
              </p:spPr>
            </p:pic>
            <p:grpSp>
              <p:nvGrpSpPr>
                <p:cNvPr id="107" name="组合 106">
                  <a:extLst>
                    <a:ext uri="{FF2B5EF4-FFF2-40B4-BE49-F238E27FC236}">
                      <a16:creationId xmlns:a16="http://schemas.microsoft.com/office/drawing/2014/main" id="{79FEB8BC-148C-4AFE-BC77-0F1202C4DCAE}"/>
                    </a:ext>
                  </a:extLst>
                </p:cNvPr>
                <p:cNvGrpSpPr>
                  <a:grpSpLocks noChangeAspect="1"/>
                </p:cNvGrpSpPr>
                <p:nvPr/>
              </p:nvGrpSpPr>
              <p:grpSpPr>
                <a:xfrm>
                  <a:off x="1870033" y="2913305"/>
                  <a:ext cx="1467108" cy="713203"/>
                  <a:chOff x="6836644" y="2310261"/>
                  <a:chExt cx="1683708" cy="818493"/>
                </a:xfrm>
              </p:grpSpPr>
              <p:pic>
                <p:nvPicPr>
                  <p:cNvPr id="108" name="图片 107">
                    <a:extLst>
                      <a:ext uri="{FF2B5EF4-FFF2-40B4-BE49-F238E27FC236}">
                        <a16:creationId xmlns:a16="http://schemas.microsoft.com/office/drawing/2014/main" id="{7B7EDB00-8AD8-45E4-89E8-182F9862789F}"/>
                      </a:ext>
                    </a:extLst>
                  </p:cNvPr>
                  <p:cNvPicPr>
                    <a:picLocks noChangeAspect="1"/>
                  </p:cNvPicPr>
                  <p:nvPr/>
                </p:nvPicPr>
                <p:blipFill>
                  <a:blip r:embed="rId5">
                    <a:duotone>
                      <a:schemeClr val="accent2">
                        <a:shade val="45000"/>
                        <a:satMod val="135000"/>
                      </a:schemeClr>
                      <a:prstClr val="white"/>
                    </a:duotone>
                  </a:blip>
                  <a:stretch>
                    <a:fillRect/>
                  </a:stretch>
                </p:blipFill>
                <p:spPr>
                  <a:xfrm>
                    <a:off x="6836644" y="2310261"/>
                    <a:ext cx="818493" cy="818493"/>
                  </a:xfrm>
                  <a:prstGeom prst="rect">
                    <a:avLst/>
                  </a:prstGeom>
                </p:spPr>
              </p:pic>
              <p:pic>
                <p:nvPicPr>
                  <p:cNvPr id="109" name="图片 108">
                    <a:extLst>
                      <a:ext uri="{FF2B5EF4-FFF2-40B4-BE49-F238E27FC236}">
                        <a16:creationId xmlns:a16="http://schemas.microsoft.com/office/drawing/2014/main" id="{C54BCEFA-B302-438B-BBE0-21C510811D33}"/>
                      </a:ext>
                    </a:extLst>
                  </p:cNvPr>
                  <p:cNvPicPr>
                    <a:picLocks noChangeAspect="1"/>
                  </p:cNvPicPr>
                  <p:nvPr/>
                </p:nvPicPr>
                <p:blipFill>
                  <a:blip r:embed="rId5">
                    <a:duotone>
                      <a:schemeClr val="accent2">
                        <a:shade val="45000"/>
                        <a:satMod val="135000"/>
                      </a:schemeClr>
                      <a:prstClr val="white"/>
                    </a:duotone>
                  </a:blip>
                  <a:stretch>
                    <a:fillRect/>
                  </a:stretch>
                </p:blipFill>
                <p:spPr>
                  <a:xfrm>
                    <a:off x="7338602" y="2310261"/>
                    <a:ext cx="818493" cy="818493"/>
                  </a:xfrm>
                  <a:prstGeom prst="rect">
                    <a:avLst/>
                  </a:prstGeom>
                </p:spPr>
              </p:pic>
              <p:pic>
                <p:nvPicPr>
                  <p:cNvPr id="110" name="图片 109">
                    <a:extLst>
                      <a:ext uri="{FF2B5EF4-FFF2-40B4-BE49-F238E27FC236}">
                        <a16:creationId xmlns:a16="http://schemas.microsoft.com/office/drawing/2014/main" id="{A582F6AD-999E-466D-A7BB-C036B4C73ED2}"/>
                      </a:ext>
                    </a:extLst>
                  </p:cNvPr>
                  <p:cNvPicPr>
                    <a:picLocks noChangeAspect="1"/>
                  </p:cNvPicPr>
                  <p:nvPr/>
                </p:nvPicPr>
                <p:blipFill rotWithShape="1">
                  <a:blip r:embed="rId5">
                    <a:duotone>
                      <a:schemeClr val="accent2">
                        <a:shade val="45000"/>
                        <a:satMod val="135000"/>
                      </a:schemeClr>
                      <a:prstClr val="white"/>
                    </a:duotone>
                  </a:blip>
                  <a:srcRect l="-104022" r="16945"/>
                  <a:stretch/>
                </p:blipFill>
                <p:spPr>
                  <a:xfrm>
                    <a:off x="7069674" y="2353309"/>
                    <a:ext cx="1450678" cy="775445"/>
                  </a:xfrm>
                  <a:prstGeom prst="rect">
                    <a:avLst/>
                  </a:prstGeom>
                </p:spPr>
              </p:pic>
            </p:grpSp>
          </p:grpSp>
        </p:grpSp>
      </p:grpSp>
      <p:cxnSp>
        <p:nvCxnSpPr>
          <p:cNvPr id="111" name="直接连接符 110">
            <a:extLst>
              <a:ext uri="{FF2B5EF4-FFF2-40B4-BE49-F238E27FC236}">
                <a16:creationId xmlns:a16="http://schemas.microsoft.com/office/drawing/2014/main" id="{490666ED-C588-4D0C-869A-6B23273CABC6}"/>
              </a:ext>
            </a:extLst>
          </p:cNvPr>
          <p:cNvCxnSpPr>
            <a:cxnSpLocks/>
            <a:stCxn id="33" idx="3"/>
            <a:endCxn id="112" idx="0"/>
          </p:cNvCxnSpPr>
          <p:nvPr/>
        </p:nvCxnSpPr>
        <p:spPr>
          <a:xfrm>
            <a:off x="6861771" y="4793669"/>
            <a:ext cx="1178488" cy="476873"/>
          </a:xfrm>
          <a:prstGeom prst="line">
            <a:avLst/>
          </a:prstGeom>
          <a:noFill/>
          <a:ln w="9525" cap="flat" cmpd="sng" algn="ctr">
            <a:solidFill>
              <a:schemeClr val="bg1">
                <a:lumMod val="75000"/>
              </a:schemeClr>
            </a:solidFill>
            <a:prstDash val="solid"/>
          </a:ln>
          <a:effectLst/>
        </p:spPr>
      </p:cxnSp>
      <p:pic>
        <p:nvPicPr>
          <p:cNvPr id="112" name="Picture 456" descr="图片235">
            <a:extLst>
              <a:ext uri="{FF2B5EF4-FFF2-40B4-BE49-F238E27FC236}">
                <a16:creationId xmlns:a16="http://schemas.microsoft.com/office/drawing/2014/main" id="{89728FFF-3230-452F-8E3B-887AA9DDC302}"/>
              </a:ext>
            </a:extLst>
          </p:cNvPr>
          <p:cNvPicPr preferRelativeResize="0">
            <a:picLocks noChangeArrowheads="1"/>
          </p:cNvPicPr>
          <p:nvPr/>
        </p:nvPicPr>
        <p:blipFill>
          <a:blip r:embed="rId6" cstate="print"/>
          <a:stretch>
            <a:fillRect/>
          </a:stretch>
        </p:blipFill>
        <p:spPr bwMode="auto">
          <a:xfrm>
            <a:off x="7888214" y="5270542"/>
            <a:ext cx="304089" cy="317355"/>
          </a:xfrm>
          <a:prstGeom prst="rect">
            <a:avLst/>
          </a:prstGeom>
          <a:noFill/>
        </p:spPr>
      </p:pic>
      <p:pic>
        <p:nvPicPr>
          <p:cNvPr id="113" name="Picture 456" descr="图片235">
            <a:extLst>
              <a:ext uri="{FF2B5EF4-FFF2-40B4-BE49-F238E27FC236}">
                <a16:creationId xmlns:a16="http://schemas.microsoft.com/office/drawing/2014/main" id="{EA944C7C-2D7A-49C2-9C9E-8F888A788797}"/>
              </a:ext>
            </a:extLst>
          </p:cNvPr>
          <p:cNvPicPr preferRelativeResize="0">
            <a:picLocks noChangeArrowheads="1"/>
          </p:cNvPicPr>
          <p:nvPr/>
        </p:nvPicPr>
        <p:blipFill>
          <a:blip r:embed="rId6" cstate="print"/>
          <a:stretch>
            <a:fillRect/>
          </a:stretch>
        </p:blipFill>
        <p:spPr bwMode="auto">
          <a:xfrm>
            <a:off x="4477041" y="5270542"/>
            <a:ext cx="304089" cy="317355"/>
          </a:xfrm>
          <a:prstGeom prst="rect">
            <a:avLst/>
          </a:prstGeom>
          <a:noFill/>
        </p:spPr>
      </p:pic>
      <p:pic>
        <p:nvPicPr>
          <p:cNvPr id="114" name="Picture 456" descr="图片235">
            <a:extLst>
              <a:ext uri="{FF2B5EF4-FFF2-40B4-BE49-F238E27FC236}">
                <a16:creationId xmlns:a16="http://schemas.microsoft.com/office/drawing/2014/main" id="{A2D84443-C4D3-45E9-BBF8-5382E08C1608}"/>
              </a:ext>
            </a:extLst>
          </p:cNvPr>
          <p:cNvPicPr preferRelativeResize="0">
            <a:picLocks noChangeArrowheads="1"/>
          </p:cNvPicPr>
          <p:nvPr/>
        </p:nvPicPr>
        <p:blipFill>
          <a:blip r:embed="rId6" cstate="print"/>
          <a:stretch>
            <a:fillRect/>
          </a:stretch>
        </p:blipFill>
        <p:spPr bwMode="auto">
          <a:xfrm>
            <a:off x="3325200" y="4325522"/>
            <a:ext cx="304089" cy="317355"/>
          </a:xfrm>
          <a:prstGeom prst="rect">
            <a:avLst/>
          </a:prstGeom>
          <a:noFill/>
        </p:spPr>
      </p:pic>
      <p:pic>
        <p:nvPicPr>
          <p:cNvPr id="115" name="Picture 456" descr="图片235">
            <a:extLst>
              <a:ext uri="{FF2B5EF4-FFF2-40B4-BE49-F238E27FC236}">
                <a16:creationId xmlns:a16="http://schemas.microsoft.com/office/drawing/2014/main" id="{FF7432FE-88F0-4807-AB06-5FEF04EB54AF}"/>
              </a:ext>
            </a:extLst>
          </p:cNvPr>
          <p:cNvPicPr preferRelativeResize="0">
            <a:picLocks noChangeArrowheads="1"/>
          </p:cNvPicPr>
          <p:nvPr/>
        </p:nvPicPr>
        <p:blipFill>
          <a:blip r:embed="rId6" cstate="print"/>
          <a:stretch>
            <a:fillRect/>
          </a:stretch>
        </p:blipFill>
        <p:spPr bwMode="auto">
          <a:xfrm>
            <a:off x="8296775" y="4325522"/>
            <a:ext cx="304089" cy="317355"/>
          </a:xfrm>
          <a:prstGeom prst="rect">
            <a:avLst/>
          </a:prstGeom>
          <a:noFill/>
        </p:spPr>
      </p:pic>
      <p:pic>
        <p:nvPicPr>
          <p:cNvPr id="116" name="Picture 456" descr="图片235">
            <a:extLst>
              <a:ext uri="{FF2B5EF4-FFF2-40B4-BE49-F238E27FC236}">
                <a16:creationId xmlns:a16="http://schemas.microsoft.com/office/drawing/2014/main" id="{CCBCF1E0-EA28-49BA-8083-BAC12814E39C}"/>
              </a:ext>
            </a:extLst>
          </p:cNvPr>
          <p:cNvPicPr preferRelativeResize="0">
            <a:picLocks noChangeArrowheads="1"/>
          </p:cNvPicPr>
          <p:nvPr/>
        </p:nvPicPr>
        <p:blipFill>
          <a:blip r:embed="rId6" cstate="print"/>
          <a:stretch>
            <a:fillRect/>
          </a:stretch>
        </p:blipFill>
        <p:spPr bwMode="auto">
          <a:xfrm>
            <a:off x="7055488" y="4179218"/>
            <a:ext cx="304089" cy="317355"/>
          </a:xfrm>
          <a:prstGeom prst="rect">
            <a:avLst/>
          </a:prstGeom>
          <a:noFill/>
        </p:spPr>
      </p:pic>
      <p:pic>
        <p:nvPicPr>
          <p:cNvPr id="117" name="Picture 456" descr="图片235">
            <a:extLst>
              <a:ext uri="{FF2B5EF4-FFF2-40B4-BE49-F238E27FC236}">
                <a16:creationId xmlns:a16="http://schemas.microsoft.com/office/drawing/2014/main" id="{8AA5F7D9-04F6-43B5-9C1D-7B98EE952736}"/>
              </a:ext>
            </a:extLst>
          </p:cNvPr>
          <p:cNvPicPr preferRelativeResize="0">
            <a:picLocks noChangeArrowheads="1"/>
          </p:cNvPicPr>
          <p:nvPr/>
        </p:nvPicPr>
        <p:blipFill>
          <a:blip r:embed="rId6" cstate="print"/>
          <a:stretch>
            <a:fillRect/>
          </a:stretch>
        </p:blipFill>
        <p:spPr bwMode="auto">
          <a:xfrm>
            <a:off x="6175029" y="2757942"/>
            <a:ext cx="304089" cy="317355"/>
          </a:xfrm>
          <a:prstGeom prst="rect">
            <a:avLst/>
          </a:prstGeom>
          <a:noFill/>
        </p:spPr>
      </p:pic>
      <p:sp>
        <p:nvSpPr>
          <p:cNvPr id="118" name="Text Box 239">
            <a:extLst>
              <a:ext uri="{FF2B5EF4-FFF2-40B4-BE49-F238E27FC236}">
                <a16:creationId xmlns:a16="http://schemas.microsoft.com/office/drawing/2014/main" id="{978D4500-E84F-4AED-9D13-10280192BA10}"/>
              </a:ext>
            </a:extLst>
          </p:cNvPr>
          <p:cNvSpPr txBox="1">
            <a:spLocks noChangeArrowheads="1"/>
          </p:cNvSpPr>
          <p:nvPr/>
        </p:nvSpPr>
        <p:spPr bwMode="auto">
          <a:xfrm>
            <a:off x="6053452" y="1432048"/>
            <a:ext cx="752427" cy="314659"/>
          </a:xfrm>
          <a:prstGeom prst="rect">
            <a:avLst/>
          </a:prstGeom>
          <a:noFill/>
          <a:ln w="9525" algn="ctr">
            <a:noFill/>
            <a:miter lim="800000"/>
            <a:headEnd/>
            <a:tailEnd/>
          </a:ln>
          <a:effectLst/>
        </p:spPr>
        <p:txBody>
          <a:bodyPr wrap="none" lIns="67775" tIns="33888" rIns="67775" bIns="33888">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600" kern="0" dirty="0">
                <a:solidFill>
                  <a:prstClr val="black"/>
                </a:solidFill>
                <a:latin typeface="微软雅黑" panose="020B0503020204020204" pitchFamily="34" charset="-122"/>
                <a:ea typeface="微软雅黑" panose="020B0503020204020204" pitchFamily="34" charset="-122"/>
              </a:rPr>
              <a:t>省公司</a:t>
            </a:r>
            <a:endPar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9" name="Text Box 238">
            <a:extLst>
              <a:ext uri="{FF2B5EF4-FFF2-40B4-BE49-F238E27FC236}">
                <a16:creationId xmlns:a16="http://schemas.microsoft.com/office/drawing/2014/main" id="{80796179-D34D-4C5F-A6C9-DF54ABB61EB7}"/>
              </a:ext>
            </a:extLst>
          </p:cNvPr>
          <p:cNvSpPr txBox="1">
            <a:spLocks noChangeArrowheads="1"/>
          </p:cNvSpPr>
          <p:nvPr/>
        </p:nvSpPr>
        <p:spPr bwMode="auto">
          <a:xfrm>
            <a:off x="1821241" y="4657996"/>
            <a:ext cx="547242" cy="314659"/>
          </a:xfrm>
          <a:prstGeom prst="rect">
            <a:avLst/>
          </a:prstGeom>
          <a:noFill/>
          <a:ln w="9525" algn="ctr">
            <a:noFill/>
            <a:miter lim="800000"/>
            <a:headEnd/>
            <a:tailEnd/>
          </a:ln>
          <a:effectLst/>
        </p:spPr>
        <p:txBody>
          <a:bodyPr wrap="none" lIns="67775" tIns="33888" rIns="67775" bIns="33888">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广州</a:t>
            </a:r>
            <a:endPar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0" name="Text Box 240">
            <a:extLst>
              <a:ext uri="{FF2B5EF4-FFF2-40B4-BE49-F238E27FC236}">
                <a16:creationId xmlns:a16="http://schemas.microsoft.com/office/drawing/2014/main" id="{D3CB6F81-A045-4884-84EF-B8B51F75F82A}"/>
              </a:ext>
            </a:extLst>
          </p:cNvPr>
          <p:cNvSpPr txBox="1">
            <a:spLocks noChangeArrowheads="1"/>
          </p:cNvSpPr>
          <p:nvPr/>
        </p:nvSpPr>
        <p:spPr bwMode="auto">
          <a:xfrm>
            <a:off x="9585666" y="4657996"/>
            <a:ext cx="547242" cy="314659"/>
          </a:xfrm>
          <a:prstGeom prst="rect">
            <a:avLst/>
          </a:prstGeom>
          <a:noFill/>
          <a:ln w="9525" algn="ctr">
            <a:noFill/>
            <a:miter lim="800000"/>
            <a:headEnd/>
            <a:tailEnd/>
          </a:ln>
          <a:effectLst/>
        </p:spPr>
        <p:txBody>
          <a:bodyPr wrap="none" lIns="67775" tIns="33888" rIns="67775" bIns="33888">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600" kern="0" dirty="0">
                <a:solidFill>
                  <a:prstClr val="black"/>
                </a:solidFill>
                <a:latin typeface="微软雅黑" panose="020B0503020204020204" pitchFamily="34" charset="-122"/>
                <a:ea typeface="微软雅黑" panose="020B0503020204020204" pitchFamily="34" charset="-122"/>
              </a:rPr>
              <a:t>湖南</a:t>
            </a:r>
            <a:endPar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1" name="Text Box 239">
            <a:extLst>
              <a:ext uri="{FF2B5EF4-FFF2-40B4-BE49-F238E27FC236}">
                <a16:creationId xmlns:a16="http://schemas.microsoft.com/office/drawing/2014/main" id="{3DB4CC7B-A0D9-46CF-ABE5-3AA3FDBD80D2}"/>
              </a:ext>
            </a:extLst>
          </p:cNvPr>
          <p:cNvSpPr txBox="1">
            <a:spLocks noChangeArrowheads="1"/>
          </p:cNvSpPr>
          <p:nvPr/>
        </p:nvSpPr>
        <p:spPr bwMode="auto">
          <a:xfrm>
            <a:off x="7769269" y="6079219"/>
            <a:ext cx="547242" cy="314659"/>
          </a:xfrm>
          <a:prstGeom prst="rect">
            <a:avLst/>
          </a:prstGeom>
          <a:noFill/>
          <a:ln w="9525" algn="ctr">
            <a:noFill/>
            <a:miter lim="800000"/>
            <a:headEnd/>
            <a:tailEnd/>
          </a:ln>
          <a:effectLst/>
        </p:spPr>
        <p:txBody>
          <a:bodyPr wrap="none" lIns="67775" tIns="33888" rIns="67775" bIns="33888">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600" kern="0" dirty="0">
                <a:solidFill>
                  <a:prstClr val="black"/>
                </a:solidFill>
                <a:latin typeface="微软雅黑" panose="020B0503020204020204" pitchFamily="34" charset="-122"/>
                <a:ea typeface="微软雅黑" panose="020B0503020204020204" pitchFamily="34" charset="-122"/>
              </a:rPr>
              <a:t>上海</a:t>
            </a:r>
            <a:endPar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2" name="Text Box 239">
            <a:extLst>
              <a:ext uri="{FF2B5EF4-FFF2-40B4-BE49-F238E27FC236}">
                <a16:creationId xmlns:a16="http://schemas.microsoft.com/office/drawing/2014/main" id="{41D3AF20-9099-4EC8-A0B0-26CC9287E770}"/>
              </a:ext>
            </a:extLst>
          </p:cNvPr>
          <p:cNvSpPr txBox="1">
            <a:spLocks noChangeArrowheads="1"/>
          </p:cNvSpPr>
          <p:nvPr/>
        </p:nvSpPr>
        <p:spPr bwMode="auto">
          <a:xfrm>
            <a:off x="4355464" y="6079219"/>
            <a:ext cx="547242" cy="314659"/>
          </a:xfrm>
          <a:prstGeom prst="rect">
            <a:avLst/>
          </a:prstGeom>
          <a:noFill/>
          <a:ln w="9525" algn="ctr">
            <a:noFill/>
            <a:miter lim="800000"/>
            <a:headEnd/>
            <a:tailEnd/>
          </a:ln>
          <a:effectLst/>
        </p:spPr>
        <p:txBody>
          <a:bodyPr wrap="none" lIns="67775" tIns="33888" rIns="67775" bIns="33888">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600" kern="0" dirty="0">
                <a:solidFill>
                  <a:prstClr val="black"/>
                </a:solidFill>
                <a:latin typeface="微软雅黑" panose="020B0503020204020204" pitchFamily="34" charset="-122"/>
                <a:ea typeface="微软雅黑" panose="020B0503020204020204" pitchFamily="34" charset="-122"/>
              </a:rPr>
              <a:t>深圳</a:t>
            </a:r>
            <a:endPar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3" name="文本框 122">
            <a:extLst>
              <a:ext uri="{FF2B5EF4-FFF2-40B4-BE49-F238E27FC236}">
                <a16:creationId xmlns:a16="http://schemas.microsoft.com/office/drawing/2014/main" id="{5C03C0A0-E310-455C-BAB1-7F41E9AE706E}"/>
              </a:ext>
            </a:extLst>
          </p:cNvPr>
          <p:cNvSpPr txBox="1"/>
          <p:nvPr/>
        </p:nvSpPr>
        <p:spPr>
          <a:xfrm>
            <a:off x="2914910" y="1969076"/>
            <a:ext cx="2037010" cy="461665"/>
          </a:xfrm>
          <a:prstGeom prst="rect">
            <a:avLst/>
          </a:prstGeom>
          <a:noFill/>
        </p:spPr>
        <p:txBody>
          <a:bodyPr wrap="square" rtlCol="0">
            <a:spAutoFit/>
          </a:bodyPr>
          <a:lstStyle/>
          <a:p>
            <a:pPr algn="ctr" eaLnBrk="1" hangingPunct="1">
              <a:lnSpc>
                <a:spcPct val="100000"/>
              </a:lnSpc>
              <a:spcBef>
                <a:spcPct val="0"/>
              </a:spcBef>
            </a:pPr>
            <a:r>
              <a:rPr lang="zh-CN" altLang="en-US" sz="1200" dirty="0">
                <a:solidFill>
                  <a:schemeClr val="accent2">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高级威胁分析系统</a:t>
            </a:r>
            <a:r>
              <a:rPr kumimoji="0" lang="en-US" altLang="zh-CN" sz="1200" b="0" i="0" u="none" strike="noStrike" kern="1200" cap="none" spc="0" normalizeH="0" baseline="0" noProof="0" dirty="0">
                <a:ln>
                  <a:noFill/>
                </a:ln>
                <a:solidFill>
                  <a:schemeClr val="accent2">
                    <a:lumMod val="75000"/>
                  </a:schemeClr>
                </a:solidFill>
                <a:effectLst/>
                <a:uLnTx/>
                <a:uFillTx/>
                <a:latin typeface="微软雅黑" panose="020B0503020204020204" pitchFamily="34" charset="-122"/>
                <a:ea typeface="微软雅黑" panose="020B0503020204020204" pitchFamily="34" charset="-122"/>
                <a:cs typeface="+mn-cs"/>
              </a:rPr>
              <a:t>&amp;</a:t>
            </a:r>
          </a:p>
          <a:p>
            <a:pPr algn="ctr">
              <a:spcBef>
                <a:spcPct val="0"/>
              </a:spcBef>
            </a:pPr>
            <a:r>
              <a:rPr lang="zh-CN" altLang="en-US" sz="1200" dirty="0">
                <a:solidFill>
                  <a:schemeClr val="accent2">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全流量回溯取证系统</a:t>
            </a:r>
            <a:endParaRPr lang="en-US" altLang="zh-CN" sz="1200" dirty="0">
              <a:solidFill>
                <a:schemeClr val="accent2">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24" name="直接箭头连接符 123">
            <a:extLst>
              <a:ext uri="{FF2B5EF4-FFF2-40B4-BE49-F238E27FC236}">
                <a16:creationId xmlns:a16="http://schemas.microsoft.com/office/drawing/2014/main" id="{07FE0B61-682F-4950-9F77-FDA624911626}"/>
              </a:ext>
            </a:extLst>
          </p:cNvPr>
          <p:cNvCxnSpPr>
            <a:cxnSpLocks/>
            <a:endCxn id="19" idx="2"/>
          </p:cNvCxnSpPr>
          <p:nvPr/>
        </p:nvCxnSpPr>
        <p:spPr>
          <a:xfrm flipV="1">
            <a:off x="2715779" y="2683904"/>
            <a:ext cx="4621292" cy="1455181"/>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3B727B74-F36C-47D9-9699-9F9670A30DE8}"/>
              </a:ext>
            </a:extLst>
          </p:cNvPr>
          <p:cNvCxnSpPr>
            <a:cxnSpLocks/>
            <a:stCxn id="68" idx="0"/>
            <a:endCxn id="19" idx="2"/>
          </p:cNvCxnSpPr>
          <p:nvPr/>
        </p:nvCxnSpPr>
        <p:spPr>
          <a:xfrm flipV="1">
            <a:off x="5250002" y="2683904"/>
            <a:ext cx="2087069" cy="2881852"/>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EC7F7862-DCE9-4697-96A1-0D7762D32078}"/>
              </a:ext>
            </a:extLst>
          </p:cNvPr>
          <p:cNvCxnSpPr>
            <a:cxnSpLocks/>
            <a:stCxn id="106" idx="0"/>
            <a:endCxn id="19" idx="2"/>
          </p:cNvCxnSpPr>
          <p:nvPr/>
        </p:nvCxnSpPr>
        <p:spPr>
          <a:xfrm flipH="1" flipV="1">
            <a:off x="7337071" y="2683904"/>
            <a:ext cx="1324104" cy="2881852"/>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9565762A-148D-4DFD-AF9C-FD3F44F96007}"/>
              </a:ext>
            </a:extLst>
          </p:cNvPr>
          <p:cNvCxnSpPr>
            <a:cxnSpLocks/>
            <a:stCxn id="87" idx="0"/>
            <a:endCxn id="19" idx="2"/>
          </p:cNvCxnSpPr>
          <p:nvPr/>
        </p:nvCxnSpPr>
        <p:spPr>
          <a:xfrm flipH="1" flipV="1">
            <a:off x="7337071" y="2683904"/>
            <a:ext cx="3140501" cy="1468694"/>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9203EA9-06C2-4A56-AA43-CC6081D3BB5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1285412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E4F24B7B-CC3F-424C-8012-892C4992A044}"/>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8652903B-F88B-4ED7-B1C6-FDF940683743}"/>
              </a:ext>
            </a:extLst>
          </p:cNvPr>
          <p:cNvPicPr>
            <a:picLocks noChangeAspect="1"/>
          </p:cNvPicPr>
          <p:nvPr/>
        </p:nvPicPr>
        <p:blipFill>
          <a:blip r:embed="rId2"/>
          <a:stretch>
            <a:fillRect/>
          </a:stretch>
        </p:blipFill>
        <p:spPr>
          <a:xfrm>
            <a:off x="1560376" y="1327461"/>
            <a:ext cx="9548742" cy="5439100"/>
          </a:xfrm>
          <a:prstGeom prst="rect">
            <a:avLst/>
          </a:prstGeom>
        </p:spPr>
      </p:pic>
      <p:pic>
        <p:nvPicPr>
          <p:cNvPr id="7" name="图片 6">
            <a:extLst>
              <a:ext uri="{FF2B5EF4-FFF2-40B4-BE49-F238E27FC236}">
                <a16:creationId xmlns:a16="http://schemas.microsoft.com/office/drawing/2014/main" id="{FAF54519-EF92-45C9-B3BD-7BA6EFB53D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28679252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1A706940-51D6-4244-BDE5-1A8FDB4BE000}"/>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946439E6-1EB0-40C2-8EA2-1941F6A1035E}"/>
              </a:ext>
            </a:extLst>
          </p:cNvPr>
          <p:cNvPicPr>
            <a:picLocks noChangeAspect="1"/>
          </p:cNvPicPr>
          <p:nvPr/>
        </p:nvPicPr>
        <p:blipFill>
          <a:blip r:embed="rId2"/>
          <a:stretch>
            <a:fillRect/>
          </a:stretch>
        </p:blipFill>
        <p:spPr>
          <a:xfrm>
            <a:off x="1547948" y="1318700"/>
            <a:ext cx="9564691" cy="5291106"/>
          </a:xfrm>
          <a:prstGeom prst="rect">
            <a:avLst/>
          </a:prstGeom>
        </p:spPr>
      </p:pic>
      <p:pic>
        <p:nvPicPr>
          <p:cNvPr id="5" name="图片 4">
            <a:extLst>
              <a:ext uri="{FF2B5EF4-FFF2-40B4-BE49-F238E27FC236}">
                <a16:creationId xmlns:a16="http://schemas.microsoft.com/office/drawing/2014/main" id="{F703511C-0A20-4CE7-B43C-7DB4BAE7C2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33807431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B69BE52A-71CE-4D49-BF55-57AA7F2A73F5}"/>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1CB04B61-9559-4726-ACEB-28EF032FDFB5}"/>
              </a:ext>
            </a:extLst>
          </p:cNvPr>
          <p:cNvPicPr>
            <a:picLocks noChangeAspect="1"/>
          </p:cNvPicPr>
          <p:nvPr/>
        </p:nvPicPr>
        <p:blipFill>
          <a:blip r:embed="rId2"/>
          <a:stretch>
            <a:fillRect/>
          </a:stretch>
        </p:blipFill>
        <p:spPr>
          <a:xfrm>
            <a:off x="1275898" y="1330947"/>
            <a:ext cx="9857312" cy="5337828"/>
          </a:xfrm>
          <a:prstGeom prst="rect">
            <a:avLst/>
          </a:prstGeom>
        </p:spPr>
      </p:pic>
      <p:pic>
        <p:nvPicPr>
          <p:cNvPr id="5" name="图片 4">
            <a:extLst>
              <a:ext uri="{FF2B5EF4-FFF2-40B4-BE49-F238E27FC236}">
                <a16:creationId xmlns:a16="http://schemas.microsoft.com/office/drawing/2014/main" id="{D8E033FF-F6D4-4532-ACFF-373C1BFC12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883503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a:stretch>
            <a:fillRect/>
          </a:stretch>
        </p:blipFill>
        <p:spPr>
          <a:xfrm flipH="1">
            <a:off x="-1665377" y="959898"/>
            <a:ext cx="6312869" cy="4588042"/>
          </a:xfrm>
          <a:prstGeom prst="rect">
            <a:avLst/>
          </a:prstGeom>
        </p:spPr>
      </p:pic>
      <p:sp>
        <p:nvSpPr>
          <p:cNvPr id="11" name="文本框 10"/>
          <p:cNvSpPr txBox="1"/>
          <p:nvPr/>
        </p:nvSpPr>
        <p:spPr>
          <a:xfrm>
            <a:off x="1610142" y="2769970"/>
            <a:ext cx="1598515" cy="830997"/>
          </a:xfrm>
          <a:prstGeom prst="rect">
            <a:avLst/>
          </a:prstGeom>
          <a:noFill/>
        </p:spPr>
        <p:txBody>
          <a:bodyPr wrap="none" rtlCol="0">
            <a:spAutoFit/>
          </a:bodyPr>
          <a:lstStyle/>
          <a:p>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目 录</a:t>
            </a:r>
          </a:p>
        </p:txBody>
      </p:sp>
      <p:sp>
        <p:nvSpPr>
          <p:cNvPr id="59" name="文本框 58"/>
          <p:cNvSpPr txBox="1"/>
          <p:nvPr/>
        </p:nvSpPr>
        <p:spPr>
          <a:xfrm>
            <a:off x="1680792" y="3511420"/>
            <a:ext cx="1474506" cy="415498"/>
          </a:xfrm>
          <a:prstGeom prst="rect">
            <a:avLst/>
          </a:prstGeom>
          <a:noFill/>
        </p:spPr>
        <p:txBody>
          <a:bodyPr wrap="none" rtlCol="0">
            <a:spAutoFit/>
          </a:bodyPr>
          <a:lstStyle/>
          <a:p>
            <a:r>
              <a:rPr lang="en-US" altLang="zh-CN" sz="21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CONTENT</a:t>
            </a:r>
            <a:endPar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3" name="图片 52"/>
          <p:cNvPicPr>
            <a:picLocks noChangeAspect="1"/>
          </p:cNvPicPr>
          <p:nvPr/>
        </p:nvPicPr>
        <p:blipFill>
          <a:blip r:embed="rId3"/>
          <a:stretch>
            <a:fillRect/>
          </a:stretch>
        </p:blipFill>
        <p:spPr>
          <a:xfrm rot="10555939" flipH="1">
            <a:off x="10104520" y="4840813"/>
            <a:ext cx="4624137" cy="3360712"/>
          </a:xfrm>
          <a:prstGeom prst="rect">
            <a:avLst/>
          </a:prstGeom>
        </p:spPr>
      </p:pic>
      <p:cxnSp>
        <p:nvCxnSpPr>
          <p:cNvPr id="54" name="直接连接符 53"/>
          <p:cNvCxnSpPr>
            <a:cxnSpLocks/>
          </p:cNvCxnSpPr>
          <p:nvPr/>
        </p:nvCxnSpPr>
        <p:spPr>
          <a:xfrm>
            <a:off x="5890175" y="2403612"/>
            <a:ext cx="1933789" cy="0"/>
          </a:xfrm>
          <a:prstGeom prst="line">
            <a:avLst/>
          </a:prstGeom>
          <a:ln>
            <a:solidFill>
              <a:schemeClr val="tx1">
                <a:lumMod val="75000"/>
                <a:lumOff val="25000"/>
              </a:schemeClr>
            </a:solidFill>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461107" y="1967826"/>
            <a:ext cx="725714" cy="4001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01</a:t>
            </a: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文本框 57"/>
          <p:cNvSpPr txBox="1"/>
          <p:nvPr/>
        </p:nvSpPr>
        <p:spPr>
          <a:xfrm>
            <a:off x="6030708" y="1951993"/>
            <a:ext cx="1855011" cy="4001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背景介绍</a:t>
            </a:r>
          </a:p>
        </p:txBody>
      </p:sp>
      <p:cxnSp>
        <p:nvCxnSpPr>
          <p:cNvPr id="60" name="直接连接符 59"/>
          <p:cNvCxnSpPr>
            <a:cxnSpLocks/>
          </p:cNvCxnSpPr>
          <p:nvPr/>
        </p:nvCxnSpPr>
        <p:spPr>
          <a:xfrm>
            <a:off x="5890174" y="2973953"/>
            <a:ext cx="1933790" cy="0"/>
          </a:xfrm>
          <a:prstGeom prst="line">
            <a:avLst/>
          </a:prstGeom>
          <a:ln>
            <a:solidFill>
              <a:schemeClr val="tx1">
                <a:lumMod val="75000"/>
                <a:lumOff val="25000"/>
              </a:schemeClr>
            </a:solidFill>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7461107" y="2574806"/>
            <a:ext cx="725714" cy="4001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02</a:t>
            </a: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文本框 61"/>
          <p:cNvSpPr txBox="1"/>
          <p:nvPr/>
        </p:nvSpPr>
        <p:spPr>
          <a:xfrm>
            <a:off x="6030708" y="2536431"/>
            <a:ext cx="3129620" cy="4001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技术介绍</a:t>
            </a: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63" name="直接连接符 62"/>
          <p:cNvCxnSpPr>
            <a:cxnSpLocks/>
          </p:cNvCxnSpPr>
          <p:nvPr/>
        </p:nvCxnSpPr>
        <p:spPr>
          <a:xfrm>
            <a:off x="5890175" y="3544294"/>
            <a:ext cx="1933789" cy="0"/>
          </a:xfrm>
          <a:prstGeom prst="line">
            <a:avLst/>
          </a:prstGeom>
          <a:ln>
            <a:solidFill>
              <a:schemeClr val="tx1">
                <a:lumMod val="75000"/>
                <a:lumOff val="25000"/>
              </a:schemeClr>
            </a:solidFill>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7461107" y="3113651"/>
            <a:ext cx="725714" cy="4001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03</a:t>
            </a: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文本框 68"/>
          <p:cNvSpPr txBox="1"/>
          <p:nvPr/>
        </p:nvSpPr>
        <p:spPr>
          <a:xfrm>
            <a:off x="6030708" y="3118664"/>
            <a:ext cx="2420171" cy="4001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产品展示</a:t>
            </a: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0" name="直接连接符 69"/>
          <p:cNvCxnSpPr>
            <a:cxnSpLocks/>
          </p:cNvCxnSpPr>
          <p:nvPr/>
        </p:nvCxnSpPr>
        <p:spPr>
          <a:xfrm>
            <a:off x="5890175" y="4114635"/>
            <a:ext cx="1933789" cy="0"/>
          </a:xfrm>
          <a:prstGeom prst="line">
            <a:avLst/>
          </a:prstGeom>
          <a:ln>
            <a:solidFill>
              <a:schemeClr val="tx1">
                <a:lumMod val="75000"/>
                <a:lumOff val="25000"/>
              </a:schemeClr>
            </a:solidFill>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7461107" y="3736105"/>
            <a:ext cx="725714" cy="4001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04</a:t>
            </a: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5" name="文本框 104"/>
          <p:cNvSpPr txBox="1"/>
          <p:nvPr/>
        </p:nvSpPr>
        <p:spPr>
          <a:xfrm>
            <a:off x="6030708" y="3698692"/>
            <a:ext cx="3369981" cy="400110"/>
          </a:xfrm>
          <a:prstGeom prst="rect">
            <a:avLst/>
          </a:prstGeom>
          <a:noFill/>
          <a:ln>
            <a:noFill/>
          </a:ln>
        </p:spPr>
        <p:txBody>
          <a:bodyPr wrap="square" rtlCol="0">
            <a:spAutoFit/>
          </a:bodyPr>
          <a:lstStyle/>
          <a:p>
            <a:pPr>
              <a:defRPr/>
            </a:pPr>
            <a:r>
              <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用户价值</a:t>
            </a: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6" name="文本框 105"/>
          <p:cNvSpPr txBox="1"/>
          <p:nvPr/>
        </p:nvSpPr>
        <p:spPr>
          <a:xfrm>
            <a:off x="6030708" y="4276515"/>
            <a:ext cx="3369981" cy="400110"/>
          </a:xfrm>
          <a:prstGeom prst="rect">
            <a:avLst/>
          </a:prstGeom>
          <a:noFill/>
          <a:ln>
            <a:noFill/>
          </a:ln>
        </p:spPr>
        <p:txBody>
          <a:bodyPr wrap="square" rtlCol="0">
            <a:spAutoFit/>
          </a:bodyPr>
          <a:lstStyle/>
          <a:p>
            <a:pPr lvl="0">
              <a:defRPr/>
            </a:pPr>
            <a:r>
              <a:rPr lang="zh-CN" altLang="en-US" sz="2000" b="1"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公司介绍</a:t>
            </a:r>
          </a:p>
        </p:txBody>
      </p:sp>
      <p:cxnSp>
        <p:nvCxnSpPr>
          <p:cNvPr id="107" name="直接连接符 106"/>
          <p:cNvCxnSpPr>
            <a:cxnSpLocks/>
          </p:cNvCxnSpPr>
          <p:nvPr/>
        </p:nvCxnSpPr>
        <p:spPr>
          <a:xfrm>
            <a:off x="5890175" y="4684976"/>
            <a:ext cx="1933789" cy="0"/>
          </a:xfrm>
          <a:prstGeom prst="line">
            <a:avLst/>
          </a:prstGeom>
          <a:ln>
            <a:solidFill>
              <a:schemeClr val="tx1">
                <a:lumMod val="75000"/>
                <a:lumOff val="25000"/>
              </a:schemeClr>
            </a:solidFill>
            <a:headEnd type="oval"/>
            <a:tailEnd type="none" w="med" len="med"/>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7461107" y="4279616"/>
            <a:ext cx="725714" cy="400110"/>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05</a:t>
            </a: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a:extLst>
              <a:ext uri="{FF2B5EF4-FFF2-40B4-BE49-F238E27FC236}">
                <a16:creationId xmlns:a16="http://schemas.microsoft.com/office/drawing/2014/main" id="{64BA2AA1-4188-4F79-8612-3F9F207C0F8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34002" y="341188"/>
            <a:ext cx="1325427"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E9AFBB9B-30B3-4944-9AA7-088268B55994}"/>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012CD905-2AD3-4467-97BE-CF6DB25B58B7}"/>
              </a:ext>
            </a:extLst>
          </p:cNvPr>
          <p:cNvPicPr>
            <a:picLocks noChangeAspect="1"/>
          </p:cNvPicPr>
          <p:nvPr/>
        </p:nvPicPr>
        <p:blipFill>
          <a:blip r:embed="rId2"/>
          <a:stretch>
            <a:fillRect/>
          </a:stretch>
        </p:blipFill>
        <p:spPr>
          <a:xfrm>
            <a:off x="1249724" y="1288643"/>
            <a:ext cx="9830421" cy="5380132"/>
          </a:xfrm>
          <a:prstGeom prst="rect">
            <a:avLst/>
          </a:prstGeom>
        </p:spPr>
      </p:pic>
      <p:pic>
        <p:nvPicPr>
          <p:cNvPr id="5" name="图片 4">
            <a:extLst>
              <a:ext uri="{FF2B5EF4-FFF2-40B4-BE49-F238E27FC236}">
                <a16:creationId xmlns:a16="http://schemas.microsoft.com/office/drawing/2014/main" id="{4FA86962-7BCC-4F51-B787-A4E08F8AA8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39675459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E9AFBB9B-30B3-4944-9AA7-088268B55994}"/>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59069663-4E8C-445F-AC21-D8AA33A2F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829" y="1351881"/>
            <a:ext cx="9093026" cy="5316894"/>
          </a:xfrm>
          <a:prstGeom prst="rect">
            <a:avLst/>
          </a:prstGeom>
        </p:spPr>
      </p:pic>
      <p:pic>
        <p:nvPicPr>
          <p:cNvPr id="5" name="图片 4">
            <a:extLst>
              <a:ext uri="{FF2B5EF4-FFF2-40B4-BE49-F238E27FC236}">
                <a16:creationId xmlns:a16="http://schemas.microsoft.com/office/drawing/2014/main" id="{096CCF81-1BF9-4B21-913C-3F4054E02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18855287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E9AFBB9B-30B3-4944-9AA7-088268B55994}"/>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FBC4F49A-DEA1-4FA2-8763-40765F2C1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863" y="1378614"/>
            <a:ext cx="9047306" cy="5290161"/>
          </a:xfrm>
          <a:prstGeom prst="rect">
            <a:avLst/>
          </a:prstGeom>
        </p:spPr>
      </p:pic>
      <p:pic>
        <p:nvPicPr>
          <p:cNvPr id="5" name="图片 4">
            <a:extLst>
              <a:ext uri="{FF2B5EF4-FFF2-40B4-BE49-F238E27FC236}">
                <a16:creationId xmlns:a16="http://schemas.microsoft.com/office/drawing/2014/main" id="{4F118A14-4416-49DD-A451-EAD0174D74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16633150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E9AFBB9B-30B3-4944-9AA7-088268B55994}"/>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674EF7BB-BE80-4DF3-B2A1-2D160CB7D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7989" y="1343338"/>
            <a:ext cx="9230186" cy="5397095"/>
          </a:xfrm>
          <a:prstGeom prst="rect">
            <a:avLst/>
          </a:prstGeom>
        </p:spPr>
      </p:pic>
      <p:pic>
        <p:nvPicPr>
          <p:cNvPr id="5" name="图片 4">
            <a:extLst>
              <a:ext uri="{FF2B5EF4-FFF2-40B4-BE49-F238E27FC236}">
                <a16:creationId xmlns:a16="http://schemas.microsoft.com/office/drawing/2014/main" id="{DEC400E6-A22E-43C8-A6E4-E92938F7FA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3005801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E9AFBB9B-30B3-4944-9AA7-088268B55994}"/>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a:extLst>
              <a:ext uri="{FF2B5EF4-FFF2-40B4-BE49-F238E27FC236}">
                <a16:creationId xmlns:a16="http://schemas.microsoft.com/office/drawing/2014/main" id="{1DCB42BC-2AF7-4721-A43A-67383E6E3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074" y="1293583"/>
            <a:ext cx="9393472" cy="5492572"/>
          </a:xfrm>
          <a:prstGeom prst="rect">
            <a:avLst/>
          </a:prstGeom>
        </p:spPr>
      </p:pic>
      <p:pic>
        <p:nvPicPr>
          <p:cNvPr id="5" name="图片 4">
            <a:extLst>
              <a:ext uri="{FF2B5EF4-FFF2-40B4-BE49-F238E27FC236}">
                <a16:creationId xmlns:a16="http://schemas.microsoft.com/office/drawing/2014/main" id="{64859AFA-B08F-441D-A191-C3AE1D67F6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25748690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E9AFBB9B-30B3-4944-9AA7-088268B55994}"/>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a:extLst>
              <a:ext uri="{FF2B5EF4-FFF2-40B4-BE49-F238E27FC236}">
                <a16:creationId xmlns:a16="http://schemas.microsoft.com/office/drawing/2014/main" id="{1621B242-55AD-4DCB-B92F-EC1E98FE12A4}"/>
              </a:ext>
            </a:extLst>
          </p:cNvPr>
          <p:cNvPicPr>
            <a:picLocks noChangeAspect="1"/>
          </p:cNvPicPr>
          <p:nvPr/>
        </p:nvPicPr>
        <p:blipFill>
          <a:blip r:embed="rId2"/>
          <a:stretch>
            <a:fillRect/>
          </a:stretch>
        </p:blipFill>
        <p:spPr>
          <a:xfrm>
            <a:off x="176347" y="1892701"/>
            <a:ext cx="11676017" cy="3474327"/>
          </a:xfrm>
          <a:prstGeom prst="rect">
            <a:avLst/>
          </a:prstGeom>
        </p:spPr>
      </p:pic>
      <p:pic>
        <p:nvPicPr>
          <p:cNvPr id="8" name="图片 7">
            <a:extLst>
              <a:ext uri="{FF2B5EF4-FFF2-40B4-BE49-F238E27FC236}">
                <a16:creationId xmlns:a16="http://schemas.microsoft.com/office/drawing/2014/main" id="{7838D356-3A14-4F69-B024-91103DFE47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3980045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E9AFBB9B-30B3-4944-9AA7-088268B55994}"/>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98BB3433-F20A-4275-808C-DCBFF7F0C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433" y="1644006"/>
            <a:ext cx="10730158" cy="4563882"/>
          </a:xfrm>
          <a:prstGeom prst="rect">
            <a:avLst/>
          </a:prstGeom>
        </p:spPr>
      </p:pic>
      <p:pic>
        <p:nvPicPr>
          <p:cNvPr id="3" name="图片 2">
            <a:extLst>
              <a:ext uri="{FF2B5EF4-FFF2-40B4-BE49-F238E27FC236}">
                <a16:creationId xmlns:a16="http://schemas.microsoft.com/office/drawing/2014/main" id="{669DF8C7-C2D5-4AB6-B789-D180F40333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14186223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şļiḓe">
            <a:extLst>
              <a:ext uri="{FF2B5EF4-FFF2-40B4-BE49-F238E27FC236}">
                <a16:creationId xmlns:a16="http://schemas.microsoft.com/office/drawing/2014/main" id="{E9AFBB9B-30B3-4944-9AA7-088268B55994}"/>
              </a:ext>
            </a:extLst>
          </p:cNvPr>
          <p:cNvSpPr txBox="1"/>
          <p:nvPr/>
        </p:nvSpPr>
        <p:spPr>
          <a:xfrm>
            <a:off x="744712" y="650112"/>
            <a:ext cx="4714959" cy="58192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产品界面展示</a:t>
            </a:r>
            <a:endParaRPr kumimoji="0" lang="en-US" sz="2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a:extLst>
              <a:ext uri="{FF2B5EF4-FFF2-40B4-BE49-F238E27FC236}">
                <a16:creationId xmlns:a16="http://schemas.microsoft.com/office/drawing/2014/main" id="{B80A1D10-8AA6-49BD-BCD3-C1839CC2214C}"/>
              </a:ext>
            </a:extLst>
          </p:cNvPr>
          <p:cNvPicPr>
            <a:picLocks noChangeAspect="1"/>
          </p:cNvPicPr>
          <p:nvPr/>
        </p:nvPicPr>
        <p:blipFill>
          <a:blip r:embed="rId2"/>
          <a:stretch>
            <a:fillRect/>
          </a:stretch>
        </p:blipFill>
        <p:spPr>
          <a:xfrm>
            <a:off x="610688" y="1572478"/>
            <a:ext cx="11088189" cy="4635410"/>
          </a:xfrm>
          <a:prstGeom prst="rect">
            <a:avLst/>
          </a:prstGeom>
        </p:spPr>
      </p:pic>
      <p:pic>
        <p:nvPicPr>
          <p:cNvPr id="4" name="图片 3">
            <a:extLst>
              <a:ext uri="{FF2B5EF4-FFF2-40B4-BE49-F238E27FC236}">
                <a16:creationId xmlns:a16="http://schemas.microsoft.com/office/drawing/2014/main" id="{E4BDE709-F353-40AE-B235-7F5F716FF7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32699330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824671" y="-1810658"/>
            <a:ext cx="10502929" cy="6807201"/>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66518" t="45714"/>
          <a:stretch>
            <a:fillRect/>
          </a:stretch>
        </p:blipFill>
        <p:spPr>
          <a:xfrm rot="10800000">
            <a:off x="8109856" y="3135086"/>
            <a:ext cx="4082143" cy="3722914"/>
          </a:xfrm>
          <a:prstGeom prst="rect">
            <a:avLst/>
          </a:prstGeom>
        </p:spPr>
      </p:pic>
      <p:sp>
        <p:nvSpPr>
          <p:cNvPr id="17" name="文本框 16"/>
          <p:cNvSpPr txBox="1"/>
          <p:nvPr/>
        </p:nvSpPr>
        <p:spPr>
          <a:xfrm>
            <a:off x="1131573" y="2846664"/>
            <a:ext cx="5325606" cy="1200329"/>
          </a:xfrm>
          <a:prstGeom prst="rect">
            <a:avLst/>
          </a:prstGeom>
          <a:noFill/>
        </p:spPr>
        <p:txBody>
          <a:bodyPr wrap="squar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a:t>
            </a:r>
            <a:r>
              <a:rPr lang="en-US" altLang="zh-CN" sz="72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图片 10"/>
          <p:cNvPicPr>
            <a:picLocks noChangeAspect="1"/>
          </p:cNvPicPr>
          <p:nvPr/>
        </p:nvPicPr>
        <p:blipFill>
          <a:blip r:embed="rId6"/>
          <a:stretch>
            <a:fillRect/>
          </a:stretch>
        </p:blipFill>
        <p:spPr>
          <a:xfrm>
            <a:off x="9556565" y="3627984"/>
            <a:ext cx="3492293" cy="3653638"/>
          </a:xfrm>
          <a:prstGeom prst="rect">
            <a:avLst/>
          </a:prstGeom>
        </p:spPr>
      </p:pic>
      <p:cxnSp>
        <p:nvCxnSpPr>
          <p:cNvPr id="13" name="直接连接符 12"/>
          <p:cNvCxnSpPr/>
          <p:nvPr/>
        </p:nvCxnSpPr>
        <p:spPr>
          <a:xfrm>
            <a:off x="5807674" y="4046993"/>
            <a:ext cx="4605749" cy="0"/>
          </a:xfrm>
          <a:prstGeom prst="line">
            <a:avLst/>
          </a:prstGeom>
          <a:ln>
            <a:solidFill>
              <a:schemeClr val="tx1">
                <a:lumMod val="75000"/>
                <a:lumOff val="25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760024" y="3031329"/>
            <a:ext cx="4653399" cy="830997"/>
          </a:xfrm>
          <a:prstGeom prst="rect">
            <a:avLst/>
          </a:prstGeom>
        </p:spPr>
        <p:txBody>
          <a:bodyPr wrap="square">
            <a:spAutoFit/>
          </a:bodyPr>
          <a:lstStyle>
            <a:defPPr>
              <a:defRPr lang="zh-CN"/>
            </a:defPPr>
            <a:lvl1pPr algn="just">
              <a:spcAft>
                <a:spcPts val="0"/>
              </a:spcAft>
              <a:defRPr sz="4800" b="1" kern="100">
                <a:ln w="10160">
                  <a:noFill/>
                  <a:prstDash val="solid"/>
                </a:ln>
                <a:gradFill>
                  <a:gsLst>
                    <a:gs pos="0">
                      <a:srgbClr val="0C2D5D"/>
                    </a:gs>
                    <a:gs pos="100000">
                      <a:srgbClr val="2A5DA3"/>
                    </a:gs>
                  </a:gsLst>
                  <a:lin ang="5400000" scaled="0"/>
                </a:gradFill>
                <a:effectLst>
                  <a:outerShdw blurRad="38100" dist="22860" dir="5400000" algn="tl" rotWithShape="0">
                    <a:srgbClr val="000000">
                      <a:alpha val="30000"/>
                    </a:srgbClr>
                  </a:outerShdw>
                </a:effectLst>
                <a:latin typeface="汉仪大黑简" panose="02010609000101010101" pitchFamily="49" charset="-122"/>
                <a:ea typeface="汉仪大黑简" panose="02010609000101010101" pitchFamily="49" charset="-122"/>
                <a:cs typeface="Times New Roman" panose="02020503050405090304" pitchFamily="18" charset="0"/>
              </a:defRPr>
            </a:lvl1pPr>
          </a:lstStyle>
          <a:p>
            <a:pPr algn="l"/>
            <a:r>
              <a:rPr lang="zh-CN" altLang="en-US" b="0" dirty="0">
                <a:latin typeface="微软雅黑" panose="020B0503020204020204" pitchFamily="34" charset="-122"/>
                <a:ea typeface="微软雅黑" panose="020B0503020204020204" pitchFamily="34" charset="-122"/>
                <a:sym typeface="微软雅黑" panose="020B0503020204020204" pitchFamily="34" charset="-122"/>
              </a:rPr>
              <a:t>用户价值</a:t>
            </a:r>
          </a:p>
        </p:txBody>
      </p:sp>
      <p:pic>
        <p:nvPicPr>
          <p:cNvPr id="2" name="图片 1">
            <a:extLst>
              <a:ext uri="{FF2B5EF4-FFF2-40B4-BE49-F238E27FC236}">
                <a16:creationId xmlns:a16="http://schemas.microsoft.com/office/drawing/2014/main" id="{A139E17D-775F-4719-BD9B-9FBB77D3FB3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outHorizontal)">
                                      <p:cBhvr>
                                        <p:cTn id="12" dur="500"/>
                                        <p:tgtEl>
                                          <p:spTgt spid="1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4803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27377" y="1390647"/>
            <a:ext cx="11402698" cy="4495805"/>
            <a:chOff x="627377" y="1390650"/>
            <a:chExt cx="11402680" cy="4495798"/>
          </a:xfrm>
        </p:grpSpPr>
        <p:grpSp>
          <p:nvGrpSpPr>
            <p:cNvPr id="3" name="îṡ1îḋé"/>
            <p:cNvGrpSpPr/>
            <p:nvPr/>
          </p:nvGrpSpPr>
          <p:grpSpPr>
            <a:xfrm>
              <a:off x="673101" y="1460358"/>
              <a:ext cx="6108700" cy="1071345"/>
              <a:chOff x="673100" y="1390651"/>
              <a:chExt cx="6108700" cy="1071345"/>
            </a:xfrm>
          </p:grpSpPr>
          <p:sp>
            <p:nvSpPr>
              <p:cNvPr id="283" name="iṧḷîḓè"/>
              <p:cNvSpPr txBox="1"/>
              <p:nvPr/>
            </p:nvSpPr>
            <p:spPr>
              <a:xfrm>
                <a:off x="673100" y="1390651"/>
                <a:ext cx="6108700" cy="963130"/>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助力</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网安法</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等级保护</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合规管理</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85" name="直接连接符 284"/>
              <p:cNvCxnSpPr>
                <a:cxnSpLocks/>
              </p:cNvCxnSpPr>
              <p:nvPr/>
            </p:nvCxnSpPr>
            <p:spPr>
              <a:xfrm>
                <a:off x="777875" y="2461996"/>
                <a:ext cx="668817"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4" name="íSḷïḋ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7939578" y="1390650"/>
              <a:ext cx="4090479" cy="4495798"/>
              <a:chOff x="3836988" y="941388"/>
              <a:chExt cx="4518026" cy="4965701"/>
            </a:xfrm>
          </p:grpSpPr>
          <p:sp>
            <p:nvSpPr>
              <p:cNvPr id="28" name="iśḻîḑe"/>
              <p:cNvSpPr/>
              <p:nvPr/>
            </p:nvSpPr>
            <p:spPr bwMode="auto">
              <a:xfrm>
                <a:off x="5549901" y="1644651"/>
                <a:ext cx="230188" cy="198438"/>
              </a:xfrm>
              <a:custGeom>
                <a:avLst/>
                <a:gdLst>
                  <a:gd name="T0" fmla="*/ 65 w 75"/>
                  <a:gd name="T1" fmla="*/ 14 h 65"/>
                  <a:gd name="T2" fmla="*/ 60 w 75"/>
                  <a:gd name="T3" fmla="*/ 17 h 65"/>
                  <a:gd name="T4" fmla="*/ 49 w 75"/>
                  <a:gd name="T5" fmla="*/ 9 h 65"/>
                  <a:gd name="T6" fmla="*/ 49 w 75"/>
                  <a:gd name="T7" fmla="*/ 9 h 65"/>
                  <a:gd name="T8" fmla="*/ 49 w 75"/>
                  <a:gd name="T9" fmla="*/ 9 h 65"/>
                  <a:gd name="T10" fmla="*/ 44 w 75"/>
                  <a:gd name="T11" fmla="*/ 0 h 65"/>
                  <a:gd name="T12" fmla="*/ 38 w 75"/>
                  <a:gd name="T13" fmla="*/ 2 h 65"/>
                  <a:gd name="T14" fmla="*/ 26 w 75"/>
                  <a:gd name="T15" fmla="*/ 20 h 65"/>
                  <a:gd name="T16" fmla="*/ 27 w 75"/>
                  <a:gd name="T17" fmla="*/ 23 h 65"/>
                  <a:gd name="T18" fmla="*/ 26 w 75"/>
                  <a:gd name="T19" fmla="*/ 23 h 65"/>
                  <a:gd name="T20" fmla="*/ 16 w 75"/>
                  <a:gd name="T21" fmla="*/ 44 h 65"/>
                  <a:gd name="T22" fmla="*/ 11 w 75"/>
                  <a:gd name="T23" fmla="*/ 47 h 65"/>
                  <a:gd name="T24" fmla="*/ 0 w 75"/>
                  <a:gd name="T25" fmla="*/ 63 h 65"/>
                  <a:gd name="T26" fmla="*/ 0 w 75"/>
                  <a:gd name="T27" fmla="*/ 65 h 65"/>
                  <a:gd name="T28" fmla="*/ 75 w 75"/>
                  <a:gd name="T29" fmla="*/ 20 h 65"/>
                  <a:gd name="T30" fmla="*/ 75 w 75"/>
                  <a:gd name="T31" fmla="*/ 18 h 65"/>
                  <a:gd name="T32" fmla="*/ 65 w 75"/>
                  <a:gd name="T33" fmla="*/ 14 h 65"/>
                  <a:gd name="T34" fmla="*/ 38 w 75"/>
                  <a:gd name="T35" fmla="*/ 19 h 65"/>
                  <a:gd name="T36" fmla="*/ 32 w 75"/>
                  <a:gd name="T37" fmla="*/ 17 h 65"/>
                  <a:gd name="T38" fmla="*/ 38 w 75"/>
                  <a:gd name="T39" fmla="*/ 7 h 65"/>
                  <a:gd name="T40" fmla="*/ 44 w 75"/>
                  <a:gd name="T41" fmla="*/ 10 h 65"/>
                  <a:gd name="T42" fmla="*/ 38 w 75"/>
                  <a:gd name="T43"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65">
                    <a:moveTo>
                      <a:pt x="65" y="14"/>
                    </a:moveTo>
                    <a:cubicBezTo>
                      <a:pt x="60" y="17"/>
                      <a:pt x="60" y="17"/>
                      <a:pt x="60" y="17"/>
                    </a:cubicBezTo>
                    <a:cubicBezTo>
                      <a:pt x="53" y="22"/>
                      <a:pt x="47" y="18"/>
                      <a:pt x="49" y="9"/>
                    </a:cubicBezTo>
                    <a:cubicBezTo>
                      <a:pt x="49" y="9"/>
                      <a:pt x="49" y="9"/>
                      <a:pt x="49" y="9"/>
                    </a:cubicBezTo>
                    <a:cubicBezTo>
                      <a:pt x="49" y="9"/>
                      <a:pt x="49" y="9"/>
                      <a:pt x="49" y="9"/>
                    </a:cubicBezTo>
                    <a:cubicBezTo>
                      <a:pt x="50" y="5"/>
                      <a:pt x="50" y="1"/>
                      <a:pt x="44" y="0"/>
                    </a:cubicBezTo>
                    <a:cubicBezTo>
                      <a:pt x="42" y="0"/>
                      <a:pt x="40" y="0"/>
                      <a:pt x="38" y="2"/>
                    </a:cubicBezTo>
                    <a:cubicBezTo>
                      <a:pt x="31" y="6"/>
                      <a:pt x="26" y="14"/>
                      <a:pt x="26" y="20"/>
                    </a:cubicBezTo>
                    <a:cubicBezTo>
                      <a:pt x="26" y="21"/>
                      <a:pt x="26" y="22"/>
                      <a:pt x="27" y="23"/>
                    </a:cubicBezTo>
                    <a:cubicBezTo>
                      <a:pt x="26" y="23"/>
                      <a:pt x="26" y="23"/>
                      <a:pt x="26" y="23"/>
                    </a:cubicBezTo>
                    <a:cubicBezTo>
                      <a:pt x="29" y="29"/>
                      <a:pt x="23" y="39"/>
                      <a:pt x="16" y="44"/>
                    </a:cubicBezTo>
                    <a:cubicBezTo>
                      <a:pt x="11" y="47"/>
                      <a:pt x="11" y="47"/>
                      <a:pt x="11" y="47"/>
                    </a:cubicBezTo>
                    <a:cubicBezTo>
                      <a:pt x="5" y="50"/>
                      <a:pt x="0" y="58"/>
                      <a:pt x="0" y="63"/>
                    </a:cubicBezTo>
                    <a:cubicBezTo>
                      <a:pt x="0" y="65"/>
                      <a:pt x="0" y="65"/>
                      <a:pt x="0" y="65"/>
                    </a:cubicBezTo>
                    <a:cubicBezTo>
                      <a:pt x="75" y="20"/>
                      <a:pt x="75" y="20"/>
                      <a:pt x="75" y="20"/>
                    </a:cubicBezTo>
                    <a:cubicBezTo>
                      <a:pt x="75" y="18"/>
                      <a:pt x="75" y="18"/>
                      <a:pt x="75" y="18"/>
                    </a:cubicBezTo>
                    <a:cubicBezTo>
                      <a:pt x="75" y="12"/>
                      <a:pt x="71" y="11"/>
                      <a:pt x="65" y="14"/>
                    </a:cubicBezTo>
                    <a:close/>
                    <a:moveTo>
                      <a:pt x="38" y="19"/>
                    </a:moveTo>
                    <a:cubicBezTo>
                      <a:pt x="35" y="21"/>
                      <a:pt x="32" y="20"/>
                      <a:pt x="32" y="17"/>
                    </a:cubicBezTo>
                    <a:cubicBezTo>
                      <a:pt x="32" y="14"/>
                      <a:pt x="35" y="9"/>
                      <a:pt x="38" y="7"/>
                    </a:cubicBezTo>
                    <a:cubicBezTo>
                      <a:pt x="41" y="5"/>
                      <a:pt x="44" y="6"/>
                      <a:pt x="44" y="10"/>
                    </a:cubicBezTo>
                    <a:cubicBezTo>
                      <a:pt x="44" y="13"/>
                      <a:pt x="41" y="17"/>
                      <a:pt x="38" y="19"/>
                    </a:cubicBezTo>
                    <a:close/>
                  </a:path>
                </a:pathLst>
              </a:custGeom>
              <a:solidFill>
                <a:srgbClr val="BCBCB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ïṥḷíḓe"/>
              <p:cNvSpPr/>
              <p:nvPr/>
            </p:nvSpPr>
            <p:spPr bwMode="auto">
              <a:xfrm>
                <a:off x="5387976" y="1612901"/>
                <a:ext cx="558800" cy="409575"/>
              </a:xfrm>
              <a:custGeom>
                <a:avLst/>
                <a:gdLst>
                  <a:gd name="T0" fmla="*/ 182 w 182"/>
                  <a:gd name="T1" fmla="*/ 23 h 133"/>
                  <a:gd name="T2" fmla="*/ 0 w 182"/>
                  <a:gd name="T3" fmla="*/ 133 h 133"/>
                  <a:gd name="T4" fmla="*/ 0 w 182"/>
                  <a:gd name="T5" fmla="*/ 128 h 133"/>
                  <a:gd name="T6" fmla="*/ 25 w 182"/>
                  <a:gd name="T7" fmla="*/ 88 h 133"/>
                  <a:gd name="T8" fmla="*/ 157 w 182"/>
                  <a:gd name="T9" fmla="*/ 9 h 133"/>
                  <a:gd name="T10" fmla="*/ 182 w 182"/>
                  <a:gd name="T11" fmla="*/ 19 h 133"/>
                  <a:gd name="T12" fmla="*/ 182 w 182"/>
                  <a:gd name="T13" fmla="*/ 23 h 133"/>
                </a:gdLst>
                <a:ahLst/>
                <a:cxnLst>
                  <a:cxn ang="0">
                    <a:pos x="T0" y="T1"/>
                  </a:cxn>
                  <a:cxn ang="0">
                    <a:pos x="T2" y="T3"/>
                  </a:cxn>
                  <a:cxn ang="0">
                    <a:pos x="T4" y="T5"/>
                  </a:cxn>
                  <a:cxn ang="0">
                    <a:pos x="T6" y="T7"/>
                  </a:cxn>
                  <a:cxn ang="0">
                    <a:pos x="T8" y="T9"/>
                  </a:cxn>
                  <a:cxn ang="0">
                    <a:pos x="T10" y="T11"/>
                  </a:cxn>
                  <a:cxn ang="0">
                    <a:pos x="T12" y="T13"/>
                  </a:cxn>
                </a:cxnLst>
                <a:rect l="0" t="0" r="r" b="b"/>
                <a:pathLst>
                  <a:path w="182" h="133">
                    <a:moveTo>
                      <a:pt x="182" y="23"/>
                    </a:moveTo>
                    <a:cubicBezTo>
                      <a:pt x="0" y="133"/>
                      <a:pt x="0" y="133"/>
                      <a:pt x="0" y="133"/>
                    </a:cubicBezTo>
                    <a:cubicBezTo>
                      <a:pt x="0" y="128"/>
                      <a:pt x="0" y="128"/>
                      <a:pt x="0" y="128"/>
                    </a:cubicBezTo>
                    <a:cubicBezTo>
                      <a:pt x="0" y="115"/>
                      <a:pt x="11" y="96"/>
                      <a:pt x="25" y="88"/>
                    </a:cubicBezTo>
                    <a:cubicBezTo>
                      <a:pt x="157" y="9"/>
                      <a:pt x="157" y="9"/>
                      <a:pt x="157" y="9"/>
                    </a:cubicBezTo>
                    <a:cubicBezTo>
                      <a:pt x="171" y="0"/>
                      <a:pt x="182" y="5"/>
                      <a:pt x="182" y="19"/>
                    </a:cubicBezTo>
                    <a:lnTo>
                      <a:pt x="182" y="23"/>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îsḻîḓê"/>
              <p:cNvSpPr/>
              <p:nvPr/>
            </p:nvSpPr>
            <p:spPr bwMode="auto">
              <a:xfrm>
                <a:off x="4965701" y="1466851"/>
                <a:ext cx="1362075" cy="2947988"/>
              </a:xfrm>
              <a:custGeom>
                <a:avLst/>
                <a:gdLst>
                  <a:gd name="T0" fmla="*/ 443 w 443"/>
                  <a:gd name="T1" fmla="*/ 5 h 961"/>
                  <a:gd name="T2" fmla="*/ 432 w 443"/>
                  <a:gd name="T3" fmla="*/ 1 h 961"/>
                  <a:gd name="T4" fmla="*/ 432 w 443"/>
                  <a:gd name="T5" fmla="*/ 1 h 961"/>
                  <a:gd name="T6" fmla="*/ 423 w 443"/>
                  <a:gd name="T7" fmla="*/ 1 h 961"/>
                  <a:gd name="T8" fmla="*/ 13 w 443"/>
                  <a:gd name="T9" fmla="*/ 254 h 961"/>
                  <a:gd name="T10" fmla="*/ 0 w 443"/>
                  <a:gd name="T11" fmla="*/ 277 h 961"/>
                  <a:gd name="T12" fmla="*/ 0 w 443"/>
                  <a:gd name="T13" fmla="*/ 946 h 961"/>
                  <a:gd name="T14" fmla="*/ 5 w 443"/>
                  <a:gd name="T15" fmla="*/ 956 h 961"/>
                  <a:gd name="T16" fmla="*/ 8 w 443"/>
                  <a:gd name="T17" fmla="*/ 957 h 961"/>
                  <a:gd name="T18" fmla="*/ 16 w 443"/>
                  <a:gd name="T19" fmla="*/ 961 h 961"/>
                  <a:gd name="T20" fmla="*/ 20 w 443"/>
                  <a:gd name="T21" fmla="*/ 954 h 961"/>
                  <a:gd name="T22" fmla="*/ 427 w 443"/>
                  <a:gd name="T23" fmla="*/ 704 h 961"/>
                  <a:gd name="T24" fmla="*/ 438 w 443"/>
                  <a:gd name="T25" fmla="*/ 684 h 961"/>
                  <a:gd name="T26" fmla="*/ 438 w 443"/>
                  <a:gd name="T27" fmla="*/ 10 h 961"/>
                  <a:gd name="T28" fmla="*/ 438 w 443"/>
                  <a:gd name="T29" fmla="*/ 6 h 961"/>
                  <a:gd name="T30" fmla="*/ 442 w 443"/>
                  <a:gd name="T31" fmla="*/ 8 h 961"/>
                  <a:gd name="T32" fmla="*/ 443 w 443"/>
                  <a:gd name="T33" fmla="*/ 5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3" h="961">
                    <a:moveTo>
                      <a:pt x="443" y="5"/>
                    </a:moveTo>
                    <a:cubicBezTo>
                      <a:pt x="432" y="1"/>
                      <a:pt x="432" y="1"/>
                      <a:pt x="432" y="1"/>
                    </a:cubicBezTo>
                    <a:cubicBezTo>
                      <a:pt x="432" y="1"/>
                      <a:pt x="432" y="1"/>
                      <a:pt x="432" y="1"/>
                    </a:cubicBezTo>
                    <a:cubicBezTo>
                      <a:pt x="429" y="0"/>
                      <a:pt x="426" y="0"/>
                      <a:pt x="423" y="1"/>
                    </a:cubicBezTo>
                    <a:cubicBezTo>
                      <a:pt x="13" y="254"/>
                      <a:pt x="13" y="254"/>
                      <a:pt x="13" y="254"/>
                    </a:cubicBezTo>
                    <a:cubicBezTo>
                      <a:pt x="4" y="259"/>
                      <a:pt x="0" y="268"/>
                      <a:pt x="0" y="277"/>
                    </a:cubicBezTo>
                    <a:cubicBezTo>
                      <a:pt x="0" y="946"/>
                      <a:pt x="0" y="946"/>
                      <a:pt x="0" y="946"/>
                    </a:cubicBezTo>
                    <a:cubicBezTo>
                      <a:pt x="0" y="951"/>
                      <a:pt x="2" y="954"/>
                      <a:pt x="5" y="956"/>
                    </a:cubicBezTo>
                    <a:cubicBezTo>
                      <a:pt x="6" y="957"/>
                      <a:pt x="7" y="957"/>
                      <a:pt x="8" y="957"/>
                    </a:cubicBezTo>
                    <a:cubicBezTo>
                      <a:pt x="16" y="961"/>
                      <a:pt x="16" y="961"/>
                      <a:pt x="16" y="961"/>
                    </a:cubicBezTo>
                    <a:cubicBezTo>
                      <a:pt x="20" y="954"/>
                      <a:pt x="20" y="954"/>
                      <a:pt x="20" y="954"/>
                    </a:cubicBezTo>
                    <a:cubicBezTo>
                      <a:pt x="427" y="704"/>
                      <a:pt x="427" y="704"/>
                      <a:pt x="427" y="704"/>
                    </a:cubicBezTo>
                    <a:cubicBezTo>
                      <a:pt x="434" y="700"/>
                      <a:pt x="438" y="692"/>
                      <a:pt x="438" y="684"/>
                    </a:cubicBezTo>
                    <a:cubicBezTo>
                      <a:pt x="438" y="10"/>
                      <a:pt x="438" y="10"/>
                      <a:pt x="438" y="10"/>
                    </a:cubicBezTo>
                    <a:cubicBezTo>
                      <a:pt x="438" y="8"/>
                      <a:pt x="438" y="7"/>
                      <a:pt x="438" y="6"/>
                    </a:cubicBezTo>
                    <a:cubicBezTo>
                      <a:pt x="442" y="8"/>
                      <a:pt x="442" y="8"/>
                      <a:pt x="442" y="8"/>
                    </a:cubicBezTo>
                    <a:cubicBezTo>
                      <a:pt x="443" y="5"/>
                      <a:pt x="443" y="5"/>
                      <a:pt x="443" y="5"/>
                    </a:cubicBezTo>
                  </a:path>
                </a:pathLst>
              </a:custGeom>
              <a:solidFill>
                <a:srgbClr val="0B465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ïSḷîḍè"/>
              <p:cNvSpPr/>
              <p:nvPr/>
            </p:nvSpPr>
            <p:spPr bwMode="auto">
              <a:xfrm>
                <a:off x="4995863" y="1473201"/>
                <a:ext cx="1350963" cy="2954338"/>
              </a:xfrm>
              <a:custGeom>
                <a:avLst/>
                <a:gdLst>
                  <a:gd name="T0" fmla="*/ 439 w 439"/>
                  <a:gd name="T1" fmla="*/ 12 h 963"/>
                  <a:gd name="T2" fmla="*/ 439 w 439"/>
                  <a:gd name="T3" fmla="*/ 687 h 963"/>
                  <a:gd name="T4" fmla="*/ 428 w 439"/>
                  <a:gd name="T5" fmla="*/ 706 h 963"/>
                  <a:gd name="T6" fmla="*/ 18 w 439"/>
                  <a:gd name="T7" fmla="*/ 958 h 963"/>
                  <a:gd name="T8" fmla="*/ 0 w 439"/>
                  <a:gd name="T9" fmla="*/ 948 h 963"/>
                  <a:gd name="T10" fmla="*/ 0 w 439"/>
                  <a:gd name="T11" fmla="*/ 279 h 963"/>
                  <a:gd name="T12" fmla="*/ 13 w 439"/>
                  <a:gd name="T13" fmla="*/ 256 h 963"/>
                  <a:gd name="T14" fmla="*/ 424 w 439"/>
                  <a:gd name="T15" fmla="*/ 4 h 963"/>
                  <a:gd name="T16" fmla="*/ 439 w 439"/>
                  <a:gd name="T17" fmla="*/ 1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963">
                    <a:moveTo>
                      <a:pt x="439" y="12"/>
                    </a:moveTo>
                    <a:cubicBezTo>
                      <a:pt x="439" y="687"/>
                      <a:pt x="439" y="687"/>
                      <a:pt x="439" y="687"/>
                    </a:cubicBezTo>
                    <a:cubicBezTo>
                      <a:pt x="439" y="695"/>
                      <a:pt x="435" y="702"/>
                      <a:pt x="428" y="706"/>
                    </a:cubicBezTo>
                    <a:cubicBezTo>
                      <a:pt x="18" y="958"/>
                      <a:pt x="18" y="958"/>
                      <a:pt x="18" y="958"/>
                    </a:cubicBezTo>
                    <a:cubicBezTo>
                      <a:pt x="10" y="963"/>
                      <a:pt x="0" y="957"/>
                      <a:pt x="0" y="948"/>
                    </a:cubicBezTo>
                    <a:cubicBezTo>
                      <a:pt x="0" y="279"/>
                      <a:pt x="0" y="279"/>
                      <a:pt x="0" y="279"/>
                    </a:cubicBezTo>
                    <a:cubicBezTo>
                      <a:pt x="0" y="270"/>
                      <a:pt x="5" y="261"/>
                      <a:pt x="13" y="256"/>
                    </a:cubicBezTo>
                    <a:cubicBezTo>
                      <a:pt x="424" y="4"/>
                      <a:pt x="424" y="4"/>
                      <a:pt x="424" y="4"/>
                    </a:cubicBezTo>
                    <a:cubicBezTo>
                      <a:pt x="430" y="0"/>
                      <a:pt x="439" y="4"/>
                      <a:pt x="439" y="12"/>
                    </a:cubicBezTo>
                  </a:path>
                </a:pathLst>
              </a:custGeom>
              <a:solidFill>
                <a:srgbClr val="06344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îśļîḍê"/>
              <p:cNvSpPr/>
              <p:nvPr/>
            </p:nvSpPr>
            <p:spPr bwMode="auto">
              <a:xfrm>
                <a:off x="5043488" y="1543051"/>
                <a:ext cx="1257300" cy="2805113"/>
              </a:xfrm>
              <a:custGeom>
                <a:avLst/>
                <a:gdLst>
                  <a:gd name="T0" fmla="*/ 409 w 409"/>
                  <a:gd name="T1" fmla="*/ 6 h 914"/>
                  <a:gd name="T2" fmla="*/ 409 w 409"/>
                  <a:gd name="T3" fmla="*/ 660 h 914"/>
                  <a:gd name="T4" fmla="*/ 405 w 409"/>
                  <a:gd name="T5" fmla="*/ 667 h 914"/>
                  <a:gd name="T6" fmla="*/ 6 w 409"/>
                  <a:gd name="T7" fmla="*/ 912 h 914"/>
                  <a:gd name="T8" fmla="*/ 0 w 409"/>
                  <a:gd name="T9" fmla="*/ 909 h 914"/>
                  <a:gd name="T10" fmla="*/ 0 w 409"/>
                  <a:gd name="T11" fmla="*/ 256 h 914"/>
                  <a:gd name="T12" fmla="*/ 6 w 409"/>
                  <a:gd name="T13" fmla="*/ 246 h 914"/>
                  <a:gd name="T14" fmla="*/ 402 w 409"/>
                  <a:gd name="T15" fmla="*/ 2 h 914"/>
                  <a:gd name="T16" fmla="*/ 409 w 409"/>
                  <a:gd name="T17" fmla="*/ 6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914">
                    <a:moveTo>
                      <a:pt x="409" y="6"/>
                    </a:moveTo>
                    <a:cubicBezTo>
                      <a:pt x="409" y="660"/>
                      <a:pt x="409" y="660"/>
                      <a:pt x="409" y="660"/>
                    </a:cubicBezTo>
                    <a:cubicBezTo>
                      <a:pt x="409" y="663"/>
                      <a:pt x="407" y="666"/>
                      <a:pt x="405" y="667"/>
                    </a:cubicBezTo>
                    <a:cubicBezTo>
                      <a:pt x="6" y="912"/>
                      <a:pt x="6" y="912"/>
                      <a:pt x="6" y="912"/>
                    </a:cubicBezTo>
                    <a:cubicBezTo>
                      <a:pt x="3" y="914"/>
                      <a:pt x="0" y="912"/>
                      <a:pt x="0" y="909"/>
                    </a:cubicBezTo>
                    <a:cubicBezTo>
                      <a:pt x="0" y="256"/>
                      <a:pt x="0" y="256"/>
                      <a:pt x="0" y="256"/>
                    </a:cubicBezTo>
                    <a:cubicBezTo>
                      <a:pt x="0" y="252"/>
                      <a:pt x="2" y="248"/>
                      <a:pt x="6" y="246"/>
                    </a:cubicBezTo>
                    <a:cubicBezTo>
                      <a:pt x="402" y="2"/>
                      <a:pt x="402" y="2"/>
                      <a:pt x="402" y="2"/>
                    </a:cubicBezTo>
                    <a:cubicBezTo>
                      <a:pt x="405" y="0"/>
                      <a:pt x="409" y="3"/>
                      <a:pt x="409" y="6"/>
                    </a:cubicBezTo>
                  </a:path>
                </a:pathLst>
              </a:custGeom>
              <a:solidFill>
                <a:srgbClr val="4DE4E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iśľíḍé"/>
              <p:cNvSpPr/>
              <p:nvPr/>
            </p:nvSpPr>
            <p:spPr bwMode="auto">
              <a:xfrm>
                <a:off x="5135563" y="2085976"/>
                <a:ext cx="466725" cy="1042988"/>
              </a:xfrm>
              <a:custGeom>
                <a:avLst/>
                <a:gdLst>
                  <a:gd name="T0" fmla="*/ 152 w 152"/>
                  <a:gd name="T1" fmla="*/ 2 h 340"/>
                  <a:gd name="T2" fmla="*/ 152 w 152"/>
                  <a:gd name="T3" fmla="*/ 246 h 340"/>
                  <a:gd name="T4" fmla="*/ 151 w 152"/>
                  <a:gd name="T5" fmla="*/ 248 h 340"/>
                  <a:gd name="T6" fmla="*/ 2 w 152"/>
                  <a:gd name="T7" fmla="*/ 340 h 340"/>
                  <a:gd name="T8" fmla="*/ 0 w 152"/>
                  <a:gd name="T9" fmla="*/ 338 h 340"/>
                  <a:gd name="T10" fmla="*/ 0 w 152"/>
                  <a:gd name="T11" fmla="*/ 95 h 340"/>
                  <a:gd name="T12" fmla="*/ 2 w 152"/>
                  <a:gd name="T13" fmla="*/ 91 h 340"/>
                  <a:gd name="T14" fmla="*/ 150 w 152"/>
                  <a:gd name="T15" fmla="*/ 0 h 340"/>
                  <a:gd name="T16" fmla="*/ 152 w 152"/>
                  <a:gd name="T17" fmla="*/ 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40">
                    <a:moveTo>
                      <a:pt x="152" y="2"/>
                    </a:moveTo>
                    <a:cubicBezTo>
                      <a:pt x="152" y="246"/>
                      <a:pt x="152" y="246"/>
                      <a:pt x="152" y="246"/>
                    </a:cubicBezTo>
                    <a:cubicBezTo>
                      <a:pt x="152" y="247"/>
                      <a:pt x="152" y="248"/>
                      <a:pt x="151" y="248"/>
                    </a:cubicBezTo>
                    <a:cubicBezTo>
                      <a:pt x="2" y="340"/>
                      <a:pt x="2" y="340"/>
                      <a:pt x="2" y="340"/>
                    </a:cubicBezTo>
                    <a:cubicBezTo>
                      <a:pt x="1" y="340"/>
                      <a:pt x="0" y="340"/>
                      <a:pt x="0" y="338"/>
                    </a:cubicBezTo>
                    <a:cubicBezTo>
                      <a:pt x="0" y="95"/>
                      <a:pt x="0" y="95"/>
                      <a:pt x="0" y="95"/>
                    </a:cubicBezTo>
                    <a:cubicBezTo>
                      <a:pt x="0" y="93"/>
                      <a:pt x="1" y="92"/>
                      <a:pt x="2" y="91"/>
                    </a:cubicBezTo>
                    <a:cubicBezTo>
                      <a:pt x="150" y="0"/>
                      <a:pt x="150" y="0"/>
                      <a:pt x="150" y="0"/>
                    </a:cubicBezTo>
                    <a:cubicBezTo>
                      <a:pt x="151" y="0"/>
                      <a:pt x="152" y="0"/>
                      <a:pt x="152"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iṥlîďê"/>
              <p:cNvSpPr/>
              <p:nvPr/>
            </p:nvSpPr>
            <p:spPr bwMode="auto">
              <a:xfrm>
                <a:off x="5135563" y="2976563"/>
                <a:ext cx="466725" cy="368300"/>
              </a:xfrm>
              <a:custGeom>
                <a:avLst/>
                <a:gdLst>
                  <a:gd name="T0" fmla="*/ 152 w 152"/>
                  <a:gd name="T1" fmla="*/ 2 h 120"/>
                  <a:gd name="T2" fmla="*/ 152 w 152"/>
                  <a:gd name="T3" fmla="*/ 25 h 120"/>
                  <a:gd name="T4" fmla="*/ 151 w 152"/>
                  <a:gd name="T5" fmla="*/ 28 h 120"/>
                  <a:gd name="T6" fmla="*/ 2 w 152"/>
                  <a:gd name="T7" fmla="*/ 119 h 120"/>
                  <a:gd name="T8" fmla="*/ 0 w 152"/>
                  <a:gd name="T9" fmla="*/ 118 h 120"/>
                  <a:gd name="T10" fmla="*/ 0 w 152"/>
                  <a:gd name="T11" fmla="*/ 95 h 120"/>
                  <a:gd name="T12" fmla="*/ 2 w 152"/>
                  <a:gd name="T13" fmla="*/ 91 h 120"/>
                  <a:gd name="T14" fmla="*/ 150 w 152"/>
                  <a:gd name="T15" fmla="*/ 0 h 120"/>
                  <a:gd name="T16" fmla="*/ 152 w 152"/>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20">
                    <a:moveTo>
                      <a:pt x="152" y="2"/>
                    </a:moveTo>
                    <a:cubicBezTo>
                      <a:pt x="152" y="25"/>
                      <a:pt x="152" y="25"/>
                      <a:pt x="152" y="25"/>
                    </a:cubicBezTo>
                    <a:cubicBezTo>
                      <a:pt x="152" y="26"/>
                      <a:pt x="152" y="27"/>
                      <a:pt x="151" y="28"/>
                    </a:cubicBezTo>
                    <a:cubicBezTo>
                      <a:pt x="2" y="119"/>
                      <a:pt x="2" y="119"/>
                      <a:pt x="2" y="119"/>
                    </a:cubicBezTo>
                    <a:cubicBezTo>
                      <a:pt x="1" y="120"/>
                      <a:pt x="0" y="119"/>
                      <a:pt x="0" y="118"/>
                    </a:cubicBezTo>
                    <a:cubicBezTo>
                      <a:pt x="0" y="95"/>
                      <a:pt x="0" y="95"/>
                      <a:pt x="0" y="95"/>
                    </a:cubicBezTo>
                    <a:cubicBezTo>
                      <a:pt x="0" y="93"/>
                      <a:pt x="1" y="92"/>
                      <a:pt x="2" y="91"/>
                    </a:cubicBezTo>
                    <a:cubicBezTo>
                      <a:pt x="150" y="0"/>
                      <a:pt x="150" y="0"/>
                      <a:pt x="150" y="0"/>
                    </a:cubicBezTo>
                    <a:cubicBezTo>
                      <a:pt x="151" y="0"/>
                      <a:pt x="152" y="0"/>
                      <a:pt x="152"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iş1îďé"/>
              <p:cNvSpPr/>
              <p:nvPr/>
            </p:nvSpPr>
            <p:spPr bwMode="auto">
              <a:xfrm>
                <a:off x="5184776" y="2740026"/>
                <a:ext cx="371475" cy="295275"/>
              </a:xfrm>
              <a:custGeom>
                <a:avLst/>
                <a:gdLst>
                  <a:gd name="T0" fmla="*/ 121 w 121"/>
                  <a:gd name="T1" fmla="*/ 2 h 96"/>
                  <a:gd name="T2" fmla="*/ 121 w 121"/>
                  <a:gd name="T3" fmla="*/ 20 h 96"/>
                  <a:gd name="T4" fmla="*/ 120 w 121"/>
                  <a:gd name="T5" fmla="*/ 22 h 96"/>
                  <a:gd name="T6" fmla="*/ 1 w 121"/>
                  <a:gd name="T7" fmla="*/ 95 h 96"/>
                  <a:gd name="T8" fmla="*/ 0 w 121"/>
                  <a:gd name="T9" fmla="*/ 94 h 96"/>
                  <a:gd name="T10" fmla="*/ 0 w 121"/>
                  <a:gd name="T11" fmla="*/ 76 h 96"/>
                  <a:gd name="T12" fmla="*/ 1 w 121"/>
                  <a:gd name="T13" fmla="*/ 73 h 96"/>
                  <a:gd name="T14" fmla="*/ 119 w 121"/>
                  <a:gd name="T15" fmla="*/ 1 h 96"/>
                  <a:gd name="T16" fmla="*/ 121 w 121"/>
                  <a:gd name="T17"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96">
                    <a:moveTo>
                      <a:pt x="121" y="2"/>
                    </a:moveTo>
                    <a:cubicBezTo>
                      <a:pt x="121" y="20"/>
                      <a:pt x="121" y="20"/>
                      <a:pt x="121" y="20"/>
                    </a:cubicBezTo>
                    <a:cubicBezTo>
                      <a:pt x="121" y="21"/>
                      <a:pt x="120" y="22"/>
                      <a:pt x="120" y="22"/>
                    </a:cubicBezTo>
                    <a:cubicBezTo>
                      <a:pt x="1" y="95"/>
                      <a:pt x="1" y="95"/>
                      <a:pt x="1" y="95"/>
                    </a:cubicBezTo>
                    <a:cubicBezTo>
                      <a:pt x="1" y="96"/>
                      <a:pt x="0" y="95"/>
                      <a:pt x="0" y="94"/>
                    </a:cubicBezTo>
                    <a:cubicBezTo>
                      <a:pt x="0" y="76"/>
                      <a:pt x="0" y="76"/>
                      <a:pt x="0" y="76"/>
                    </a:cubicBezTo>
                    <a:cubicBezTo>
                      <a:pt x="0" y="75"/>
                      <a:pt x="0" y="73"/>
                      <a:pt x="1" y="73"/>
                    </a:cubicBezTo>
                    <a:cubicBezTo>
                      <a:pt x="119" y="1"/>
                      <a:pt x="119" y="1"/>
                      <a:pt x="119" y="1"/>
                    </a:cubicBezTo>
                    <a:cubicBezTo>
                      <a:pt x="120" y="0"/>
                      <a:pt x="121" y="1"/>
                      <a:pt x="121" y="2"/>
                    </a:cubicBezTo>
                    <a:close/>
                  </a:path>
                </a:pathLst>
              </a:custGeom>
              <a:solidFill>
                <a:srgbClr val="1CC6C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îṣļíḍè"/>
              <p:cNvSpPr/>
              <p:nvPr/>
            </p:nvSpPr>
            <p:spPr bwMode="auto">
              <a:xfrm>
                <a:off x="5135563" y="3124201"/>
                <a:ext cx="466725" cy="368300"/>
              </a:xfrm>
              <a:custGeom>
                <a:avLst/>
                <a:gdLst>
                  <a:gd name="T0" fmla="*/ 152 w 152"/>
                  <a:gd name="T1" fmla="*/ 2 h 120"/>
                  <a:gd name="T2" fmla="*/ 152 w 152"/>
                  <a:gd name="T3" fmla="*/ 26 h 120"/>
                  <a:gd name="T4" fmla="*/ 151 w 152"/>
                  <a:gd name="T5" fmla="*/ 28 h 120"/>
                  <a:gd name="T6" fmla="*/ 2 w 152"/>
                  <a:gd name="T7" fmla="*/ 120 h 120"/>
                  <a:gd name="T8" fmla="*/ 0 w 152"/>
                  <a:gd name="T9" fmla="*/ 118 h 120"/>
                  <a:gd name="T10" fmla="*/ 0 w 152"/>
                  <a:gd name="T11" fmla="*/ 95 h 120"/>
                  <a:gd name="T12" fmla="*/ 2 w 152"/>
                  <a:gd name="T13" fmla="*/ 91 h 120"/>
                  <a:gd name="T14" fmla="*/ 150 w 152"/>
                  <a:gd name="T15" fmla="*/ 1 h 120"/>
                  <a:gd name="T16" fmla="*/ 152 w 152"/>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20">
                    <a:moveTo>
                      <a:pt x="152" y="2"/>
                    </a:moveTo>
                    <a:cubicBezTo>
                      <a:pt x="152" y="26"/>
                      <a:pt x="152" y="26"/>
                      <a:pt x="152" y="26"/>
                    </a:cubicBezTo>
                    <a:cubicBezTo>
                      <a:pt x="152" y="27"/>
                      <a:pt x="152" y="28"/>
                      <a:pt x="151" y="28"/>
                    </a:cubicBezTo>
                    <a:cubicBezTo>
                      <a:pt x="2" y="120"/>
                      <a:pt x="2" y="120"/>
                      <a:pt x="2" y="120"/>
                    </a:cubicBezTo>
                    <a:cubicBezTo>
                      <a:pt x="1" y="120"/>
                      <a:pt x="0" y="120"/>
                      <a:pt x="0" y="118"/>
                    </a:cubicBezTo>
                    <a:cubicBezTo>
                      <a:pt x="0" y="95"/>
                      <a:pt x="0" y="95"/>
                      <a:pt x="0" y="95"/>
                    </a:cubicBezTo>
                    <a:cubicBezTo>
                      <a:pt x="0" y="94"/>
                      <a:pt x="1" y="92"/>
                      <a:pt x="2" y="91"/>
                    </a:cubicBezTo>
                    <a:cubicBezTo>
                      <a:pt x="150" y="1"/>
                      <a:pt x="150" y="1"/>
                      <a:pt x="150" y="1"/>
                    </a:cubicBezTo>
                    <a:cubicBezTo>
                      <a:pt x="151" y="0"/>
                      <a:pt x="152" y="1"/>
                      <a:pt x="152"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ïṩḻíďè"/>
              <p:cNvSpPr/>
              <p:nvPr/>
            </p:nvSpPr>
            <p:spPr bwMode="auto">
              <a:xfrm>
                <a:off x="5135563" y="3335338"/>
                <a:ext cx="365125" cy="306388"/>
              </a:xfrm>
              <a:custGeom>
                <a:avLst/>
                <a:gdLst>
                  <a:gd name="T0" fmla="*/ 119 w 119"/>
                  <a:gd name="T1" fmla="*/ 2 h 100"/>
                  <a:gd name="T2" fmla="*/ 119 w 119"/>
                  <a:gd name="T3" fmla="*/ 26 h 100"/>
                  <a:gd name="T4" fmla="*/ 117 w 119"/>
                  <a:gd name="T5" fmla="*/ 28 h 100"/>
                  <a:gd name="T6" fmla="*/ 2 w 119"/>
                  <a:gd name="T7" fmla="*/ 99 h 100"/>
                  <a:gd name="T8" fmla="*/ 0 w 119"/>
                  <a:gd name="T9" fmla="*/ 98 h 100"/>
                  <a:gd name="T10" fmla="*/ 0 w 119"/>
                  <a:gd name="T11" fmla="*/ 75 h 100"/>
                  <a:gd name="T12" fmla="*/ 2 w 119"/>
                  <a:gd name="T13" fmla="*/ 71 h 100"/>
                  <a:gd name="T14" fmla="*/ 116 w 119"/>
                  <a:gd name="T15" fmla="*/ 1 h 100"/>
                  <a:gd name="T16" fmla="*/ 119 w 119"/>
                  <a:gd name="T17"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00">
                    <a:moveTo>
                      <a:pt x="119" y="2"/>
                    </a:moveTo>
                    <a:cubicBezTo>
                      <a:pt x="119" y="26"/>
                      <a:pt x="119" y="26"/>
                      <a:pt x="119" y="26"/>
                    </a:cubicBezTo>
                    <a:cubicBezTo>
                      <a:pt x="119" y="27"/>
                      <a:pt x="118" y="28"/>
                      <a:pt x="117" y="28"/>
                    </a:cubicBezTo>
                    <a:cubicBezTo>
                      <a:pt x="2" y="99"/>
                      <a:pt x="2" y="99"/>
                      <a:pt x="2" y="99"/>
                    </a:cubicBezTo>
                    <a:cubicBezTo>
                      <a:pt x="1" y="100"/>
                      <a:pt x="0" y="99"/>
                      <a:pt x="0" y="98"/>
                    </a:cubicBezTo>
                    <a:cubicBezTo>
                      <a:pt x="0" y="75"/>
                      <a:pt x="0" y="75"/>
                      <a:pt x="0" y="75"/>
                    </a:cubicBezTo>
                    <a:cubicBezTo>
                      <a:pt x="0" y="73"/>
                      <a:pt x="1" y="72"/>
                      <a:pt x="2" y="71"/>
                    </a:cubicBezTo>
                    <a:cubicBezTo>
                      <a:pt x="116" y="1"/>
                      <a:pt x="116" y="1"/>
                      <a:pt x="116" y="1"/>
                    </a:cubicBezTo>
                    <a:cubicBezTo>
                      <a:pt x="117" y="0"/>
                      <a:pt x="119" y="1"/>
                      <a:pt x="119"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îś1ïdè"/>
              <p:cNvSpPr/>
              <p:nvPr/>
            </p:nvSpPr>
            <p:spPr bwMode="auto">
              <a:xfrm>
                <a:off x="5737226" y="2881313"/>
                <a:ext cx="366713" cy="306388"/>
              </a:xfrm>
              <a:custGeom>
                <a:avLst/>
                <a:gdLst>
                  <a:gd name="T0" fmla="*/ 119 w 119"/>
                  <a:gd name="T1" fmla="*/ 2 h 100"/>
                  <a:gd name="T2" fmla="*/ 119 w 119"/>
                  <a:gd name="T3" fmla="*/ 26 h 100"/>
                  <a:gd name="T4" fmla="*/ 117 w 119"/>
                  <a:gd name="T5" fmla="*/ 28 h 100"/>
                  <a:gd name="T6" fmla="*/ 2 w 119"/>
                  <a:gd name="T7" fmla="*/ 99 h 100"/>
                  <a:gd name="T8" fmla="*/ 0 w 119"/>
                  <a:gd name="T9" fmla="*/ 98 h 100"/>
                  <a:gd name="T10" fmla="*/ 0 w 119"/>
                  <a:gd name="T11" fmla="*/ 75 h 100"/>
                  <a:gd name="T12" fmla="*/ 2 w 119"/>
                  <a:gd name="T13" fmla="*/ 71 h 100"/>
                  <a:gd name="T14" fmla="*/ 116 w 119"/>
                  <a:gd name="T15" fmla="*/ 1 h 100"/>
                  <a:gd name="T16" fmla="*/ 119 w 119"/>
                  <a:gd name="T17"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00">
                    <a:moveTo>
                      <a:pt x="119" y="2"/>
                    </a:moveTo>
                    <a:cubicBezTo>
                      <a:pt x="119" y="26"/>
                      <a:pt x="119" y="26"/>
                      <a:pt x="119" y="26"/>
                    </a:cubicBezTo>
                    <a:cubicBezTo>
                      <a:pt x="119" y="27"/>
                      <a:pt x="118" y="28"/>
                      <a:pt x="117" y="28"/>
                    </a:cubicBezTo>
                    <a:cubicBezTo>
                      <a:pt x="2" y="99"/>
                      <a:pt x="2" y="99"/>
                      <a:pt x="2" y="99"/>
                    </a:cubicBezTo>
                    <a:cubicBezTo>
                      <a:pt x="1" y="100"/>
                      <a:pt x="0" y="99"/>
                      <a:pt x="0" y="98"/>
                    </a:cubicBezTo>
                    <a:cubicBezTo>
                      <a:pt x="0" y="75"/>
                      <a:pt x="0" y="75"/>
                      <a:pt x="0" y="75"/>
                    </a:cubicBezTo>
                    <a:cubicBezTo>
                      <a:pt x="0" y="73"/>
                      <a:pt x="1" y="72"/>
                      <a:pt x="2" y="71"/>
                    </a:cubicBezTo>
                    <a:cubicBezTo>
                      <a:pt x="116" y="1"/>
                      <a:pt x="116" y="1"/>
                      <a:pt x="116" y="1"/>
                    </a:cubicBezTo>
                    <a:cubicBezTo>
                      <a:pt x="117" y="0"/>
                      <a:pt x="119" y="1"/>
                      <a:pt x="119" y="2"/>
                    </a:cubicBezTo>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ïśḷiḑe"/>
              <p:cNvSpPr/>
              <p:nvPr/>
            </p:nvSpPr>
            <p:spPr bwMode="auto">
              <a:xfrm>
                <a:off x="5737226" y="3092451"/>
                <a:ext cx="366713" cy="307975"/>
              </a:xfrm>
              <a:custGeom>
                <a:avLst/>
                <a:gdLst>
                  <a:gd name="T0" fmla="*/ 119 w 119"/>
                  <a:gd name="T1" fmla="*/ 2 h 100"/>
                  <a:gd name="T2" fmla="*/ 119 w 119"/>
                  <a:gd name="T3" fmla="*/ 26 h 100"/>
                  <a:gd name="T4" fmla="*/ 117 w 119"/>
                  <a:gd name="T5" fmla="*/ 28 h 100"/>
                  <a:gd name="T6" fmla="*/ 2 w 119"/>
                  <a:gd name="T7" fmla="*/ 99 h 100"/>
                  <a:gd name="T8" fmla="*/ 0 w 119"/>
                  <a:gd name="T9" fmla="*/ 98 h 100"/>
                  <a:gd name="T10" fmla="*/ 0 w 119"/>
                  <a:gd name="T11" fmla="*/ 75 h 100"/>
                  <a:gd name="T12" fmla="*/ 2 w 119"/>
                  <a:gd name="T13" fmla="*/ 71 h 100"/>
                  <a:gd name="T14" fmla="*/ 116 w 119"/>
                  <a:gd name="T15" fmla="*/ 1 h 100"/>
                  <a:gd name="T16" fmla="*/ 119 w 119"/>
                  <a:gd name="T17"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00">
                    <a:moveTo>
                      <a:pt x="119" y="2"/>
                    </a:moveTo>
                    <a:cubicBezTo>
                      <a:pt x="119" y="26"/>
                      <a:pt x="119" y="26"/>
                      <a:pt x="119" y="26"/>
                    </a:cubicBezTo>
                    <a:cubicBezTo>
                      <a:pt x="119" y="27"/>
                      <a:pt x="118" y="28"/>
                      <a:pt x="117" y="28"/>
                    </a:cubicBezTo>
                    <a:cubicBezTo>
                      <a:pt x="2" y="99"/>
                      <a:pt x="2" y="99"/>
                      <a:pt x="2" y="99"/>
                    </a:cubicBezTo>
                    <a:cubicBezTo>
                      <a:pt x="1" y="100"/>
                      <a:pt x="0" y="99"/>
                      <a:pt x="0" y="98"/>
                    </a:cubicBezTo>
                    <a:cubicBezTo>
                      <a:pt x="0" y="75"/>
                      <a:pt x="0" y="75"/>
                      <a:pt x="0" y="75"/>
                    </a:cubicBezTo>
                    <a:cubicBezTo>
                      <a:pt x="0" y="73"/>
                      <a:pt x="1" y="72"/>
                      <a:pt x="2" y="71"/>
                    </a:cubicBezTo>
                    <a:cubicBezTo>
                      <a:pt x="116" y="1"/>
                      <a:pt x="116" y="1"/>
                      <a:pt x="116" y="1"/>
                    </a:cubicBezTo>
                    <a:cubicBezTo>
                      <a:pt x="117" y="0"/>
                      <a:pt x="119" y="1"/>
                      <a:pt x="119" y="2"/>
                    </a:cubicBezTo>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îś1iḍè"/>
              <p:cNvSpPr/>
              <p:nvPr/>
            </p:nvSpPr>
            <p:spPr bwMode="auto">
              <a:xfrm>
                <a:off x="5135563" y="3421063"/>
                <a:ext cx="466725" cy="368300"/>
              </a:xfrm>
              <a:custGeom>
                <a:avLst/>
                <a:gdLst>
                  <a:gd name="T0" fmla="*/ 152 w 152"/>
                  <a:gd name="T1" fmla="*/ 2 h 120"/>
                  <a:gd name="T2" fmla="*/ 152 w 152"/>
                  <a:gd name="T3" fmla="*/ 26 h 120"/>
                  <a:gd name="T4" fmla="*/ 151 w 152"/>
                  <a:gd name="T5" fmla="*/ 28 h 120"/>
                  <a:gd name="T6" fmla="*/ 2 w 152"/>
                  <a:gd name="T7" fmla="*/ 120 h 120"/>
                  <a:gd name="T8" fmla="*/ 0 w 152"/>
                  <a:gd name="T9" fmla="*/ 118 h 120"/>
                  <a:gd name="T10" fmla="*/ 0 w 152"/>
                  <a:gd name="T11" fmla="*/ 95 h 120"/>
                  <a:gd name="T12" fmla="*/ 2 w 152"/>
                  <a:gd name="T13" fmla="*/ 91 h 120"/>
                  <a:gd name="T14" fmla="*/ 150 w 152"/>
                  <a:gd name="T15" fmla="*/ 1 h 120"/>
                  <a:gd name="T16" fmla="*/ 152 w 152"/>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20">
                    <a:moveTo>
                      <a:pt x="152" y="2"/>
                    </a:moveTo>
                    <a:cubicBezTo>
                      <a:pt x="152" y="26"/>
                      <a:pt x="152" y="26"/>
                      <a:pt x="152" y="26"/>
                    </a:cubicBezTo>
                    <a:cubicBezTo>
                      <a:pt x="152" y="27"/>
                      <a:pt x="152" y="28"/>
                      <a:pt x="151" y="28"/>
                    </a:cubicBezTo>
                    <a:cubicBezTo>
                      <a:pt x="2" y="120"/>
                      <a:pt x="2" y="120"/>
                      <a:pt x="2" y="120"/>
                    </a:cubicBezTo>
                    <a:cubicBezTo>
                      <a:pt x="1" y="120"/>
                      <a:pt x="0" y="120"/>
                      <a:pt x="0" y="118"/>
                    </a:cubicBezTo>
                    <a:cubicBezTo>
                      <a:pt x="0" y="95"/>
                      <a:pt x="0" y="95"/>
                      <a:pt x="0" y="95"/>
                    </a:cubicBezTo>
                    <a:cubicBezTo>
                      <a:pt x="0" y="94"/>
                      <a:pt x="1" y="92"/>
                      <a:pt x="2" y="91"/>
                    </a:cubicBezTo>
                    <a:cubicBezTo>
                      <a:pt x="150" y="1"/>
                      <a:pt x="150" y="1"/>
                      <a:pt x="150" y="1"/>
                    </a:cubicBezTo>
                    <a:cubicBezTo>
                      <a:pt x="151" y="0"/>
                      <a:pt x="152" y="1"/>
                      <a:pt x="152"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íşľïdê"/>
              <p:cNvSpPr/>
              <p:nvPr/>
            </p:nvSpPr>
            <p:spPr bwMode="auto">
              <a:xfrm>
                <a:off x="5168901" y="3871913"/>
                <a:ext cx="114300" cy="184150"/>
              </a:xfrm>
              <a:custGeom>
                <a:avLst/>
                <a:gdLst>
                  <a:gd name="T0" fmla="*/ 37 w 37"/>
                  <a:gd name="T1" fmla="*/ 3 h 60"/>
                  <a:gd name="T2" fmla="*/ 37 w 37"/>
                  <a:gd name="T3" fmla="*/ 36 h 60"/>
                  <a:gd name="T4" fmla="*/ 35 w 37"/>
                  <a:gd name="T5" fmla="*/ 40 h 60"/>
                  <a:gd name="T6" fmla="*/ 3 w 37"/>
                  <a:gd name="T7" fmla="*/ 60 h 60"/>
                  <a:gd name="T8" fmla="*/ 0 w 37"/>
                  <a:gd name="T9" fmla="*/ 58 h 60"/>
                  <a:gd name="T10" fmla="*/ 0 w 37"/>
                  <a:gd name="T11" fmla="*/ 24 h 60"/>
                  <a:gd name="T12" fmla="*/ 3 w 37"/>
                  <a:gd name="T13" fmla="*/ 19 h 60"/>
                  <a:gd name="T14" fmla="*/ 33 w 37"/>
                  <a:gd name="T15" fmla="*/ 1 h 60"/>
                  <a:gd name="T16" fmla="*/ 37 w 37"/>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0">
                    <a:moveTo>
                      <a:pt x="37" y="3"/>
                    </a:moveTo>
                    <a:cubicBezTo>
                      <a:pt x="37" y="36"/>
                      <a:pt x="37" y="36"/>
                      <a:pt x="37" y="36"/>
                    </a:cubicBezTo>
                    <a:cubicBezTo>
                      <a:pt x="37" y="38"/>
                      <a:pt x="36" y="40"/>
                      <a:pt x="35" y="40"/>
                    </a:cubicBezTo>
                    <a:cubicBezTo>
                      <a:pt x="3" y="60"/>
                      <a:pt x="3" y="60"/>
                      <a:pt x="3" y="60"/>
                    </a:cubicBezTo>
                    <a:cubicBezTo>
                      <a:pt x="2" y="60"/>
                      <a:pt x="0" y="59"/>
                      <a:pt x="0" y="58"/>
                    </a:cubicBezTo>
                    <a:cubicBezTo>
                      <a:pt x="0" y="24"/>
                      <a:pt x="0" y="24"/>
                      <a:pt x="0" y="24"/>
                    </a:cubicBezTo>
                    <a:cubicBezTo>
                      <a:pt x="0" y="22"/>
                      <a:pt x="1" y="20"/>
                      <a:pt x="3" y="19"/>
                    </a:cubicBezTo>
                    <a:cubicBezTo>
                      <a:pt x="33" y="1"/>
                      <a:pt x="33" y="1"/>
                      <a:pt x="33" y="1"/>
                    </a:cubicBezTo>
                    <a:cubicBezTo>
                      <a:pt x="35" y="0"/>
                      <a:pt x="37" y="1"/>
                      <a:pt x="37" y="3"/>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íšḷiḍê"/>
              <p:cNvSpPr/>
              <p:nvPr/>
            </p:nvSpPr>
            <p:spPr bwMode="auto">
              <a:xfrm>
                <a:off x="5329238" y="3773488"/>
                <a:ext cx="112713" cy="184150"/>
              </a:xfrm>
              <a:custGeom>
                <a:avLst/>
                <a:gdLst>
                  <a:gd name="T0" fmla="*/ 37 w 37"/>
                  <a:gd name="T1" fmla="*/ 3 h 60"/>
                  <a:gd name="T2" fmla="*/ 37 w 37"/>
                  <a:gd name="T3" fmla="*/ 37 h 60"/>
                  <a:gd name="T4" fmla="*/ 35 w 37"/>
                  <a:gd name="T5" fmla="*/ 40 h 60"/>
                  <a:gd name="T6" fmla="*/ 4 w 37"/>
                  <a:gd name="T7" fmla="*/ 60 h 60"/>
                  <a:gd name="T8" fmla="*/ 0 w 37"/>
                  <a:gd name="T9" fmla="*/ 58 h 60"/>
                  <a:gd name="T10" fmla="*/ 0 w 37"/>
                  <a:gd name="T11" fmla="*/ 25 h 60"/>
                  <a:gd name="T12" fmla="*/ 4 w 37"/>
                  <a:gd name="T13" fmla="*/ 19 h 60"/>
                  <a:gd name="T14" fmla="*/ 34 w 37"/>
                  <a:gd name="T15" fmla="*/ 1 h 60"/>
                  <a:gd name="T16" fmla="*/ 37 w 37"/>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0">
                    <a:moveTo>
                      <a:pt x="37" y="3"/>
                    </a:moveTo>
                    <a:cubicBezTo>
                      <a:pt x="37" y="37"/>
                      <a:pt x="37" y="37"/>
                      <a:pt x="37" y="37"/>
                    </a:cubicBezTo>
                    <a:cubicBezTo>
                      <a:pt x="37" y="38"/>
                      <a:pt x="36" y="40"/>
                      <a:pt x="35" y="40"/>
                    </a:cubicBezTo>
                    <a:cubicBezTo>
                      <a:pt x="4" y="60"/>
                      <a:pt x="4" y="60"/>
                      <a:pt x="4" y="60"/>
                    </a:cubicBezTo>
                    <a:cubicBezTo>
                      <a:pt x="2" y="60"/>
                      <a:pt x="0" y="59"/>
                      <a:pt x="0" y="58"/>
                    </a:cubicBezTo>
                    <a:cubicBezTo>
                      <a:pt x="0" y="25"/>
                      <a:pt x="0" y="25"/>
                      <a:pt x="0" y="25"/>
                    </a:cubicBezTo>
                    <a:cubicBezTo>
                      <a:pt x="0" y="22"/>
                      <a:pt x="2" y="20"/>
                      <a:pt x="4" y="19"/>
                    </a:cubicBezTo>
                    <a:cubicBezTo>
                      <a:pt x="34" y="1"/>
                      <a:pt x="34" y="1"/>
                      <a:pt x="34" y="1"/>
                    </a:cubicBezTo>
                    <a:cubicBezTo>
                      <a:pt x="35" y="0"/>
                      <a:pt x="37" y="1"/>
                      <a:pt x="37" y="3"/>
                    </a:cubicBezTo>
                    <a:close/>
                  </a:path>
                </a:pathLst>
              </a:custGeom>
              <a:solidFill>
                <a:srgbClr val="FFDC7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îŝļïďé"/>
              <p:cNvSpPr/>
              <p:nvPr/>
            </p:nvSpPr>
            <p:spPr bwMode="auto">
              <a:xfrm>
                <a:off x="5491163" y="3676651"/>
                <a:ext cx="111125" cy="187325"/>
              </a:xfrm>
              <a:custGeom>
                <a:avLst/>
                <a:gdLst>
                  <a:gd name="T0" fmla="*/ 36 w 36"/>
                  <a:gd name="T1" fmla="*/ 3 h 61"/>
                  <a:gd name="T2" fmla="*/ 36 w 36"/>
                  <a:gd name="T3" fmla="*/ 37 h 61"/>
                  <a:gd name="T4" fmla="*/ 34 w 36"/>
                  <a:gd name="T5" fmla="*/ 41 h 61"/>
                  <a:gd name="T6" fmla="*/ 3 w 36"/>
                  <a:gd name="T7" fmla="*/ 60 h 61"/>
                  <a:gd name="T8" fmla="*/ 0 w 36"/>
                  <a:gd name="T9" fmla="*/ 58 h 61"/>
                  <a:gd name="T10" fmla="*/ 0 w 36"/>
                  <a:gd name="T11" fmla="*/ 25 h 61"/>
                  <a:gd name="T12" fmla="*/ 3 w 36"/>
                  <a:gd name="T13" fmla="*/ 19 h 61"/>
                  <a:gd name="T14" fmla="*/ 33 w 36"/>
                  <a:gd name="T15" fmla="*/ 1 h 61"/>
                  <a:gd name="T16" fmla="*/ 36 w 36"/>
                  <a:gd name="T1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1">
                    <a:moveTo>
                      <a:pt x="36" y="3"/>
                    </a:moveTo>
                    <a:cubicBezTo>
                      <a:pt x="36" y="37"/>
                      <a:pt x="36" y="37"/>
                      <a:pt x="36" y="37"/>
                    </a:cubicBezTo>
                    <a:cubicBezTo>
                      <a:pt x="36" y="38"/>
                      <a:pt x="36" y="40"/>
                      <a:pt x="34" y="41"/>
                    </a:cubicBezTo>
                    <a:cubicBezTo>
                      <a:pt x="3" y="60"/>
                      <a:pt x="3" y="60"/>
                      <a:pt x="3" y="60"/>
                    </a:cubicBezTo>
                    <a:cubicBezTo>
                      <a:pt x="1" y="61"/>
                      <a:pt x="0" y="60"/>
                      <a:pt x="0" y="58"/>
                    </a:cubicBezTo>
                    <a:cubicBezTo>
                      <a:pt x="0" y="25"/>
                      <a:pt x="0" y="25"/>
                      <a:pt x="0" y="25"/>
                    </a:cubicBezTo>
                    <a:cubicBezTo>
                      <a:pt x="0" y="22"/>
                      <a:pt x="1" y="20"/>
                      <a:pt x="3" y="19"/>
                    </a:cubicBezTo>
                    <a:cubicBezTo>
                      <a:pt x="33" y="1"/>
                      <a:pt x="33" y="1"/>
                      <a:pt x="33" y="1"/>
                    </a:cubicBezTo>
                    <a:cubicBezTo>
                      <a:pt x="34" y="0"/>
                      <a:pt x="36" y="1"/>
                      <a:pt x="36" y="3"/>
                    </a:cubicBezTo>
                    <a:close/>
                  </a:path>
                </a:pathLst>
              </a:custGeom>
              <a:solidFill>
                <a:srgbClr val="FE5C9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îṡḻîḓé"/>
              <p:cNvSpPr/>
              <p:nvPr/>
            </p:nvSpPr>
            <p:spPr bwMode="auto">
              <a:xfrm>
                <a:off x="5703888" y="1835151"/>
                <a:ext cx="320675" cy="230188"/>
              </a:xfrm>
              <a:custGeom>
                <a:avLst/>
                <a:gdLst>
                  <a:gd name="T0" fmla="*/ 104 w 104"/>
                  <a:gd name="T1" fmla="*/ 2 h 75"/>
                  <a:gd name="T2" fmla="*/ 104 w 104"/>
                  <a:gd name="T3" fmla="*/ 11 h 75"/>
                  <a:gd name="T4" fmla="*/ 102 w 104"/>
                  <a:gd name="T5" fmla="*/ 14 h 75"/>
                  <a:gd name="T6" fmla="*/ 3 w 104"/>
                  <a:gd name="T7" fmla="*/ 75 h 75"/>
                  <a:gd name="T8" fmla="*/ 0 w 104"/>
                  <a:gd name="T9" fmla="*/ 74 h 75"/>
                  <a:gd name="T10" fmla="*/ 0 w 104"/>
                  <a:gd name="T11" fmla="*/ 65 h 75"/>
                  <a:gd name="T12" fmla="*/ 3 w 104"/>
                  <a:gd name="T13" fmla="*/ 61 h 75"/>
                  <a:gd name="T14" fmla="*/ 101 w 104"/>
                  <a:gd name="T15" fmla="*/ 1 h 75"/>
                  <a:gd name="T16" fmla="*/ 104 w 104"/>
                  <a:gd name="T17"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75">
                    <a:moveTo>
                      <a:pt x="104" y="2"/>
                    </a:moveTo>
                    <a:cubicBezTo>
                      <a:pt x="104" y="11"/>
                      <a:pt x="104" y="11"/>
                      <a:pt x="104" y="11"/>
                    </a:cubicBezTo>
                    <a:cubicBezTo>
                      <a:pt x="104" y="12"/>
                      <a:pt x="103" y="13"/>
                      <a:pt x="102" y="14"/>
                    </a:cubicBezTo>
                    <a:cubicBezTo>
                      <a:pt x="3" y="75"/>
                      <a:pt x="3" y="75"/>
                      <a:pt x="3" y="75"/>
                    </a:cubicBezTo>
                    <a:cubicBezTo>
                      <a:pt x="2" y="75"/>
                      <a:pt x="0" y="75"/>
                      <a:pt x="0" y="74"/>
                    </a:cubicBezTo>
                    <a:cubicBezTo>
                      <a:pt x="0" y="65"/>
                      <a:pt x="0" y="65"/>
                      <a:pt x="0" y="65"/>
                    </a:cubicBezTo>
                    <a:cubicBezTo>
                      <a:pt x="0" y="64"/>
                      <a:pt x="1" y="62"/>
                      <a:pt x="3" y="61"/>
                    </a:cubicBezTo>
                    <a:cubicBezTo>
                      <a:pt x="101" y="1"/>
                      <a:pt x="101" y="1"/>
                      <a:pt x="101" y="1"/>
                    </a:cubicBezTo>
                    <a:cubicBezTo>
                      <a:pt x="102" y="0"/>
                      <a:pt x="104" y="1"/>
                      <a:pt x="104"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ïṩ1íḓe"/>
              <p:cNvSpPr/>
              <p:nvPr/>
            </p:nvSpPr>
            <p:spPr bwMode="auto">
              <a:xfrm>
                <a:off x="5703888" y="1981201"/>
                <a:ext cx="206375" cy="163513"/>
              </a:xfrm>
              <a:custGeom>
                <a:avLst/>
                <a:gdLst>
                  <a:gd name="T0" fmla="*/ 67 w 67"/>
                  <a:gd name="T1" fmla="*/ 2 h 53"/>
                  <a:gd name="T2" fmla="*/ 67 w 67"/>
                  <a:gd name="T3" fmla="*/ 11 h 53"/>
                  <a:gd name="T4" fmla="*/ 66 w 67"/>
                  <a:gd name="T5" fmla="*/ 14 h 53"/>
                  <a:gd name="T6" fmla="*/ 3 w 67"/>
                  <a:gd name="T7" fmla="*/ 53 h 53"/>
                  <a:gd name="T8" fmla="*/ 0 w 67"/>
                  <a:gd name="T9" fmla="*/ 52 h 53"/>
                  <a:gd name="T10" fmla="*/ 0 w 67"/>
                  <a:gd name="T11" fmla="*/ 43 h 53"/>
                  <a:gd name="T12" fmla="*/ 3 w 67"/>
                  <a:gd name="T13" fmla="*/ 39 h 53"/>
                  <a:gd name="T14" fmla="*/ 65 w 67"/>
                  <a:gd name="T15" fmla="*/ 1 h 53"/>
                  <a:gd name="T16" fmla="*/ 67 w 67"/>
                  <a:gd name="T17"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3">
                    <a:moveTo>
                      <a:pt x="67" y="2"/>
                    </a:moveTo>
                    <a:cubicBezTo>
                      <a:pt x="67" y="11"/>
                      <a:pt x="67" y="11"/>
                      <a:pt x="67" y="11"/>
                    </a:cubicBezTo>
                    <a:cubicBezTo>
                      <a:pt x="67" y="12"/>
                      <a:pt x="67" y="13"/>
                      <a:pt x="66" y="14"/>
                    </a:cubicBezTo>
                    <a:cubicBezTo>
                      <a:pt x="3" y="53"/>
                      <a:pt x="3" y="53"/>
                      <a:pt x="3" y="53"/>
                    </a:cubicBezTo>
                    <a:cubicBezTo>
                      <a:pt x="2" y="53"/>
                      <a:pt x="0" y="53"/>
                      <a:pt x="0" y="52"/>
                    </a:cubicBezTo>
                    <a:cubicBezTo>
                      <a:pt x="0" y="43"/>
                      <a:pt x="0" y="43"/>
                      <a:pt x="0" y="43"/>
                    </a:cubicBezTo>
                    <a:cubicBezTo>
                      <a:pt x="0" y="42"/>
                      <a:pt x="1" y="40"/>
                      <a:pt x="3" y="39"/>
                    </a:cubicBezTo>
                    <a:cubicBezTo>
                      <a:pt x="65" y="1"/>
                      <a:pt x="65" y="1"/>
                      <a:pt x="65" y="1"/>
                    </a:cubicBezTo>
                    <a:cubicBezTo>
                      <a:pt x="66" y="0"/>
                      <a:pt x="67" y="1"/>
                      <a:pt x="67"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iš1îdê"/>
              <p:cNvSpPr/>
              <p:nvPr/>
            </p:nvSpPr>
            <p:spPr bwMode="auto">
              <a:xfrm>
                <a:off x="5703888" y="1901826"/>
                <a:ext cx="469900" cy="322263"/>
              </a:xfrm>
              <a:custGeom>
                <a:avLst/>
                <a:gdLst>
                  <a:gd name="T0" fmla="*/ 153 w 153"/>
                  <a:gd name="T1" fmla="*/ 2 h 105"/>
                  <a:gd name="T2" fmla="*/ 153 w 153"/>
                  <a:gd name="T3" fmla="*/ 11 h 105"/>
                  <a:gd name="T4" fmla="*/ 151 w 153"/>
                  <a:gd name="T5" fmla="*/ 13 h 105"/>
                  <a:gd name="T6" fmla="*/ 3 w 153"/>
                  <a:gd name="T7" fmla="*/ 105 h 105"/>
                  <a:gd name="T8" fmla="*/ 0 w 153"/>
                  <a:gd name="T9" fmla="*/ 104 h 105"/>
                  <a:gd name="T10" fmla="*/ 0 w 153"/>
                  <a:gd name="T11" fmla="*/ 95 h 105"/>
                  <a:gd name="T12" fmla="*/ 3 w 153"/>
                  <a:gd name="T13" fmla="*/ 91 h 105"/>
                  <a:gd name="T14" fmla="*/ 150 w 153"/>
                  <a:gd name="T15" fmla="*/ 0 h 105"/>
                  <a:gd name="T16" fmla="*/ 153 w 153"/>
                  <a:gd name="T17"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05">
                    <a:moveTo>
                      <a:pt x="153" y="2"/>
                    </a:moveTo>
                    <a:cubicBezTo>
                      <a:pt x="153" y="11"/>
                      <a:pt x="153" y="11"/>
                      <a:pt x="153" y="11"/>
                    </a:cubicBezTo>
                    <a:cubicBezTo>
                      <a:pt x="153" y="12"/>
                      <a:pt x="152" y="13"/>
                      <a:pt x="151" y="13"/>
                    </a:cubicBezTo>
                    <a:cubicBezTo>
                      <a:pt x="3" y="105"/>
                      <a:pt x="3" y="105"/>
                      <a:pt x="3" y="105"/>
                    </a:cubicBezTo>
                    <a:cubicBezTo>
                      <a:pt x="2" y="105"/>
                      <a:pt x="0" y="105"/>
                      <a:pt x="0" y="104"/>
                    </a:cubicBezTo>
                    <a:cubicBezTo>
                      <a:pt x="0" y="95"/>
                      <a:pt x="0" y="95"/>
                      <a:pt x="0" y="95"/>
                    </a:cubicBezTo>
                    <a:cubicBezTo>
                      <a:pt x="0" y="94"/>
                      <a:pt x="1" y="92"/>
                      <a:pt x="3" y="91"/>
                    </a:cubicBezTo>
                    <a:cubicBezTo>
                      <a:pt x="150" y="0"/>
                      <a:pt x="150" y="0"/>
                      <a:pt x="150" y="0"/>
                    </a:cubicBezTo>
                    <a:cubicBezTo>
                      <a:pt x="151" y="0"/>
                      <a:pt x="153" y="1"/>
                      <a:pt x="153"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ïṣlíḍe"/>
              <p:cNvSpPr/>
              <p:nvPr/>
            </p:nvSpPr>
            <p:spPr bwMode="auto">
              <a:xfrm>
                <a:off x="5703888" y="2006601"/>
                <a:ext cx="430213" cy="296863"/>
              </a:xfrm>
              <a:custGeom>
                <a:avLst/>
                <a:gdLst>
                  <a:gd name="T0" fmla="*/ 140 w 140"/>
                  <a:gd name="T1" fmla="*/ 2 h 97"/>
                  <a:gd name="T2" fmla="*/ 140 w 140"/>
                  <a:gd name="T3" fmla="*/ 11 h 97"/>
                  <a:gd name="T4" fmla="*/ 138 w 140"/>
                  <a:gd name="T5" fmla="*/ 13 h 97"/>
                  <a:gd name="T6" fmla="*/ 3 w 140"/>
                  <a:gd name="T7" fmla="*/ 97 h 97"/>
                  <a:gd name="T8" fmla="*/ 0 w 140"/>
                  <a:gd name="T9" fmla="*/ 96 h 97"/>
                  <a:gd name="T10" fmla="*/ 0 w 140"/>
                  <a:gd name="T11" fmla="*/ 87 h 97"/>
                  <a:gd name="T12" fmla="*/ 3 w 140"/>
                  <a:gd name="T13" fmla="*/ 83 h 97"/>
                  <a:gd name="T14" fmla="*/ 137 w 140"/>
                  <a:gd name="T15" fmla="*/ 0 h 97"/>
                  <a:gd name="T16" fmla="*/ 140 w 140"/>
                  <a:gd name="T17"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40" y="2"/>
                    </a:moveTo>
                    <a:cubicBezTo>
                      <a:pt x="140" y="11"/>
                      <a:pt x="140" y="11"/>
                      <a:pt x="140" y="11"/>
                    </a:cubicBezTo>
                    <a:cubicBezTo>
                      <a:pt x="140" y="12"/>
                      <a:pt x="139" y="13"/>
                      <a:pt x="138" y="13"/>
                    </a:cubicBezTo>
                    <a:cubicBezTo>
                      <a:pt x="3" y="97"/>
                      <a:pt x="3" y="97"/>
                      <a:pt x="3" y="97"/>
                    </a:cubicBezTo>
                    <a:cubicBezTo>
                      <a:pt x="2" y="97"/>
                      <a:pt x="0" y="97"/>
                      <a:pt x="0" y="96"/>
                    </a:cubicBezTo>
                    <a:cubicBezTo>
                      <a:pt x="0" y="87"/>
                      <a:pt x="0" y="87"/>
                      <a:pt x="0" y="87"/>
                    </a:cubicBezTo>
                    <a:cubicBezTo>
                      <a:pt x="0" y="86"/>
                      <a:pt x="1" y="84"/>
                      <a:pt x="3" y="83"/>
                    </a:cubicBezTo>
                    <a:cubicBezTo>
                      <a:pt x="137" y="0"/>
                      <a:pt x="137" y="0"/>
                      <a:pt x="137" y="0"/>
                    </a:cubicBezTo>
                    <a:cubicBezTo>
                      <a:pt x="138" y="0"/>
                      <a:pt x="140" y="1"/>
                      <a:pt x="140"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îšḷïḍê"/>
              <p:cNvSpPr/>
              <p:nvPr/>
            </p:nvSpPr>
            <p:spPr bwMode="auto">
              <a:xfrm>
                <a:off x="5703888" y="2197101"/>
                <a:ext cx="246063" cy="187325"/>
              </a:xfrm>
              <a:custGeom>
                <a:avLst/>
                <a:gdLst>
                  <a:gd name="T0" fmla="*/ 80 w 80"/>
                  <a:gd name="T1" fmla="*/ 2 h 61"/>
                  <a:gd name="T2" fmla="*/ 80 w 80"/>
                  <a:gd name="T3" fmla="*/ 11 h 61"/>
                  <a:gd name="T4" fmla="*/ 79 w 80"/>
                  <a:gd name="T5" fmla="*/ 14 h 61"/>
                  <a:gd name="T6" fmla="*/ 3 w 80"/>
                  <a:gd name="T7" fmla="*/ 61 h 61"/>
                  <a:gd name="T8" fmla="*/ 0 w 80"/>
                  <a:gd name="T9" fmla="*/ 60 h 61"/>
                  <a:gd name="T10" fmla="*/ 0 w 80"/>
                  <a:gd name="T11" fmla="*/ 51 h 61"/>
                  <a:gd name="T12" fmla="*/ 3 w 80"/>
                  <a:gd name="T13" fmla="*/ 47 h 61"/>
                  <a:gd name="T14" fmla="*/ 78 w 80"/>
                  <a:gd name="T15" fmla="*/ 1 h 61"/>
                  <a:gd name="T16" fmla="*/ 80 w 80"/>
                  <a:gd name="T1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61">
                    <a:moveTo>
                      <a:pt x="80" y="2"/>
                    </a:moveTo>
                    <a:cubicBezTo>
                      <a:pt x="80" y="11"/>
                      <a:pt x="80" y="11"/>
                      <a:pt x="80" y="11"/>
                    </a:cubicBezTo>
                    <a:cubicBezTo>
                      <a:pt x="80" y="12"/>
                      <a:pt x="80" y="13"/>
                      <a:pt x="79" y="14"/>
                    </a:cubicBezTo>
                    <a:cubicBezTo>
                      <a:pt x="3" y="61"/>
                      <a:pt x="3" y="61"/>
                      <a:pt x="3" y="61"/>
                    </a:cubicBezTo>
                    <a:cubicBezTo>
                      <a:pt x="2" y="61"/>
                      <a:pt x="0" y="61"/>
                      <a:pt x="0" y="60"/>
                    </a:cubicBezTo>
                    <a:cubicBezTo>
                      <a:pt x="0" y="51"/>
                      <a:pt x="0" y="51"/>
                      <a:pt x="0" y="51"/>
                    </a:cubicBezTo>
                    <a:cubicBezTo>
                      <a:pt x="0" y="50"/>
                      <a:pt x="1" y="48"/>
                      <a:pt x="3" y="47"/>
                    </a:cubicBezTo>
                    <a:cubicBezTo>
                      <a:pt x="78" y="1"/>
                      <a:pt x="78" y="1"/>
                      <a:pt x="78" y="1"/>
                    </a:cubicBezTo>
                    <a:cubicBezTo>
                      <a:pt x="79" y="0"/>
                      <a:pt x="80" y="1"/>
                      <a:pt x="80"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îṥľíḍe"/>
              <p:cNvSpPr/>
              <p:nvPr/>
            </p:nvSpPr>
            <p:spPr bwMode="auto">
              <a:xfrm>
                <a:off x="5703888" y="2141538"/>
                <a:ext cx="469900" cy="322263"/>
              </a:xfrm>
              <a:custGeom>
                <a:avLst/>
                <a:gdLst>
                  <a:gd name="T0" fmla="*/ 153 w 153"/>
                  <a:gd name="T1" fmla="*/ 2 h 105"/>
                  <a:gd name="T2" fmla="*/ 153 w 153"/>
                  <a:gd name="T3" fmla="*/ 11 h 105"/>
                  <a:gd name="T4" fmla="*/ 151 w 153"/>
                  <a:gd name="T5" fmla="*/ 13 h 105"/>
                  <a:gd name="T6" fmla="*/ 3 w 153"/>
                  <a:gd name="T7" fmla="*/ 105 h 105"/>
                  <a:gd name="T8" fmla="*/ 0 w 153"/>
                  <a:gd name="T9" fmla="*/ 104 h 105"/>
                  <a:gd name="T10" fmla="*/ 0 w 153"/>
                  <a:gd name="T11" fmla="*/ 95 h 105"/>
                  <a:gd name="T12" fmla="*/ 3 w 153"/>
                  <a:gd name="T13" fmla="*/ 91 h 105"/>
                  <a:gd name="T14" fmla="*/ 150 w 153"/>
                  <a:gd name="T15" fmla="*/ 0 h 105"/>
                  <a:gd name="T16" fmla="*/ 153 w 153"/>
                  <a:gd name="T17"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05">
                    <a:moveTo>
                      <a:pt x="153" y="2"/>
                    </a:moveTo>
                    <a:cubicBezTo>
                      <a:pt x="153" y="11"/>
                      <a:pt x="153" y="11"/>
                      <a:pt x="153" y="11"/>
                    </a:cubicBezTo>
                    <a:cubicBezTo>
                      <a:pt x="153" y="12"/>
                      <a:pt x="152" y="13"/>
                      <a:pt x="151" y="13"/>
                    </a:cubicBezTo>
                    <a:cubicBezTo>
                      <a:pt x="3" y="105"/>
                      <a:pt x="3" y="105"/>
                      <a:pt x="3" y="105"/>
                    </a:cubicBezTo>
                    <a:cubicBezTo>
                      <a:pt x="2" y="105"/>
                      <a:pt x="0" y="105"/>
                      <a:pt x="0" y="104"/>
                    </a:cubicBezTo>
                    <a:cubicBezTo>
                      <a:pt x="0" y="95"/>
                      <a:pt x="0" y="95"/>
                      <a:pt x="0" y="95"/>
                    </a:cubicBezTo>
                    <a:cubicBezTo>
                      <a:pt x="0" y="94"/>
                      <a:pt x="1" y="92"/>
                      <a:pt x="3" y="91"/>
                    </a:cubicBezTo>
                    <a:cubicBezTo>
                      <a:pt x="150" y="0"/>
                      <a:pt x="150" y="0"/>
                      <a:pt x="150" y="0"/>
                    </a:cubicBezTo>
                    <a:cubicBezTo>
                      <a:pt x="151" y="0"/>
                      <a:pt x="153" y="1"/>
                      <a:pt x="153"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îṧlîdé"/>
              <p:cNvSpPr/>
              <p:nvPr/>
            </p:nvSpPr>
            <p:spPr bwMode="auto">
              <a:xfrm>
                <a:off x="5703888" y="2220913"/>
                <a:ext cx="469900" cy="322263"/>
              </a:xfrm>
              <a:custGeom>
                <a:avLst/>
                <a:gdLst>
                  <a:gd name="T0" fmla="*/ 153 w 153"/>
                  <a:gd name="T1" fmla="*/ 2 h 105"/>
                  <a:gd name="T2" fmla="*/ 153 w 153"/>
                  <a:gd name="T3" fmla="*/ 11 h 105"/>
                  <a:gd name="T4" fmla="*/ 151 w 153"/>
                  <a:gd name="T5" fmla="*/ 13 h 105"/>
                  <a:gd name="T6" fmla="*/ 3 w 153"/>
                  <a:gd name="T7" fmla="*/ 105 h 105"/>
                  <a:gd name="T8" fmla="*/ 0 w 153"/>
                  <a:gd name="T9" fmla="*/ 104 h 105"/>
                  <a:gd name="T10" fmla="*/ 0 w 153"/>
                  <a:gd name="T11" fmla="*/ 95 h 105"/>
                  <a:gd name="T12" fmla="*/ 3 w 153"/>
                  <a:gd name="T13" fmla="*/ 91 h 105"/>
                  <a:gd name="T14" fmla="*/ 150 w 153"/>
                  <a:gd name="T15" fmla="*/ 0 h 105"/>
                  <a:gd name="T16" fmla="*/ 153 w 153"/>
                  <a:gd name="T17"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05">
                    <a:moveTo>
                      <a:pt x="153" y="2"/>
                    </a:moveTo>
                    <a:cubicBezTo>
                      <a:pt x="153" y="11"/>
                      <a:pt x="153" y="11"/>
                      <a:pt x="153" y="11"/>
                    </a:cubicBezTo>
                    <a:cubicBezTo>
                      <a:pt x="153" y="12"/>
                      <a:pt x="152" y="13"/>
                      <a:pt x="151" y="13"/>
                    </a:cubicBezTo>
                    <a:cubicBezTo>
                      <a:pt x="3" y="105"/>
                      <a:pt x="3" y="105"/>
                      <a:pt x="3" y="105"/>
                    </a:cubicBezTo>
                    <a:cubicBezTo>
                      <a:pt x="2" y="105"/>
                      <a:pt x="0" y="105"/>
                      <a:pt x="0" y="104"/>
                    </a:cubicBezTo>
                    <a:cubicBezTo>
                      <a:pt x="0" y="95"/>
                      <a:pt x="0" y="95"/>
                      <a:pt x="0" y="95"/>
                    </a:cubicBezTo>
                    <a:cubicBezTo>
                      <a:pt x="0" y="94"/>
                      <a:pt x="1" y="92"/>
                      <a:pt x="3" y="91"/>
                    </a:cubicBezTo>
                    <a:cubicBezTo>
                      <a:pt x="150" y="0"/>
                      <a:pt x="150" y="0"/>
                      <a:pt x="150" y="0"/>
                    </a:cubicBezTo>
                    <a:cubicBezTo>
                      <a:pt x="151" y="0"/>
                      <a:pt x="153" y="1"/>
                      <a:pt x="153"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ïS1îḓé"/>
              <p:cNvSpPr/>
              <p:nvPr/>
            </p:nvSpPr>
            <p:spPr bwMode="auto">
              <a:xfrm>
                <a:off x="5703888" y="2368551"/>
                <a:ext cx="360363" cy="254000"/>
              </a:xfrm>
              <a:custGeom>
                <a:avLst/>
                <a:gdLst>
                  <a:gd name="T0" fmla="*/ 117 w 117"/>
                  <a:gd name="T1" fmla="*/ 2 h 83"/>
                  <a:gd name="T2" fmla="*/ 117 w 117"/>
                  <a:gd name="T3" fmla="*/ 11 h 83"/>
                  <a:gd name="T4" fmla="*/ 116 w 117"/>
                  <a:gd name="T5" fmla="*/ 14 h 83"/>
                  <a:gd name="T6" fmla="*/ 3 w 117"/>
                  <a:gd name="T7" fmla="*/ 83 h 83"/>
                  <a:gd name="T8" fmla="*/ 0 w 117"/>
                  <a:gd name="T9" fmla="*/ 82 h 83"/>
                  <a:gd name="T10" fmla="*/ 0 w 117"/>
                  <a:gd name="T11" fmla="*/ 73 h 83"/>
                  <a:gd name="T12" fmla="*/ 3 w 117"/>
                  <a:gd name="T13" fmla="*/ 69 h 83"/>
                  <a:gd name="T14" fmla="*/ 115 w 117"/>
                  <a:gd name="T15" fmla="*/ 1 h 83"/>
                  <a:gd name="T16" fmla="*/ 117 w 117"/>
                  <a:gd name="T17"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83">
                    <a:moveTo>
                      <a:pt x="117" y="2"/>
                    </a:moveTo>
                    <a:cubicBezTo>
                      <a:pt x="117" y="11"/>
                      <a:pt x="117" y="11"/>
                      <a:pt x="117" y="11"/>
                    </a:cubicBezTo>
                    <a:cubicBezTo>
                      <a:pt x="117" y="12"/>
                      <a:pt x="117" y="13"/>
                      <a:pt x="116" y="14"/>
                    </a:cubicBezTo>
                    <a:cubicBezTo>
                      <a:pt x="3" y="83"/>
                      <a:pt x="3" y="83"/>
                      <a:pt x="3" y="83"/>
                    </a:cubicBezTo>
                    <a:cubicBezTo>
                      <a:pt x="2" y="83"/>
                      <a:pt x="0" y="83"/>
                      <a:pt x="0" y="82"/>
                    </a:cubicBezTo>
                    <a:cubicBezTo>
                      <a:pt x="0" y="73"/>
                      <a:pt x="0" y="73"/>
                      <a:pt x="0" y="73"/>
                    </a:cubicBezTo>
                    <a:cubicBezTo>
                      <a:pt x="0" y="72"/>
                      <a:pt x="1" y="70"/>
                      <a:pt x="3" y="69"/>
                    </a:cubicBezTo>
                    <a:cubicBezTo>
                      <a:pt x="115" y="1"/>
                      <a:pt x="115" y="1"/>
                      <a:pt x="115" y="1"/>
                    </a:cubicBezTo>
                    <a:cubicBezTo>
                      <a:pt x="116" y="0"/>
                      <a:pt x="117" y="1"/>
                      <a:pt x="117"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ïsḷîdè"/>
              <p:cNvSpPr/>
              <p:nvPr/>
            </p:nvSpPr>
            <p:spPr bwMode="auto">
              <a:xfrm>
                <a:off x="5703888" y="2381251"/>
                <a:ext cx="469900" cy="322263"/>
              </a:xfrm>
              <a:custGeom>
                <a:avLst/>
                <a:gdLst>
                  <a:gd name="T0" fmla="*/ 153 w 153"/>
                  <a:gd name="T1" fmla="*/ 2 h 105"/>
                  <a:gd name="T2" fmla="*/ 153 w 153"/>
                  <a:gd name="T3" fmla="*/ 11 h 105"/>
                  <a:gd name="T4" fmla="*/ 151 w 153"/>
                  <a:gd name="T5" fmla="*/ 13 h 105"/>
                  <a:gd name="T6" fmla="*/ 3 w 153"/>
                  <a:gd name="T7" fmla="*/ 105 h 105"/>
                  <a:gd name="T8" fmla="*/ 0 w 153"/>
                  <a:gd name="T9" fmla="*/ 104 h 105"/>
                  <a:gd name="T10" fmla="*/ 0 w 153"/>
                  <a:gd name="T11" fmla="*/ 95 h 105"/>
                  <a:gd name="T12" fmla="*/ 3 w 153"/>
                  <a:gd name="T13" fmla="*/ 91 h 105"/>
                  <a:gd name="T14" fmla="*/ 150 w 153"/>
                  <a:gd name="T15" fmla="*/ 0 h 105"/>
                  <a:gd name="T16" fmla="*/ 153 w 153"/>
                  <a:gd name="T17"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05">
                    <a:moveTo>
                      <a:pt x="153" y="2"/>
                    </a:moveTo>
                    <a:cubicBezTo>
                      <a:pt x="153" y="11"/>
                      <a:pt x="153" y="11"/>
                      <a:pt x="153" y="11"/>
                    </a:cubicBezTo>
                    <a:cubicBezTo>
                      <a:pt x="153" y="12"/>
                      <a:pt x="152" y="13"/>
                      <a:pt x="151" y="13"/>
                    </a:cubicBezTo>
                    <a:cubicBezTo>
                      <a:pt x="3" y="105"/>
                      <a:pt x="3" y="105"/>
                      <a:pt x="3" y="105"/>
                    </a:cubicBezTo>
                    <a:cubicBezTo>
                      <a:pt x="2" y="105"/>
                      <a:pt x="0" y="105"/>
                      <a:pt x="0" y="104"/>
                    </a:cubicBezTo>
                    <a:cubicBezTo>
                      <a:pt x="0" y="95"/>
                      <a:pt x="0" y="95"/>
                      <a:pt x="0" y="95"/>
                    </a:cubicBezTo>
                    <a:cubicBezTo>
                      <a:pt x="0" y="94"/>
                      <a:pt x="1" y="92"/>
                      <a:pt x="3" y="91"/>
                    </a:cubicBezTo>
                    <a:cubicBezTo>
                      <a:pt x="150" y="0"/>
                      <a:pt x="150" y="0"/>
                      <a:pt x="150" y="0"/>
                    </a:cubicBezTo>
                    <a:cubicBezTo>
                      <a:pt x="151" y="0"/>
                      <a:pt x="153" y="1"/>
                      <a:pt x="153"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íṡ1îďê"/>
              <p:cNvSpPr/>
              <p:nvPr/>
            </p:nvSpPr>
            <p:spPr bwMode="auto">
              <a:xfrm>
                <a:off x="5703888" y="2460626"/>
                <a:ext cx="469900" cy="322263"/>
              </a:xfrm>
              <a:custGeom>
                <a:avLst/>
                <a:gdLst>
                  <a:gd name="T0" fmla="*/ 153 w 153"/>
                  <a:gd name="T1" fmla="*/ 2 h 105"/>
                  <a:gd name="T2" fmla="*/ 153 w 153"/>
                  <a:gd name="T3" fmla="*/ 11 h 105"/>
                  <a:gd name="T4" fmla="*/ 151 w 153"/>
                  <a:gd name="T5" fmla="*/ 13 h 105"/>
                  <a:gd name="T6" fmla="*/ 3 w 153"/>
                  <a:gd name="T7" fmla="*/ 105 h 105"/>
                  <a:gd name="T8" fmla="*/ 0 w 153"/>
                  <a:gd name="T9" fmla="*/ 104 h 105"/>
                  <a:gd name="T10" fmla="*/ 0 w 153"/>
                  <a:gd name="T11" fmla="*/ 95 h 105"/>
                  <a:gd name="T12" fmla="*/ 3 w 153"/>
                  <a:gd name="T13" fmla="*/ 91 h 105"/>
                  <a:gd name="T14" fmla="*/ 150 w 153"/>
                  <a:gd name="T15" fmla="*/ 0 h 105"/>
                  <a:gd name="T16" fmla="*/ 153 w 153"/>
                  <a:gd name="T17" fmla="*/ 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05">
                    <a:moveTo>
                      <a:pt x="153" y="2"/>
                    </a:moveTo>
                    <a:cubicBezTo>
                      <a:pt x="153" y="11"/>
                      <a:pt x="153" y="11"/>
                      <a:pt x="153" y="11"/>
                    </a:cubicBezTo>
                    <a:cubicBezTo>
                      <a:pt x="153" y="12"/>
                      <a:pt x="152" y="13"/>
                      <a:pt x="151" y="13"/>
                    </a:cubicBezTo>
                    <a:cubicBezTo>
                      <a:pt x="3" y="105"/>
                      <a:pt x="3" y="105"/>
                      <a:pt x="3" y="105"/>
                    </a:cubicBezTo>
                    <a:cubicBezTo>
                      <a:pt x="2" y="105"/>
                      <a:pt x="0" y="105"/>
                      <a:pt x="0" y="104"/>
                    </a:cubicBezTo>
                    <a:cubicBezTo>
                      <a:pt x="0" y="95"/>
                      <a:pt x="0" y="95"/>
                      <a:pt x="0" y="95"/>
                    </a:cubicBezTo>
                    <a:cubicBezTo>
                      <a:pt x="0" y="94"/>
                      <a:pt x="1" y="92"/>
                      <a:pt x="3" y="91"/>
                    </a:cubicBezTo>
                    <a:cubicBezTo>
                      <a:pt x="150" y="0"/>
                      <a:pt x="150" y="0"/>
                      <a:pt x="150" y="0"/>
                    </a:cubicBezTo>
                    <a:cubicBezTo>
                      <a:pt x="151" y="0"/>
                      <a:pt x="153" y="1"/>
                      <a:pt x="153"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ïş1iḓe"/>
              <p:cNvSpPr/>
              <p:nvPr/>
            </p:nvSpPr>
            <p:spPr bwMode="auto">
              <a:xfrm>
                <a:off x="5291138" y="2365376"/>
                <a:ext cx="153988" cy="236538"/>
              </a:xfrm>
              <a:custGeom>
                <a:avLst/>
                <a:gdLst>
                  <a:gd name="T0" fmla="*/ 50 w 50"/>
                  <a:gd name="T1" fmla="*/ 18 h 77"/>
                  <a:gd name="T2" fmla="*/ 25 w 50"/>
                  <a:gd name="T3" fmla="*/ 69 h 77"/>
                  <a:gd name="T4" fmla="*/ 0 w 50"/>
                  <a:gd name="T5" fmla="*/ 49 h 77"/>
                  <a:gd name="T6" fmla="*/ 25 w 50"/>
                  <a:gd name="T7" fmla="*/ 8 h 77"/>
                  <a:gd name="T8" fmla="*/ 50 w 50"/>
                  <a:gd name="T9" fmla="*/ 18 h 77"/>
                </a:gdLst>
                <a:ahLst/>
                <a:cxnLst>
                  <a:cxn ang="0">
                    <a:pos x="T0" y="T1"/>
                  </a:cxn>
                  <a:cxn ang="0">
                    <a:pos x="T2" y="T3"/>
                  </a:cxn>
                  <a:cxn ang="0">
                    <a:pos x="T4" y="T5"/>
                  </a:cxn>
                  <a:cxn ang="0">
                    <a:pos x="T6" y="T7"/>
                  </a:cxn>
                  <a:cxn ang="0">
                    <a:pos x="T8" y="T9"/>
                  </a:cxn>
                </a:cxnLst>
                <a:rect l="0" t="0" r="r" b="b"/>
                <a:pathLst>
                  <a:path w="50" h="77">
                    <a:moveTo>
                      <a:pt x="50" y="18"/>
                    </a:moveTo>
                    <a:cubicBezTo>
                      <a:pt x="50" y="32"/>
                      <a:pt x="39" y="60"/>
                      <a:pt x="25" y="69"/>
                    </a:cubicBezTo>
                    <a:cubicBezTo>
                      <a:pt x="11" y="77"/>
                      <a:pt x="0" y="63"/>
                      <a:pt x="0" y="49"/>
                    </a:cubicBezTo>
                    <a:cubicBezTo>
                      <a:pt x="0" y="35"/>
                      <a:pt x="11" y="17"/>
                      <a:pt x="25" y="8"/>
                    </a:cubicBezTo>
                    <a:cubicBezTo>
                      <a:pt x="39" y="0"/>
                      <a:pt x="50" y="4"/>
                      <a:pt x="50"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ïŝļide"/>
              <p:cNvSpPr/>
              <p:nvPr/>
            </p:nvSpPr>
            <p:spPr bwMode="auto">
              <a:xfrm>
                <a:off x="5184776" y="2546351"/>
                <a:ext cx="371475" cy="355600"/>
              </a:xfrm>
              <a:custGeom>
                <a:avLst/>
                <a:gdLst>
                  <a:gd name="T0" fmla="*/ 121 w 121"/>
                  <a:gd name="T1" fmla="*/ 36 h 116"/>
                  <a:gd name="T2" fmla="*/ 121 w 121"/>
                  <a:gd name="T3" fmla="*/ 40 h 116"/>
                  <a:gd name="T4" fmla="*/ 0 w 121"/>
                  <a:gd name="T5" fmla="*/ 116 h 116"/>
                  <a:gd name="T6" fmla="*/ 0 w 121"/>
                  <a:gd name="T7" fmla="*/ 112 h 116"/>
                  <a:gd name="T8" fmla="*/ 60 w 121"/>
                  <a:gd name="T9" fmla="*/ 14 h 116"/>
                  <a:gd name="T10" fmla="*/ 103 w 121"/>
                  <a:gd name="T11" fmla="*/ 5 h 116"/>
                  <a:gd name="T12" fmla="*/ 121 w 121"/>
                  <a:gd name="T13" fmla="*/ 36 h 116"/>
                </a:gdLst>
                <a:ahLst/>
                <a:cxnLst>
                  <a:cxn ang="0">
                    <a:pos x="T0" y="T1"/>
                  </a:cxn>
                  <a:cxn ang="0">
                    <a:pos x="T2" y="T3"/>
                  </a:cxn>
                  <a:cxn ang="0">
                    <a:pos x="T4" y="T5"/>
                  </a:cxn>
                  <a:cxn ang="0">
                    <a:pos x="T6" y="T7"/>
                  </a:cxn>
                  <a:cxn ang="0">
                    <a:pos x="T8" y="T9"/>
                  </a:cxn>
                  <a:cxn ang="0">
                    <a:pos x="T10" y="T11"/>
                  </a:cxn>
                  <a:cxn ang="0">
                    <a:pos x="T12" y="T13"/>
                  </a:cxn>
                </a:cxnLst>
                <a:rect l="0" t="0" r="r" b="b"/>
                <a:pathLst>
                  <a:path w="121" h="116">
                    <a:moveTo>
                      <a:pt x="121" y="36"/>
                    </a:moveTo>
                    <a:cubicBezTo>
                      <a:pt x="121" y="40"/>
                      <a:pt x="121" y="40"/>
                      <a:pt x="121" y="40"/>
                    </a:cubicBezTo>
                    <a:cubicBezTo>
                      <a:pt x="0" y="116"/>
                      <a:pt x="0" y="116"/>
                      <a:pt x="0" y="116"/>
                    </a:cubicBezTo>
                    <a:cubicBezTo>
                      <a:pt x="0" y="112"/>
                      <a:pt x="0" y="112"/>
                      <a:pt x="0" y="112"/>
                    </a:cubicBezTo>
                    <a:cubicBezTo>
                      <a:pt x="0" y="79"/>
                      <a:pt x="27" y="35"/>
                      <a:pt x="60" y="14"/>
                    </a:cubicBezTo>
                    <a:cubicBezTo>
                      <a:pt x="77" y="3"/>
                      <a:pt x="92" y="0"/>
                      <a:pt x="103" y="5"/>
                    </a:cubicBezTo>
                    <a:cubicBezTo>
                      <a:pt x="114" y="9"/>
                      <a:pt x="121" y="20"/>
                      <a:pt x="121"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î$ļîḍè"/>
              <p:cNvSpPr/>
              <p:nvPr/>
            </p:nvSpPr>
            <p:spPr bwMode="auto">
              <a:xfrm>
                <a:off x="5424488" y="1631951"/>
                <a:ext cx="561975" cy="407988"/>
              </a:xfrm>
              <a:custGeom>
                <a:avLst/>
                <a:gdLst>
                  <a:gd name="T0" fmla="*/ 183 w 183"/>
                  <a:gd name="T1" fmla="*/ 23 h 133"/>
                  <a:gd name="T2" fmla="*/ 0 w 183"/>
                  <a:gd name="T3" fmla="*/ 133 h 133"/>
                  <a:gd name="T4" fmla="*/ 0 w 183"/>
                  <a:gd name="T5" fmla="*/ 128 h 133"/>
                  <a:gd name="T6" fmla="*/ 25 w 183"/>
                  <a:gd name="T7" fmla="*/ 88 h 133"/>
                  <a:gd name="T8" fmla="*/ 158 w 183"/>
                  <a:gd name="T9" fmla="*/ 9 h 133"/>
                  <a:gd name="T10" fmla="*/ 183 w 183"/>
                  <a:gd name="T11" fmla="*/ 19 h 133"/>
                  <a:gd name="T12" fmla="*/ 183 w 183"/>
                  <a:gd name="T13" fmla="*/ 23 h 133"/>
                </a:gdLst>
                <a:ahLst/>
                <a:cxnLst>
                  <a:cxn ang="0">
                    <a:pos x="T0" y="T1"/>
                  </a:cxn>
                  <a:cxn ang="0">
                    <a:pos x="T2" y="T3"/>
                  </a:cxn>
                  <a:cxn ang="0">
                    <a:pos x="T4" y="T5"/>
                  </a:cxn>
                  <a:cxn ang="0">
                    <a:pos x="T6" y="T7"/>
                  </a:cxn>
                  <a:cxn ang="0">
                    <a:pos x="T8" y="T9"/>
                  </a:cxn>
                  <a:cxn ang="0">
                    <a:pos x="T10" y="T11"/>
                  </a:cxn>
                  <a:cxn ang="0">
                    <a:pos x="T12" y="T13"/>
                  </a:cxn>
                </a:cxnLst>
                <a:rect l="0" t="0" r="r" b="b"/>
                <a:pathLst>
                  <a:path w="183" h="133">
                    <a:moveTo>
                      <a:pt x="183" y="23"/>
                    </a:moveTo>
                    <a:cubicBezTo>
                      <a:pt x="0" y="133"/>
                      <a:pt x="0" y="133"/>
                      <a:pt x="0" y="133"/>
                    </a:cubicBezTo>
                    <a:cubicBezTo>
                      <a:pt x="0" y="128"/>
                      <a:pt x="0" y="128"/>
                      <a:pt x="0" y="128"/>
                    </a:cubicBezTo>
                    <a:cubicBezTo>
                      <a:pt x="0" y="115"/>
                      <a:pt x="11" y="96"/>
                      <a:pt x="25" y="88"/>
                    </a:cubicBezTo>
                    <a:cubicBezTo>
                      <a:pt x="158" y="9"/>
                      <a:pt x="158" y="9"/>
                      <a:pt x="158" y="9"/>
                    </a:cubicBezTo>
                    <a:cubicBezTo>
                      <a:pt x="171" y="0"/>
                      <a:pt x="183" y="5"/>
                      <a:pt x="183" y="19"/>
                    </a:cubicBezTo>
                    <a:lnTo>
                      <a:pt x="183"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iS1íďè"/>
              <p:cNvSpPr/>
              <p:nvPr/>
            </p:nvSpPr>
            <p:spPr bwMode="auto">
              <a:xfrm>
                <a:off x="5589588" y="1662113"/>
                <a:ext cx="231775" cy="200025"/>
              </a:xfrm>
              <a:custGeom>
                <a:avLst/>
                <a:gdLst>
                  <a:gd name="T0" fmla="*/ 65 w 75"/>
                  <a:gd name="T1" fmla="*/ 14 h 65"/>
                  <a:gd name="T2" fmla="*/ 60 w 75"/>
                  <a:gd name="T3" fmla="*/ 17 h 65"/>
                  <a:gd name="T4" fmla="*/ 49 w 75"/>
                  <a:gd name="T5" fmla="*/ 9 h 65"/>
                  <a:gd name="T6" fmla="*/ 49 w 75"/>
                  <a:gd name="T7" fmla="*/ 9 h 65"/>
                  <a:gd name="T8" fmla="*/ 49 w 75"/>
                  <a:gd name="T9" fmla="*/ 9 h 65"/>
                  <a:gd name="T10" fmla="*/ 43 w 75"/>
                  <a:gd name="T11" fmla="*/ 0 h 65"/>
                  <a:gd name="T12" fmla="*/ 37 w 75"/>
                  <a:gd name="T13" fmla="*/ 2 h 65"/>
                  <a:gd name="T14" fmla="*/ 26 w 75"/>
                  <a:gd name="T15" fmla="*/ 20 h 65"/>
                  <a:gd name="T16" fmla="*/ 26 w 75"/>
                  <a:gd name="T17" fmla="*/ 23 h 65"/>
                  <a:gd name="T18" fmla="*/ 26 w 75"/>
                  <a:gd name="T19" fmla="*/ 23 h 65"/>
                  <a:gd name="T20" fmla="*/ 15 w 75"/>
                  <a:gd name="T21" fmla="*/ 44 h 65"/>
                  <a:gd name="T22" fmla="*/ 10 w 75"/>
                  <a:gd name="T23" fmla="*/ 47 h 65"/>
                  <a:gd name="T24" fmla="*/ 0 w 75"/>
                  <a:gd name="T25" fmla="*/ 63 h 65"/>
                  <a:gd name="T26" fmla="*/ 0 w 75"/>
                  <a:gd name="T27" fmla="*/ 65 h 65"/>
                  <a:gd name="T28" fmla="*/ 75 w 75"/>
                  <a:gd name="T29" fmla="*/ 20 h 65"/>
                  <a:gd name="T30" fmla="*/ 75 w 75"/>
                  <a:gd name="T31" fmla="*/ 18 h 65"/>
                  <a:gd name="T32" fmla="*/ 65 w 75"/>
                  <a:gd name="T33" fmla="*/ 14 h 65"/>
                  <a:gd name="T34" fmla="*/ 37 w 75"/>
                  <a:gd name="T35" fmla="*/ 19 h 65"/>
                  <a:gd name="T36" fmla="*/ 31 w 75"/>
                  <a:gd name="T37" fmla="*/ 17 h 65"/>
                  <a:gd name="T38" fmla="*/ 37 w 75"/>
                  <a:gd name="T39" fmla="*/ 7 h 65"/>
                  <a:gd name="T40" fmla="*/ 44 w 75"/>
                  <a:gd name="T41" fmla="*/ 10 h 65"/>
                  <a:gd name="T42" fmla="*/ 37 w 75"/>
                  <a:gd name="T43"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65">
                    <a:moveTo>
                      <a:pt x="65" y="14"/>
                    </a:moveTo>
                    <a:cubicBezTo>
                      <a:pt x="60" y="17"/>
                      <a:pt x="60" y="17"/>
                      <a:pt x="60" y="17"/>
                    </a:cubicBezTo>
                    <a:cubicBezTo>
                      <a:pt x="52" y="22"/>
                      <a:pt x="47" y="18"/>
                      <a:pt x="49" y="9"/>
                    </a:cubicBezTo>
                    <a:cubicBezTo>
                      <a:pt x="49" y="9"/>
                      <a:pt x="49" y="9"/>
                      <a:pt x="49" y="9"/>
                    </a:cubicBezTo>
                    <a:cubicBezTo>
                      <a:pt x="49" y="9"/>
                      <a:pt x="49" y="9"/>
                      <a:pt x="49" y="9"/>
                    </a:cubicBezTo>
                    <a:cubicBezTo>
                      <a:pt x="50" y="5"/>
                      <a:pt x="49" y="1"/>
                      <a:pt x="43" y="0"/>
                    </a:cubicBezTo>
                    <a:cubicBezTo>
                      <a:pt x="42" y="0"/>
                      <a:pt x="39" y="0"/>
                      <a:pt x="37" y="2"/>
                    </a:cubicBezTo>
                    <a:cubicBezTo>
                      <a:pt x="31" y="6"/>
                      <a:pt x="26" y="14"/>
                      <a:pt x="26" y="20"/>
                    </a:cubicBezTo>
                    <a:cubicBezTo>
                      <a:pt x="26" y="21"/>
                      <a:pt x="26" y="22"/>
                      <a:pt x="26" y="23"/>
                    </a:cubicBezTo>
                    <a:cubicBezTo>
                      <a:pt x="26" y="23"/>
                      <a:pt x="26" y="23"/>
                      <a:pt x="26" y="23"/>
                    </a:cubicBezTo>
                    <a:cubicBezTo>
                      <a:pt x="28" y="29"/>
                      <a:pt x="23" y="39"/>
                      <a:pt x="15" y="44"/>
                    </a:cubicBezTo>
                    <a:cubicBezTo>
                      <a:pt x="10" y="47"/>
                      <a:pt x="10" y="47"/>
                      <a:pt x="10" y="47"/>
                    </a:cubicBezTo>
                    <a:cubicBezTo>
                      <a:pt x="4" y="50"/>
                      <a:pt x="0" y="58"/>
                      <a:pt x="0" y="63"/>
                    </a:cubicBezTo>
                    <a:cubicBezTo>
                      <a:pt x="0" y="65"/>
                      <a:pt x="0" y="65"/>
                      <a:pt x="0" y="65"/>
                    </a:cubicBezTo>
                    <a:cubicBezTo>
                      <a:pt x="75" y="20"/>
                      <a:pt x="75" y="20"/>
                      <a:pt x="75" y="20"/>
                    </a:cubicBezTo>
                    <a:cubicBezTo>
                      <a:pt x="75" y="18"/>
                      <a:pt x="75" y="18"/>
                      <a:pt x="75" y="18"/>
                    </a:cubicBezTo>
                    <a:cubicBezTo>
                      <a:pt x="75" y="12"/>
                      <a:pt x="70" y="11"/>
                      <a:pt x="65" y="14"/>
                    </a:cubicBezTo>
                    <a:close/>
                    <a:moveTo>
                      <a:pt x="37" y="19"/>
                    </a:moveTo>
                    <a:cubicBezTo>
                      <a:pt x="34" y="21"/>
                      <a:pt x="31" y="20"/>
                      <a:pt x="31" y="17"/>
                    </a:cubicBezTo>
                    <a:cubicBezTo>
                      <a:pt x="31" y="14"/>
                      <a:pt x="34" y="9"/>
                      <a:pt x="37" y="7"/>
                    </a:cubicBezTo>
                    <a:cubicBezTo>
                      <a:pt x="41" y="5"/>
                      <a:pt x="44" y="6"/>
                      <a:pt x="44" y="10"/>
                    </a:cubicBezTo>
                    <a:cubicBezTo>
                      <a:pt x="44" y="13"/>
                      <a:pt x="41" y="17"/>
                      <a:pt x="37" y="19"/>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iSļidê"/>
              <p:cNvSpPr/>
              <p:nvPr/>
            </p:nvSpPr>
            <p:spPr bwMode="auto">
              <a:xfrm>
                <a:off x="5975351" y="2058988"/>
                <a:ext cx="198438" cy="161925"/>
              </a:xfrm>
              <a:custGeom>
                <a:avLst/>
                <a:gdLst>
                  <a:gd name="T0" fmla="*/ 65 w 65"/>
                  <a:gd name="T1" fmla="*/ 3 h 53"/>
                  <a:gd name="T2" fmla="*/ 65 w 65"/>
                  <a:gd name="T3" fmla="*/ 11 h 53"/>
                  <a:gd name="T4" fmla="*/ 63 w 65"/>
                  <a:gd name="T5" fmla="*/ 14 h 53"/>
                  <a:gd name="T6" fmla="*/ 2 w 65"/>
                  <a:gd name="T7" fmla="*/ 52 h 53"/>
                  <a:gd name="T8" fmla="*/ 0 w 65"/>
                  <a:gd name="T9" fmla="*/ 51 h 53"/>
                  <a:gd name="T10" fmla="*/ 0 w 65"/>
                  <a:gd name="T11" fmla="*/ 42 h 53"/>
                  <a:gd name="T12" fmla="*/ 2 w 65"/>
                  <a:gd name="T13" fmla="*/ 38 h 53"/>
                  <a:gd name="T14" fmla="*/ 62 w 65"/>
                  <a:gd name="T15" fmla="*/ 1 h 53"/>
                  <a:gd name="T16" fmla="*/ 65 w 65"/>
                  <a:gd name="T17"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53">
                    <a:moveTo>
                      <a:pt x="65" y="3"/>
                    </a:moveTo>
                    <a:cubicBezTo>
                      <a:pt x="65" y="11"/>
                      <a:pt x="65" y="11"/>
                      <a:pt x="65" y="11"/>
                    </a:cubicBezTo>
                    <a:cubicBezTo>
                      <a:pt x="65" y="13"/>
                      <a:pt x="64" y="14"/>
                      <a:pt x="63" y="14"/>
                    </a:cubicBezTo>
                    <a:cubicBezTo>
                      <a:pt x="2" y="52"/>
                      <a:pt x="2" y="52"/>
                      <a:pt x="2" y="52"/>
                    </a:cubicBezTo>
                    <a:cubicBezTo>
                      <a:pt x="1" y="53"/>
                      <a:pt x="0" y="52"/>
                      <a:pt x="0" y="51"/>
                    </a:cubicBezTo>
                    <a:cubicBezTo>
                      <a:pt x="0" y="42"/>
                      <a:pt x="0" y="42"/>
                      <a:pt x="0" y="42"/>
                    </a:cubicBezTo>
                    <a:cubicBezTo>
                      <a:pt x="0" y="41"/>
                      <a:pt x="1" y="39"/>
                      <a:pt x="2" y="38"/>
                    </a:cubicBezTo>
                    <a:cubicBezTo>
                      <a:pt x="62" y="1"/>
                      <a:pt x="62" y="1"/>
                      <a:pt x="62" y="1"/>
                    </a:cubicBezTo>
                    <a:cubicBezTo>
                      <a:pt x="63" y="0"/>
                      <a:pt x="65" y="1"/>
                      <a:pt x="65" y="3"/>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ïšḷíďe"/>
              <p:cNvSpPr/>
              <p:nvPr/>
            </p:nvSpPr>
            <p:spPr bwMode="auto">
              <a:xfrm>
                <a:off x="6911976" y="1270001"/>
                <a:ext cx="160338" cy="138113"/>
              </a:xfrm>
              <a:custGeom>
                <a:avLst/>
                <a:gdLst>
                  <a:gd name="T0" fmla="*/ 45 w 52"/>
                  <a:gd name="T1" fmla="*/ 10 h 45"/>
                  <a:gd name="T2" fmla="*/ 41 w 52"/>
                  <a:gd name="T3" fmla="*/ 12 h 45"/>
                  <a:gd name="T4" fmla="*/ 34 w 52"/>
                  <a:gd name="T5" fmla="*/ 6 h 45"/>
                  <a:gd name="T6" fmla="*/ 34 w 52"/>
                  <a:gd name="T7" fmla="*/ 6 h 45"/>
                  <a:gd name="T8" fmla="*/ 34 w 52"/>
                  <a:gd name="T9" fmla="*/ 6 h 45"/>
                  <a:gd name="T10" fmla="*/ 30 w 52"/>
                  <a:gd name="T11" fmla="*/ 0 h 45"/>
                  <a:gd name="T12" fmla="*/ 26 w 52"/>
                  <a:gd name="T13" fmla="*/ 1 h 45"/>
                  <a:gd name="T14" fmla="*/ 18 w 52"/>
                  <a:gd name="T15" fmla="*/ 14 h 45"/>
                  <a:gd name="T16" fmla="*/ 18 w 52"/>
                  <a:gd name="T17" fmla="*/ 16 h 45"/>
                  <a:gd name="T18" fmla="*/ 18 w 52"/>
                  <a:gd name="T19" fmla="*/ 16 h 45"/>
                  <a:gd name="T20" fmla="*/ 11 w 52"/>
                  <a:gd name="T21" fmla="*/ 30 h 45"/>
                  <a:gd name="T22" fmla="*/ 7 w 52"/>
                  <a:gd name="T23" fmla="*/ 32 h 45"/>
                  <a:gd name="T24" fmla="*/ 0 w 52"/>
                  <a:gd name="T25" fmla="*/ 44 h 45"/>
                  <a:gd name="T26" fmla="*/ 0 w 52"/>
                  <a:gd name="T27" fmla="*/ 45 h 45"/>
                  <a:gd name="T28" fmla="*/ 52 w 52"/>
                  <a:gd name="T29" fmla="*/ 14 h 45"/>
                  <a:gd name="T30" fmla="*/ 52 w 52"/>
                  <a:gd name="T31" fmla="*/ 13 h 45"/>
                  <a:gd name="T32" fmla="*/ 45 w 52"/>
                  <a:gd name="T33" fmla="*/ 10 h 45"/>
                  <a:gd name="T34" fmla="*/ 26 w 52"/>
                  <a:gd name="T35" fmla="*/ 13 h 45"/>
                  <a:gd name="T36" fmla="*/ 22 w 52"/>
                  <a:gd name="T37" fmla="*/ 12 h 45"/>
                  <a:gd name="T38" fmla="*/ 26 w 52"/>
                  <a:gd name="T39" fmla="*/ 5 h 45"/>
                  <a:gd name="T40" fmla="*/ 30 w 52"/>
                  <a:gd name="T41" fmla="*/ 7 h 45"/>
                  <a:gd name="T42" fmla="*/ 26 w 52"/>
                  <a:gd name="T43"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45">
                    <a:moveTo>
                      <a:pt x="45" y="10"/>
                    </a:moveTo>
                    <a:cubicBezTo>
                      <a:pt x="41" y="12"/>
                      <a:pt x="41" y="12"/>
                      <a:pt x="41" y="12"/>
                    </a:cubicBezTo>
                    <a:cubicBezTo>
                      <a:pt x="36" y="15"/>
                      <a:pt x="32" y="12"/>
                      <a:pt x="34" y="6"/>
                    </a:cubicBezTo>
                    <a:cubicBezTo>
                      <a:pt x="34" y="6"/>
                      <a:pt x="34" y="6"/>
                      <a:pt x="34" y="6"/>
                    </a:cubicBezTo>
                    <a:cubicBezTo>
                      <a:pt x="34" y="6"/>
                      <a:pt x="34" y="6"/>
                      <a:pt x="34" y="6"/>
                    </a:cubicBezTo>
                    <a:cubicBezTo>
                      <a:pt x="34" y="4"/>
                      <a:pt x="34" y="1"/>
                      <a:pt x="30" y="0"/>
                    </a:cubicBezTo>
                    <a:cubicBezTo>
                      <a:pt x="29" y="0"/>
                      <a:pt x="27" y="0"/>
                      <a:pt x="26" y="1"/>
                    </a:cubicBezTo>
                    <a:cubicBezTo>
                      <a:pt x="21" y="4"/>
                      <a:pt x="18" y="10"/>
                      <a:pt x="18" y="14"/>
                    </a:cubicBezTo>
                    <a:cubicBezTo>
                      <a:pt x="18" y="15"/>
                      <a:pt x="18" y="15"/>
                      <a:pt x="18" y="16"/>
                    </a:cubicBezTo>
                    <a:cubicBezTo>
                      <a:pt x="18" y="16"/>
                      <a:pt x="18" y="16"/>
                      <a:pt x="18" y="16"/>
                    </a:cubicBezTo>
                    <a:cubicBezTo>
                      <a:pt x="19" y="20"/>
                      <a:pt x="16" y="27"/>
                      <a:pt x="11" y="30"/>
                    </a:cubicBezTo>
                    <a:cubicBezTo>
                      <a:pt x="7" y="32"/>
                      <a:pt x="7" y="32"/>
                      <a:pt x="7" y="32"/>
                    </a:cubicBezTo>
                    <a:cubicBezTo>
                      <a:pt x="3" y="35"/>
                      <a:pt x="0" y="40"/>
                      <a:pt x="0" y="44"/>
                    </a:cubicBezTo>
                    <a:cubicBezTo>
                      <a:pt x="0" y="45"/>
                      <a:pt x="0" y="45"/>
                      <a:pt x="0" y="45"/>
                    </a:cubicBezTo>
                    <a:cubicBezTo>
                      <a:pt x="52" y="14"/>
                      <a:pt x="52" y="14"/>
                      <a:pt x="52" y="14"/>
                    </a:cubicBezTo>
                    <a:cubicBezTo>
                      <a:pt x="52" y="13"/>
                      <a:pt x="52" y="13"/>
                      <a:pt x="52" y="13"/>
                    </a:cubicBezTo>
                    <a:cubicBezTo>
                      <a:pt x="52" y="9"/>
                      <a:pt x="49" y="7"/>
                      <a:pt x="45" y="10"/>
                    </a:cubicBezTo>
                    <a:close/>
                    <a:moveTo>
                      <a:pt x="26" y="13"/>
                    </a:moveTo>
                    <a:cubicBezTo>
                      <a:pt x="24" y="15"/>
                      <a:pt x="22" y="14"/>
                      <a:pt x="22" y="12"/>
                    </a:cubicBezTo>
                    <a:cubicBezTo>
                      <a:pt x="22" y="9"/>
                      <a:pt x="24" y="6"/>
                      <a:pt x="26" y="5"/>
                    </a:cubicBezTo>
                    <a:cubicBezTo>
                      <a:pt x="28" y="4"/>
                      <a:pt x="30" y="4"/>
                      <a:pt x="30" y="7"/>
                    </a:cubicBezTo>
                    <a:cubicBezTo>
                      <a:pt x="30" y="9"/>
                      <a:pt x="28" y="12"/>
                      <a:pt x="26" y="13"/>
                    </a:cubicBezTo>
                    <a:close/>
                  </a:path>
                </a:pathLst>
              </a:custGeom>
              <a:solidFill>
                <a:srgbClr val="BCBCB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îṣlïḓe"/>
              <p:cNvSpPr/>
              <p:nvPr/>
            </p:nvSpPr>
            <p:spPr bwMode="auto">
              <a:xfrm>
                <a:off x="6799263" y="1247776"/>
                <a:ext cx="387350" cy="282575"/>
              </a:xfrm>
              <a:custGeom>
                <a:avLst/>
                <a:gdLst>
                  <a:gd name="T0" fmla="*/ 126 w 126"/>
                  <a:gd name="T1" fmla="*/ 16 h 92"/>
                  <a:gd name="T2" fmla="*/ 0 w 126"/>
                  <a:gd name="T3" fmla="*/ 92 h 92"/>
                  <a:gd name="T4" fmla="*/ 0 w 126"/>
                  <a:gd name="T5" fmla="*/ 89 h 92"/>
                  <a:gd name="T6" fmla="*/ 17 w 126"/>
                  <a:gd name="T7" fmla="*/ 61 h 92"/>
                  <a:gd name="T8" fmla="*/ 109 w 126"/>
                  <a:gd name="T9" fmla="*/ 6 h 92"/>
                  <a:gd name="T10" fmla="*/ 126 w 126"/>
                  <a:gd name="T11" fmla="*/ 13 h 92"/>
                  <a:gd name="T12" fmla="*/ 126 w 126"/>
                  <a:gd name="T13" fmla="*/ 16 h 92"/>
                </a:gdLst>
                <a:ahLst/>
                <a:cxnLst>
                  <a:cxn ang="0">
                    <a:pos x="T0" y="T1"/>
                  </a:cxn>
                  <a:cxn ang="0">
                    <a:pos x="T2" y="T3"/>
                  </a:cxn>
                  <a:cxn ang="0">
                    <a:pos x="T4" y="T5"/>
                  </a:cxn>
                  <a:cxn ang="0">
                    <a:pos x="T6" y="T7"/>
                  </a:cxn>
                  <a:cxn ang="0">
                    <a:pos x="T8" y="T9"/>
                  </a:cxn>
                  <a:cxn ang="0">
                    <a:pos x="T10" y="T11"/>
                  </a:cxn>
                  <a:cxn ang="0">
                    <a:pos x="T12" y="T13"/>
                  </a:cxn>
                </a:cxnLst>
                <a:rect l="0" t="0" r="r" b="b"/>
                <a:pathLst>
                  <a:path w="126" h="92">
                    <a:moveTo>
                      <a:pt x="126" y="16"/>
                    </a:moveTo>
                    <a:cubicBezTo>
                      <a:pt x="0" y="92"/>
                      <a:pt x="0" y="92"/>
                      <a:pt x="0" y="92"/>
                    </a:cubicBezTo>
                    <a:cubicBezTo>
                      <a:pt x="0" y="89"/>
                      <a:pt x="0" y="89"/>
                      <a:pt x="0" y="89"/>
                    </a:cubicBezTo>
                    <a:cubicBezTo>
                      <a:pt x="0" y="79"/>
                      <a:pt x="8" y="67"/>
                      <a:pt x="17" y="61"/>
                    </a:cubicBezTo>
                    <a:cubicBezTo>
                      <a:pt x="109" y="6"/>
                      <a:pt x="109" y="6"/>
                      <a:pt x="109" y="6"/>
                    </a:cubicBezTo>
                    <a:cubicBezTo>
                      <a:pt x="118" y="0"/>
                      <a:pt x="126" y="3"/>
                      <a:pt x="126" y="13"/>
                    </a:cubicBezTo>
                    <a:lnTo>
                      <a:pt x="126" y="16"/>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ïš1íďê"/>
              <p:cNvSpPr/>
              <p:nvPr/>
            </p:nvSpPr>
            <p:spPr bwMode="auto">
              <a:xfrm>
                <a:off x="6507163" y="1147763"/>
                <a:ext cx="942975" cy="2036763"/>
              </a:xfrm>
              <a:custGeom>
                <a:avLst/>
                <a:gdLst>
                  <a:gd name="T0" fmla="*/ 307 w 307"/>
                  <a:gd name="T1" fmla="*/ 3 h 664"/>
                  <a:gd name="T2" fmla="*/ 299 w 307"/>
                  <a:gd name="T3" fmla="*/ 0 h 664"/>
                  <a:gd name="T4" fmla="*/ 299 w 307"/>
                  <a:gd name="T5" fmla="*/ 0 h 664"/>
                  <a:gd name="T6" fmla="*/ 293 w 307"/>
                  <a:gd name="T7" fmla="*/ 1 h 664"/>
                  <a:gd name="T8" fmla="*/ 9 w 307"/>
                  <a:gd name="T9" fmla="*/ 175 h 664"/>
                  <a:gd name="T10" fmla="*/ 0 w 307"/>
                  <a:gd name="T11" fmla="*/ 192 h 664"/>
                  <a:gd name="T12" fmla="*/ 0 w 307"/>
                  <a:gd name="T13" fmla="*/ 654 h 664"/>
                  <a:gd name="T14" fmla="*/ 4 w 307"/>
                  <a:gd name="T15" fmla="*/ 661 h 664"/>
                  <a:gd name="T16" fmla="*/ 6 w 307"/>
                  <a:gd name="T17" fmla="*/ 662 h 664"/>
                  <a:gd name="T18" fmla="*/ 12 w 307"/>
                  <a:gd name="T19" fmla="*/ 664 h 664"/>
                  <a:gd name="T20" fmla="*/ 14 w 307"/>
                  <a:gd name="T21" fmla="*/ 660 h 664"/>
                  <a:gd name="T22" fmla="*/ 296 w 307"/>
                  <a:gd name="T23" fmla="*/ 487 h 664"/>
                  <a:gd name="T24" fmla="*/ 303 w 307"/>
                  <a:gd name="T25" fmla="*/ 473 h 664"/>
                  <a:gd name="T26" fmla="*/ 303 w 307"/>
                  <a:gd name="T27" fmla="*/ 7 h 664"/>
                  <a:gd name="T28" fmla="*/ 303 w 307"/>
                  <a:gd name="T29" fmla="*/ 4 h 664"/>
                  <a:gd name="T30" fmla="*/ 306 w 307"/>
                  <a:gd name="T31" fmla="*/ 5 h 664"/>
                  <a:gd name="T32" fmla="*/ 307 w 307"/>
                  <a:gd name="T33" fmla="*/ 3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 h="664">
                    <a:moveTo>
                      <a:pt x="307" y="3"/>
                    </a:moveTo>
                    <a:cubicBezTo>
                      <a:pt x="299" y="0"/>
                      <a:pt x="299" y="0"/>
                      <a:pt x="299" y="0"/>
                    </a:cubicBezTo>
                    <a:cubicBezTo>
                      <a:pt x="299" y="0"/>
                      <a:pt x="299" y="0"/>
                      <a:pt x="299" y="0"/>
                    </a:cubicBezTo>
                    <a:cubicBezTo>
                      <a:pt x="297" y="0"/>
                      <a:pt x="295" y="0"/>
                      <a:pt x="293" y="1"/>
                    </a:cubicBezTo>
                    <a:cubicBezTo>
                      <a:pt x="9" y="175"/>
                      <a:pt x="9" y="175"/>
                      <a:pt x="9" y="175"/>
                    </a:cubicBezTo>
                    <a:cubicBezTo>
                      <a:pt x="3" y="179"/>
                      <a:pt x="0" y="185"/>
                      <a:pt x="0" y="192"/>
                    </a:cubicBezTo>
                    <a:cubicBezTo>
                      <a:pt x="0" y="654"/>
                      <a:pt x="0" y="654"/>
                      <a:pt x="0" y="654"/>
                    </a:cubicBezTo>
                    <a:cubicBezTo>
                      <a:pt x="0" y="657"/>
                      <a:pt x="2" y="660"/>
                      <a:pt x="4" y="661"/>
                    </a:cubicBezTo>
                    <a:cubicBezTo>
                      <a:pt x="5" y="662"/>
                      <a:pt x="5" y="662"/>
                      <a:pt x="6" y="662"/>
                    </a:cubicBezTo>
                    <a:cubicBezTo>
                      <a:pt x="12" y="664"/>
                      <a:pt x="12" y="664"/>
                      <a:pt x="12" y="664"/>
                    </a:cubicBezTo>
                    <a:cubicBezTo>
                      <a:pt x="14" y="660"/>
                      <a:pt x="14" y="660"/>
                      <a:pt x="14" y="660"/>
                    </a:cubicBezTo>
                    <a:cubicBezTo>
                      <a:pt x="296" y="487"/>
                      <a:pt x="296" y="487"/>
                      <a:pt x="296" y="487"/>
                    </a:cubicBezTo>
                    <a:cubicBezTo>
                      <a:pt x="301" y="484"/>
                      <a:pt x="303" y="479"/>
                      <a:pt x="303" y="473"/>
                    </a:cubicBezTo>
                    <a:cubicBezTo>
                      <a:pt x="303" y="7"/>
                      <a:pt x="303" y="7"/>
                      <a:pt x="303" y="7"/>
                    </a:cubicBezTo>
                    <a:cubicBezTo>
                      <a:pt x="303" y="6"/>
                      <a:pt x="303" y="5"/>
                      <a:pt x="303" y="4"/>
                    </a:cubicBezTo>
                    <a:cubicBezTo>
                      <a:pt x="306" y="5"/>
                      <a:pt x="306" y="5"/>
                      <a:pt x="306" y="5"/>
                    </a:cubicBezTo>
                    <a:lnTo>
                      <a:pt x="307" y="3"/>
                    </a:lnTo>
                    <a:close/>
                  </a:path>
                </a:pathLst>
              </a:custGeom>
              <a:solidFill>
                <a:srgbClr val="0B465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ïšḻîḑê"/>
              <p:cNvSpPr/>
              <p:nvPr/>
            </p:nvSpPr>
            <p:spPr bwMode="auto">
              <a:xfrm>
                <a:off x="6527801" y="1150938"/>
                <a:ext cx="935038" cy="2043113"/>
              </a:xfrm>
              <a:custGeom>
                <a:avLst/>
                <a:gdLst>
                  <a:gd name="T0" fmla="*/ 304 w 304"/>
                  <a:gd name="T1" fmla="*/ 9 h 666"/>
                  <a:gd name="T2" fmla="*/ 304 w 304"/>
                  <a:gd name="T3" fmla="*/ 475 h 666"/>
                  <a:gd name="T4" fmla="*/ 296 w 304"/>
                  <a:gd name="T5" fmla="*/ 489 h 666"/>
                  <a:gd name="T6" fmla="*/ 12 w 304"/>
                  <a:gd name="T7" fmla="*/ 663 h 666"/>
                  <a:gd name="T8" fmla="*/ 0 w 304"/>
                  <a:gd name="T9" fmla="*/ 656 h 666"/>
                  <a:gd name="T10" fmla="*/ 0 w 304"/>
                  <a:gd name="T11" fmla="*/ 194 h 666"/>
                  <a:gd name="T12" fmla="*/ 9 w 304"/>
                  <a:gd name="T13" fmla="*/ 177 h 666"/>
                  <a:gd name="T14" fmla="*/ 293 w 304"/>
                  <a:gd name="T15" fmla="*/ 3 h 666"/>
                  <a:gd name="T16" fmla="*/ 304 w 304"/>
                  <a:gd name="T17" fmla="*/ 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66">
                    <a:moveTo>
                      <a:pt x="304" y="9"/>
                    </a:moveTo>
                    <a:cubicBezTo>
                      <a:pt x="304" y="475"/>
                      <a:pt x="304" y="475"/>
                      <a:pt x="304" y="475"/>
                    </a:cubicBezTo>
                    <a:cubicBezTo>
                      <a:pt x="304" y="481"/>
                      <a:pt x="301" y="486"/>
                      <a:pt x="296" y="489"/>
                    </a:cubicBezTo>
                    <a:cubicBezTo>
                      <a:pt x="12" y="663"/>
                      <a:pt x="12" y="663"/>
                      <a:pt x="12" y="663"/>
                    </a:cubicBezTo>
                    <a:cubicBezTo>
                      <a:pt x="7" y="666"/>
                      <a:pt x="0" y="663"/>
                      <a:pt x="0" y="656"/>
                    </a:cubicBezTo>
                    <a:cubicBezTo>
                      <a:pt x="0" y="194"/>
                      <a:pt x="0" y="194"/>
                      <a:pt x="0" y="194"/>
                    </a:cubicBezTo>
                    <a:cubicBezTo>
                      <a:pt x="0" y="187"/>
                      <a:pt x="4" y="181"/>
                      <a:pt x="9" y="177"/>
                    </a:cubicBezTo>
                    <a:cubicBezTo>
                      <a:pt x="293" y="3"/>
                      <a:pt x="293" y="3"/>
                      <a:pt x="293" y="3"/>
                    </a:cubicBezTo>
                    <a:cubicBezTo>
                      <a:pt x="298" y="0"/>
                      <a:pt x="304" y="3"/>
                      <a:pt x="304" y="9"/>
                    </a:cubicBezTo>
                    <a:close/>
                  </a:path>
                </a:pathLst>
              </a:custGeom>
              <a:solidFill>
                <a:srgbClr val="06344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îṥ1ïdé"/>
              <p:cNvSpPr/>
              <p:nvPr/>
            </p:nvSpPr>
            <p:spPr bwMode="auto">
              <a:xfrm>
                <a:off x="6562726" y="1200151"/>
                <a:ext cx="866775" cy="1938338"/>
              </a:xfrm>
              <a:custGeom>
                <a:avLst/>
                <a:gdLst>
                  <a:gd name="T0" fmla="*/ 282 w 282"/>
                  <a:gd name="T1" fmla="*/ 4 h 632"/>
                  <a:gd name="T2" fmla="*/ 282 w 282"/>
                  <a:gd name="T3" fmla="*/ 457 h 632"/>
                  <a:gd name="T4" fmla="*/ 280 w 282"/>
                  <a:gd name="T5" fmla="*/ 462 h 632"/>
                  <a:gd name="T6" fmla="*/ 4 w 282"/>
                  <a:gd name="T7" fmla="*/ 631 h 632"/>
                  <a:gd name="T8" fmla="*/ 0 w 282"/>
                  <a:gd name="T9" fmla="*/ 629 h 632"/>
                  <a:gd name="T10" fmla="*/ 0 w 282"/>
                  <a:gd name="T11" fmla="*/ 177 h 632"/>
                  <a:gd name="T12" fmla="*/ 4 w 282"/>
                  <a:gd name="T13" fmla="*/ 170 h 632"/>
                  <a:gd name="T14" fmla="*/ 278 w 282"/>
                  <a:gd name="T15" fmla="*/ 2 h 632"/>
                  <a:gd name="T16" fmla="*/ 282 w 282"/>
                  <a:gd name="T17" fmla="*/ 4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632">
                    <a:moveTo>
                      <a:pt x="282" y="4"/>
                    </a:moveTo>
                    <a:cubicBezTo>
                      <a:pt x="282" y="457"/>
                      <a:pt x="282" y="457"/>
                      <a:pt x="282" y="457"/>
                    </a:cubicBezTo>
                    <a:cubicBezTo>
                      <a:pt x="282" y="459"/>
                      <a:pt x="281" y="461"/>
                      <a:pt x="280" y="462"/>
                    </a:cubicBezTo>
                    <a:cubicBezTo>
                      <a:pt x="4" y="631"/>
                      <a:pt x="4" y="631"/>
                      <a:pt x="4" y="631"/>
                    </a:cubicBezTo>
                    <a:cubicBezTo>
                      <a:pt x="2" y="632"/>
                      <a:pt x="0" y="631"/>
                      <a:pt x="0" y="629"/>
                    </a:cubicBezTo>
                    <a:cubicBezTo>
                      <a:pt x="0" y="177"/>
                      <a:pt x="0" y="177"/>
                      <a:pt x="0" y="177"/>
                    </a:cubicBezTo>
                    <a:cubicBezTo>
                      <a:pt x="0" y="174"/>
                      <a:pt x="1" y="172"/>
                      <a:pt x="4" y="170"/>
                    </a:cubicBezTo>
                    <a:cubicBezTo>
                      <a:pt x="278" y="2"/>
                      <a:pt x="278" y="2"/>
                      <a:pt x="278" y="2"/>
                    </a:cubicBezTo>
                    <a:cubicBezTo>
                      <a:pt x="280" y="0"/>
                      <a:pt x="282" y="2"/>
                      <a:pt x="282" y="4"/>
                    </a:cubicBezTo>
                    <a:close/>
                  </a:path>
                </a:pathLst>
              </a:custGeom>
              <a:solidFill>
                <a:srgbClr val="4DE4E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îŝḷîde"/>
              <p:cNvSpPr/>
              <p:nvPr/>
            </p:nvSpPr>
            <p:spPr bwMode="auto">
              <a:xfrm>
                <a:off x="6623051" y="1573213"/>
                <a:ext cx="327025" cy="725488"/>
              </a:xfrm>
              <a:custGeom>
                <a:avLst/>
                <a:gdLst>
                  <a:gd name="T0" fmla="*/ 106 w 106"/>
                  <a:gd name="T1" fmla="*/ 2 h 236"/>
                  <a:gd name="T2" fmla="*/ 106 w 106"/>
                  <a:gd name="T3" fmla="*/ 170 h 236"/>
                  <a:gd name="T4" fmla="*/ 105 w 106"/>
                  <a:gd name="T5" fmla="*/ 172 h 236"/>
                  <a:gd name="T6" fmla="*/ 2 w 106"/>
                  <a:gd name="T7" fmla="*/ 236 h 236"/>
                  <a:gd name="T8" fmla="*/ 0 w 106"/>
                  <a:gd name="T9" fmla="*/ 235 h 236"/>
                  <a:gd name="T10" fmla="*/ 0 w 106"/>
                  <a:gd name="T11" fmla="*/ 66 h 236"/>
                  <a:gd name="T12" fmla="*/ 2 w 106"/>
                  <a:gd name="T13" fmla="*/ 64 h 236"/>
                  <a:gd name="T14" fmla="*/ 104 w 106"/>
                  <a:gd name="T15" fmla="*/ 1 h 236"/>
                  <a:gd name="T16" fmla="*/ 106 w 106"/>
                  <a:gd name="T17" fmla="*/ 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36">
                    <a:moveTo>
                      <a:pt x="106" y="2"/>
                    </a:moveTo>
                    <a:cubicBezTo>
                      <a:pt x="106" y="170"/>
                      <a:pt x="106" y="170"/>
                      <a:pt x="106" y="170"/>
                    </a:cubicBezTo>
                    <a:cubicBezTo>
                      <a:pt x="106" y="171"/>
                      <a:pt x="105" y="172"/>
                      <a:pt x="105" y="172"/>
                    </a:cubicBezTo>
                    <a:cubicBezTo>
                      <a:pt x="2" y="236"/>
                      <a:pt x="2" y="236"/>
                      <a:pt x="2" y="236"/>
                    </a:cubicBezTo>
                    <a:cubicBezTo>
                      <a:pt x="1" y="236"/>
                      <a:pt x="0" y="236"/>
                      <a:pt x="0" y="235"/>
                    </a:cubicBezTo>
                    <a:cubicBezTo>
                      <a:pt x="0" y="66"/>
                      <a:pt x="0" y="66"/>
                      <a:pt x="0" y="66"/>
                    </a:cubicBezTo>
                    <a:cubicBezTo>
                      <a:pt x="0" y="65"/>
                      <a:pt x="1" y="64"/>
                      <a:pt x="2" y="64"/>
                    </a:cubicBezTo>
                    <a:cubicBezTo>
                      <a:pt x="104" y="1"/>
                      <a:pt x="104" y="1"/>
                      <a:pt x="104" y="1"/>
                    </a:cubicBezTo>
                    <a:cubicBezTo>
                      <a:pt x="105" y="0"/>
                      <a:pt x="106" y="1"/>
                      <a:pt x="106"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íśľíďê"/>
              <p:cNvSpPr/>
              <p:nvPr/>
            </p:nvSpPr>
            <p:spPr bwMode="auto">
              <a:xfrm>
                <a:off x="6623051" y="2190751"/>
                <a:ext cx="327025" cy="254000"/>
              </a:xfrm>
              <a:custGeom>
                <a:avLst/>
                <a:gdLst>
                  <a:gd name="T0" fmla="*/ 106 w 106"/>
                  <a:gd name="T1" fmla="*/ 1 h 83"/>
                  <a:gd name="T2" fmla="*/ 106 w 106"/>
                  <a:gd name="T3" fmla="*/ 17 h 83"/>
                  <a:gd name="T4" fmla="*/ 105 w 106"/>
                  <a:gd name="T5" fmla="*/ 19 h 83"/>
                  <a:gd name="T6" fmla="*/ 2 w 106"/>
                  <a:gd name="T7" fmla="*/ 83 h 83"/>
                  <a:gd name="T8" fmla="*/ 0 w 106"/>
                  <a:gd name="T9" fmla="*/ 82 h 83"/>
                  <a:gd name="T10" fmla="*/ 0 w 106"/>
                  <a:gd name="T11" fmla="*/ 66 h 83"/>
                  <a:gd name="T12" fmla="*/ 2 w 106"/>
                  <a:gd name="T13" fmla="*/ 63 h 83"/>
                  <a:gd name="T14" fmla="*/ 104 w 106"/>
                  <a:gd name="T15" fmla="*/ 0 h 83"/>
                  <a:gd name="T16" fmla="*/ 106 w 106"/>
                  <a:gd name="T17"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3">
                    <a:moveTo>
                      <a:pt x="106" y="1"/>
                    </a:moveTo>
                    <a:cubicBezTo>
                      <a:pt x="106" y="17"/>
                      <a:pt x="106" y="17"/>
                      <a:pt x="106" y="17"/>
                    </a:cubicBezTo>
                    <a:cubicBezTo>
                      <a:pt x="106" y="18"/>
                      <a:pt x="105" y="19"/>
                      <a:pt x="105" y="19"/>
                    </a:cubicBezTo>
                    <a:cubicBezTo>
                      <a:pt x="2" y="83"/>
                      <a:pt x="2" y="83"/>
                      <a:pt x="2" y="83"/>
                    </a:cubicBezTo>
                    <a:cubicBezTo>
                      <a:pt x="1" y="83"/>
                      <a:pt x="0" y="83"/>
                      <a:pt x="0" y="82"/>
                    </a:cubicBezTo>
                    <a:cubicBezTo>
                      <a:pt x="0" y="66"/>
                      <a:pt x="0" y="66"/>
                      <a:pt x="0" y="66"/>
                    </a:cubicBezTo>
                    <a:cubicBezTo>
                      <a:pt x="0" y="65"/>
                      <a:pt x="1" y="64"/>
                      <a:pt x="2" y="63"/>
                    </a:cubicBezTo>
                    <a:cubicBezTo>
                      <a:pt x="104" y="0"/>
                      <a:pt x="104" y="0"/>
                      <a:pt x="104" y="0"/>
                    </a:cubicBezTo>
                    <a:cubicBezTo>
                      <a:pt x="105" y="0"/>
                      <a:pt x="106" y="0"/>
                      <a:pt x="106"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i$liḋe"/>
              <p:cNvSpPr/>
              <p:nvPr/>
            </p:nvSpPr>
            <p:spPr bwMode="auto">
              <a:xfrm>
                <a:off x="6657976" y="2027238"/>
                <a:ext cx="257175" cy="203200"/>
              </a:xfrm>
              <a:custGeom>
                <a:avLst/>
                <a:gdLst>
                  <a:gd name="T0" fmla="*/ 84 w 84"/>
                  <a:gd name="T1" fmla="*/ 1 h 66"/>
                  <a:gd name="T2" fmla="*/ 84 w 84"/>
                  <a:gd name="T3" fmla="*/ 14 h 66"/>
                  <a:gd name="T4" fmla="*/ 83 w 84"/>
                  <a:gd name="T5" fmla="*/ 15 h 66"/>
                  <a:gd name="T6" fmla="*/ 1 w 84"/>
                  <a:gd name="T7" fmla="*/ 66 h 66"/>
                  <a:gd name="T8" fmla="*/ 0 w 84"/>
                  <a:gd name="T9" fmla="*/ 65 h 66"/>
                  <a:gd name="T10" fmla="*/ 0 w 84"/>
                  <a:gd name="T11" fmla="*/ 52 h 66"/>
                  <a:gd name="T12" fmla="*/ 1 w 84"/>
                  <a:gd name="T13" fmla="*/ 50 h 66"/>
                  <a:gd name="T14" fmla="*/ 83 w 84"/>
                  <a:gd name="T15" fmla="*/ 0 h 66"/>
                  <a:gd name="T16" fmla="*/ 84 w 84"/>
                  <a:gd name="T17"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1"/>
                    </a:moveTo>
                    <a:cubicBezTo>
                      <a:pt x="84" y="14"/>
                      <a:pt x="84" y="14"/>
                      <a:pt x="84" y="14"/>
                    </a:cubicBezTo>
                    <a:cubicBezTo>
                      <a:pt x="84" y="15"/>
                      <a:pt x="84" y="15"/>
                      <a:pt x="83" y="15"/>
                    </a:cubicBezTo>
                    <a:cubicBezTo>
                      <a:pt x="1" y="66"/>
                      <a:pt x="1" y="66"/>
                      <a:pt x="1" y="66"/>
                    </a:cubicBezTo>
                    <a:cubicBezTo>
                      <a:pt x="1" y="66"/>
                      <a:pt x="0" y="66"/>
                      <a:pt x="0" y="65"/>
                    </a:cubicBezTo>
                    <a:cubicBezTo>
                      <a:pt x="0" y="52"/>
                      <a:pt x="0" y="52"/>
                      <a:pt x="0" y="52"/>
                    </a:cubicBezTo>
                    <a:cubicBezTo>
                      <a:pt x="0" y="52"/>
                      <a:pt x="1" y="51"/>
                      <a:pt x="1" y="50"/>
                    </a:cubicBezTo>
                    <a:cubicBezTo>
                      <a:pt x="83" y="0"/>
                      <a:pt x="83" y="0"/>
                      <a:pt x="83" y="0"/>
                    </a:cubicBezTo>
                    <a:cubicBezTo>
                      <a:pt x="83" y="0"/>
                      <a:pt x="84" y="0"/>
                      <a:pt x="84" y="1"/>
                    </a:cubicBezTo>
                    <a:close/>
                  </a:path>
                </a:pathLst>
              </a:custGeom>
              <a:solidFill>
                <a:srgbClr val="1CC6C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iṣlîḍe"/>
              <p:cNvSpPr/>
              <p:nvPr/>
            </p:nvSpPr>
            <p:spPr bwMode="auto">
              <a:xfrm>
                <a:off x="6623051" y="2292351"/>
                <a:ext cx="327025" cy="257175"/>
              </a:xfrm>
              <a:custGeom>
                <a:avLst/>
                <a:gdLst>
                  <a:gd name="T0" fmla="*/ 106 w 106"/>
                  <a:gd name="T1" fmla="*/ 2 h 84"/>
                  <a:gd name="T2" fmla="*/ 106 w 106"/>
                  <a:gd name="T3" fmla="*/ 18 h 84"/>
                  <a:gd name="T4" fmla="*/ 105 w 106"/>
                  <a:gd name="T5" fmla="*/ 20 h 84"/>
                  <a:gd name="T6" fmla="*/ 2 w 106"/>
                  <a:gd name="T7" fmla="*/ 83 h 84"/>
                  <a:gd name="T8" fmla="*/ 0 w 106"/>
                  <a:gd name="T9" fmla="*/ 82 h 84"/>
                  <a:gd name="T10" fmla="*/ 0 w 106"/>
                  <a:gd name="T11" fmla="*/ 66 h 84"/>
                  <a:gd name="T12" fmla="*/ 2 w 106"/>
                  <a:gd name="T13" fmla="*/ 64 h 84"/>
                  <a:gd name="T14" fmla="*/ 104 w 106"/>
                  <a:gd name="T15" fmla="*/ 1 h 84"/>
                  <a:gd name="T16" fmla="*/ 106 w 106"/>
                  <a:gd name="T1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4">
                    <a:moveTo>
                      <a:pt x="106" y="2"/>
                    </a:moveTo>
                    <a:cubicBezTo>
                      <a:pt x="106" y="18"/>
                      <a:pt x="106" y="18"/>
                      <a:pt x="106" y="18"/>
                    </a:cubicBezTo>
                    <a:cubicBezTo>
                      <a:pt x="106" y="19"/>
                      <a:pt x="105" y="20"/>
                      <a:pt x="105" y="20"/>
                    </a:cubicBezTo>
                    <a:cubicBezTo>
                      <a:pt x="2" y="83"/>
                      <a:pt x="2" y="83"/>
                      <a:pt x="2" y="83"/>
                    </a:cubicBezTo>
                    <a:cubicBezTo>
                      <a:pt x="1" y="84"/>
                      <a:pt x="0" y="83"/>
                      <a:pt x="0" y="82"/>
                    </a:cubicBezTo>
                    <a:cubicBezTo>
                      <a:pt x="0" y="66"/>
                      <a:pt x="0" y="66"/>
                      <a:pt x="0" y="66"/>
                    </a:cubicBezTo>
                    <a:cubicBezTo>
                      <a:pt x="0" y="65"/>
                      <a:pt x="1" y="64"/>
                      <a:pt x="2" y="64"/>
                    </a:cubicBezTo>
                    <a:cubicBezTo>
                      <a:pt x="104" y="1"/>
                      <a:pt x="104" y="1"/>
                      <a:pt x="104" y="1"/>
                    </a:cubicBezTo>
                    <a:cubicBezTo>
                      <a:pt x="105" y="0"/>
                      <a:pt x="106" y="1"/>
                      <a:pt x="106"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ï$lïḓè"/>
              <p:cNvSpPr/>
              <p:nvPr/>
            </p:nvSpPr>
            <p:spPr bwMode="auto">
              <a:xfrm>
                <a:off x="6623051" y="2439988"/>
                <a:ext cx="252413" cy="211138"/>
              </a:xfrm>
              <a:custGeom>
                <a:avLst/>
                <a:gdLst>
                  <a:gd name="T0" fmla="*/ 82 w 82"/>
                  <a:gd name="T1" fmla="*/ 2 h 69"/>
                  <a:gd name="T2" fmla="*/ 82 w 82"/>
                  <a:gd name="T3" fmla="*/ 18 h 69"/>
                  <a:gd name="T4" fmla="*/ 81 w 82"/>
                  <a:gd name="T5" fmla="*/ 20 h 69"/>
                  <a:gd name="T6" fmla="*/ 2 w 82"/>
                  <a:gd name="T7" fmla="*/ 69 h 69"/>
                  <a:gd name="T8" fmla="*/ 0 w 82"/>
                  <a:gd name="T9" fmla="*/ 68 h 69"/>
                  <a:gd name="T10" fmla="*/ 0 w 82"/>
                  <a:gd name="T11" fmla="*/ 52 h 69"/>
                  <a:gd name="T12" fmla="*/ 2 w 82"/>
                  <a:gd name="T13" fmla="*/ 49 h 69"/>
                  <a:gd name="T14" fmla="*/ 81 w 82"/>
                  <a:gd name="T15" fmla="*/ 1 h 69"/>
                  <a:gd name="T16" fmla="*/ 82 w 82"/>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69">
                    <a:moveTo>
                      <a:pt x="82" y="2"/>
                    </a:moveTo>
                    <a:cubicBezTo>
                      <a:pt x="82" y="18"/>
                      <a:pt x="82" y="18"/>
                      <a:pt x="82" y="18"/>
                    </a:cubicBezTo>
                    <a:cubicBezTo>
                      <a:pt x="82" y="19"/>
                      <a:pt x="82" y="19"/>
                      <a:pt x="81" y="20"/>
                    </a:cubicBezTo>
                    <a:cubicBezTo>
                      <a:pt x="2" y="69"/>
                      <a:pt x="2" y="69"/>
                      <a:pt x="2" y="69"/>
                    </a:cubicBezTo>
                    <a:cubicBezTo>
                      <a:pt x="1" y="69"/>
                      <a:pt x="0" y="69"/>
                      <a:pt x="0" y="68"/>
                    </a:cubicBezTo>
                    <a:cubicBezTo>
                      <a:pt x="0" y="52"/>
                      <a:pt x="0" y="52"/>
                      <a:pt x="0" y="52"/>
                    </a:cubicBezTo>
                    <a:cubicBezTo>
                      <a:pt x="0" y="51"/>
                      <a:pt x="1" y="50"/>
                      <a:pt x="2" y="49"/>
                    </a:cubicBezTo>
                    <a:cubicBezTo>
                      <a:pt x="81" y="1"/>
                      <a:pt x="81" y="1"/>
                      <a:pt x="81" y="1"/>
                    </a:cubicBezTo>
                    <a:cubicBezTo>
                      <a:pt x="81" y="0"/>
                      <a:pt x="82" y="1"/>
                      <a:pt x="82"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iṧľîḋe"/>
              <p:cNvSpPr/>
              <p:nvPr/>
            </p:nvSpPr>
            <p:spPr bwMode="auto">
              <a:xfrm>
                <a:off x="7042151" y="2125663"/>
                <a:ext cx="252413" cy="212725"/>
              </a:xfrm>
              <a:custGeom>
                <a:avLst/>
                <a:gdLst>
                  <a:gd name="T0" fmla="*/ 82 w 82"/>
                  <a:gd name="T1" fmla="*/ 1 h 69"/>
                  <a:gd name="T2" fmla="*/ 82 w 82"/>
                  <a:gd name="T3" fmla="*/ 18 h 69"/>
                  <a:gd name="T4" fmla="*/ 81 w 82"/>
                  <a:gd name="T5" fmla="*/ 19 h 69"/>
                  <a:gd name="T6" fmla="*/ 2 w 82"/>
                  <a:gd name="T7" fmla="*/ 68 h 69"/>
                  <a:gd name="T8" fmla="*/ 0 w 82"/>
                  <a:gd name="T9" fmla="*/ 67 h 69"/>
                  <a:gd name="T10" fmla="*/ 0 w 82"/>
                  <a:gd name="T11" fmla="*/ 52 h 69"/>
                  <a:gd name="T12" fmla="*/ 2 w 82"/>
                  <a:gd name="T13" fmla="*/ 49 h 69"/>
                  <a:gd name="T14" fmla="*/ 80 w 82"/>
                  <a:gd name="T15" fmla="*/ 0 h 69"/>
                  <a:gd name="T16" fmla="*/ 82 w 82"/>
                  <a:gd name="T17"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69">
                    <a:moveTo>
                      <a:pt x="82" y="1"/>
                    </a:moveTo>
                    <a:cubicBezTo>
                      <a:pt x="82" y="18"/>
                      <a:pt x="82" y="18"/>
                      <a:pt x="82" y="18"/>
                    </a:cubicBezTo>
                    <a:cubicBezTo>
                      <a:pt x="82" y="18"/>
                      <a:pt x="82" y="19"/>
                      <a:pt x="81" y="19"/>
                    </a:cubicBezTo>
                    <a:cubicBezTo>
                      <a:pt x="2" y="68"/>
                      <a:pt x="2" y="68"/>
                      <a:pt x="2" y="68"/>
                    </a:cubicBezTo>
                    <a:cubicBezTo>
                      <a:pt x="1" y="69"/>
                      <a:pt x="0" y="68"/>
                      <a:pt x="0" y="67"/>
                    </a:cubicBezTo>
                    <a:cubicBezTo>
                      <a:pt x="0" y="52"/>
                      <a:pt x="0" y="52"/>
                      <a:pt x="0" y="52"/>
                    </a:cubicBezTo>
                    <a:cubicBezTo>
                      <a:pt x="0" y="50"/>
                      <a:pt x="1" y="49"/>
                      <a:pt x="2" y="49"/>
                    </a:cubicBezTo>
                    <a:cubicBezTo>
                      <a:pt x="80" y="0"/>
                      <a:pt x="80" y="0"/>
                      <a:pt x="80" y="0"/>
                    </a:cubicBezTo>
                    <a:cubicBezTo>
                      <a:pt x="81" y="0"/>
                      <a:pt x="82" y="1"/>
                      <a:pt x="82"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íṡḷïdé"/>
              <p:cNvSpPr/>
              <p:nvPr/>
            </p:nvSpPr>
            <p:spPr bwMode="auto">
              <a:xfrm>
                <a:off x="7042151" y="2273301"/>
                <a:ext cx="252413" cy="209550"/>
              </a:xfrm>
              <a:custGeom>
                <a:avLst/>
                <a:gdLst>
                  <a:gd name="T0" fmla="*/ 82 w 82"/>
                  <a:gd name="T1" fmla="*/ 1 h 68"/>
                  <a:gd name="T2" fmla="*/ 82 w 82"/>
                  <a:gd name="T3" fmla="*/ 17 h 68"/>
                  <a:gd name="T4" fmla="*/ 81 w 82"/>
                  <a:gd name="T5" fmla="*/ 19 h 68"/>
                  <a:gd name="T6" fmla="*/ 2 w 82"/>
                  <a:gd name="T7" fmla="*/ 68 h 68"/>
                  <a:gd name="T8" fmla="*/ 0 w 82"/>
                  <a:gd name="T9" fmla="*/ 67 h 68"/>
                  <a:gd name="T10" fmla="*/ 0 w 82"/>
                  <a:gd name="T11" fmla="*/ 51 h 68"/>
                  <a:gd name="T12" fmla="*/ 2 w 82"/>
                  <a:gd name="T13" fmla="*/ 49 h 68"/>
                  <a:gd name="T14" fmla="*/ 80 w 82"/>
                  <a:gd name="T15" fmla="*/ 0 h 68"/>
                  <a:gd name="T16" fmla="*/ 82 w 82"/>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68">
                    <a:moveTo>
                      <a:pt x="82" y="1"/>
                    </a:moveTo>
                    <a:cubicBezTo>
                      <a:pt x="82" y="17"/>
                      <a:pt x="82" y="17"/>
                      <a:pt x="82" y="17"/>
                    </a:cubicBezTo>
                    <a:cubicBezTo>
                      <a:pt x="82" y="18"/>
                      <a:pt x="82" y="19"/>
                      <a:pt x="81" y="19"/>
                    </a:cubicBezTo>
                    <a:cubicBezTo>
                      <a:pt x="2" y="68"/>
                      <a:pt x="2" y="68"/>
                      <a:pt x="2" y="68"/>
                    </a:cubicBezTo>
                    <a:cubicBezTo>
                      <a:pt x="1" y="68"/>
                      <a:pt x="0" y="68"/>
                      <a:pt x="0" y="67"/>
                    </a:cubicBezTo>
                    <a:cubicBezTo>
                      <a:pt x="0" y="51"/>
                      <a:pt x="0" y="51"/>
                      <a:pt x="0" y="51"/>
                    </a:cubicBezTo>
                    <a:cubicBezTo>
                      <a:pt x="0" y="50"/>
                      <a:pt x="1" y="49"/>
                      <a:pt x="2" y="49"/>
                    </a:cubicBezTo>
                    <a:cubicBezTo>
                      <a:pt x="80" y="0"/>
                      <a:pt x="80" y="0"/>
                      <a:pt x="80" y="0"/>
                    </a:cubicBezTo>
                    <a:cubicBezTo>
                      <a:pt x="81" y="0"/>
                      <a:pt x="82" y="0"/>
                      <a:pt x="82"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íṡḻiḓè"/>
              <p:cNvSpPr/>
              <p:nvPr/>
            </p:nvSpPr>
            <p:spPr bwMode="auto">
              <a:xfrm>
                <a:off x="6623051" y="2500313"/>
                <a:ext cx="327025" cy="255588"/>
              </a:xfrm>
              <a:custGeom>
                <a:avLst/>
                <a:gdLst>
                  <a:gd name="T0" fmla="*/ 106 w 106"/>
                  <a:gd name="T1" fmla="*/ 1 h 83"/>
                  <a:gd name="T2" fmla="*/ 106 w 106"/>
                  <a:gd name="T3" fmla="*/ 17 h 83"/>
                  <a:gd name="T4" fmla="*/ 105 w 106"/>
                  <a:gd name="T5" fmla="*/ 19 h 83"/>
                  <a:gd name="T6" fmla="*/ 2 w 106"/>
                  <a:gd name="T7" fmla="*/ 82 h 83"/>
                  <a:gd name="T8" fmla="*/ 0 w 106"/>
                  <a:gd name="T9" fmla="*/ 81 h 83"/>
                  <a:gd name="T10" fmla="*/ 0 w 106"/>
                  <a:gd name="T11" fmla="*/ 65 h 83"/>
                  <a:gd name="T12" fmla="*/ 2 w 106"/>
                  <a:gd name="T13" fmla="*/ 63 h 83"/>
                  <a:gd name="T14" fmla="*/ 104 w 106"/>
                  <a:gd name="T15" fmla="*/ 0 h 83"/>
                  <a:gd name="T16" fmla="*/ 106 w 106"/>
                  <a:gd name="T17"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3">
                    <a:moveTo>
                      <a:pt x="106" y="1"/>
                    </a:moveTo>
                    <a:cubicBezTo>
                      <a:pt x="106" y="17"/>
                      <a:pt x="106" y="17"/>
                      <a:pt x="106" y="17"/>
                    </a:cubicBezTo>
                    <a:cubicBezTo>
                      <a:pt x="106" y="18"/>
                      <a:pt x="105" y="19"/>
                      <a:pt x="105" y="19"/>
                    </a:cubicBezTo>
                    <a:cubicBezTo>
                      <a:pt x="2" y="82"/>
                      <a:pt x="2" y="82"/>
                      <a:pt x="2" y="82"/>
                    </a:cubicBezTo>
                    <a:cubicBezTo>
                      <a:pt x="1" y="83"/>
                      <a:pt x="0" y="82"/>
                      <a:pt x="0" y="81"/>
                    </a:cubicBezTo>
                    <a:cubicBezTo>
                      <a:pt x="0" y="65"/>
                      <a:pt x="0" y="65"/>
                      <a:pt x="0" y="65"/>
                    </a:cubicBezTo>
                    <a:cubicBezTo>
                      <a:pt x="0" y="64"/>
                      <a:pt x="1" y="63"/>
                      <a:pt x="2" y="63"/>
                    </a:cubicBezTo>
                    <a:cubicBezTo>
                      <a:pt x="104" y="0"/>
                      <a:pt x="104" y="0"/>
                      <a:pt x="104" y="0"/>
                    </a:cubicBezTo>
                    <a:cubicBezTo>
                      <a:pt x="105" y="0"/>
                      <a:pt x="106" y="0"/>
                      <a:pt x="106"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îŝlïḑé"/>
              <p:cNvSpPr/>
              <p:nvPr/>
            </p:nvSpPr>
            <p:spPr bwMode="auto">
              <a:xfrm>
                <a:off x="6648451" y="2809876"/>
                <a:ext cx="79375" cy="130175"/>
              </a:xfrm>
              <a:custGeom>
                <a:avLst/>
                <a:gdLst>
                  <a:gd name="T0" fmla="*/ 26 w 26"/>
                  <a:gd name="T1" fmla="*/ 2 h 42"/>
                  <a:gd name="T2" fmla="*/ 26 w 26"/>
                  <a:gd name="T3" fmla="*/ 25 h 42"/>
                  <a:gd name="T4" fmla="*/ 24 w 26"/>
                  <a:gd name="T5" fmla="*/ 28 h 42"/>
                  <a:gd name="T6" fmla="*/ 2 w 26"/>
                  <a:gd name="T7" fmla="*/ 41 h 42"/>
                  <a:gd name="T8" fmla="*/ 0 w 26"/>
                  <a:gd name="T9" fmla="*/ 40 h 42"/>
                  <a:gd name="T10" fmla="*/ 0 w 26"/>
                  <a:gd name="T11" fmla="*/ 17 h 42"/>
                  <a:gd name="T12" fmla="*/ 2 w 26"/>
                  <a:gd name="T13" fmla="*/ 13 h 42"/>
                  <a:gd name="T14" fmla="*/ 23 w 26"/>
                  <a:gd name="T15" fmla="*/ 1 h 42"/>
                  <a:gd name="T16" fmla="*/ 26 w 26"/>
                  <a:gd name="T1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2">
                    <a:moveTo>
                      <a:pt x="26" y="2"/>
                    </a:moveTo>
                    <a:cubicBezTo>
                      <a:pt x="26" y="25"/>
                      <a:pt x="26" y="25"/>
                      <a:pt x="26" y="25"/>
                    </a:cubicBezTo>
                    <a:cubicBezTo>
                      <a:pt x="26" y="27"/>
                      <a:pt x="25" y="28"/>
                      <a:pt x="24" y="28"/>
                    </a:cubicBezTo>
                    <a:cubicBezTo>
                      <a:pt x="2" y="41"/>
                      <a:pt x="2" y="41"/>
                      <a:pt x="2" y="41"/>
                    </a:cubicBezTo>
                    <a:cubicBezTo>
                      <a:pt x="1" y="42"/>
                      <a:pt x="0" y="41"/>
                      <a:pt x="0" y="40"/>
                    </a:cubicBezTo>
                    <a:cubicBezTo>
                      <a:pt x="0" y="17"/>
                      <a:pt x="0" y="17"/>
                      <a:pt x="0" y="17"/>
                    </a:cubicBezTo>
                    <a:cubicBezTo>
                      <a:pt x="0" y="15"/>
                      <a:pt x="1" y="14"/>
                      <a:pt x="2" y="13"/>
                    </a:cubicBezTo>
                    <a:cubicBezTo>
                      <a:pt x="23" y="1"/>
                      <a:pt x="23" y="1"/>
                      <a:pt x="23" y="1"/>
                    </a:cubicBezTo>
                    <a:cubicBezTo>
                      <a:pt x="24" y="0"/>
                      <a:pt x="26" y="1"/>
                      <a:pt x="26"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íşľîḑê"/>
              <p:cNvSpPr/>
              <p:nvPr/>
            </p:nvSpPr>
            <p:spPr bwMode="auto">
              <a:xfrm>
                <a:off x="6759576" y="2743201"/>
                <a:ext cx="79375" cy="128588"/>
              </a:xfrm>
              <a:custGeom>
                <a:avLst/>
                <a:gdLst>
                  <a:gd name="T0" fmla="*/ 26 w 26"/>
                  <a:gd name="T1" fmla="*/ 2 h 42"/>
                  <a:gd name="T2" fmla="*/ 26 w 26"/>
                  <a:gd name="T3" fmla="*/ 25 h 42"/>
                  <a:gd name="T4" fmla="*/ 24 w 26"/>
                  <a:gd name="T5" fmla="*/ 28 h 42"/>
                  <a:gd name="T6" fmla="*/ 2 w 26"/>
                  <a:gd name="T7" fmla="*/ 41 h 42"/>
                  <a:gd name="T8" fmla="*/ 0 w 26"/>
                  <a:gd name="T9" fmla="*/ 40 h 42"/>
                  <a:gd name="T10" fmla="*/ 0 w 26"/>
                  <a:gd name="T11" fmla="*/ 17 h 42"/>
                  <a:gd name="T12" fmla="*/ 2 w 26"/>
                  <a:gd name="T13" fmla="*/ 13 h 42"/>
                  <a:gd name="T14" fmla="*/ 23 w 26"/>
                  <a:gd name="T15" fmla="*/ 0 h 42"/>
                  <a:gd name="T16" fmla="*/ 26 w 26"/>
                  <a:gd name="T1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2">
                    <a:moveTo>
                      <a:pt x="26" y="2"/>
                    </a:moveTo>
                    <a:cubicBezTo>
                      <a:pt x="26" y="25"/>
                      <a:pt x="26" y="25"/>
                      <a:pt x="26" y="25"/>
                    </a:cubicBezTo>
                    <a:cubicBezTo>
                      <a:pt x="26" y="26"/>
                      <a:pt x="25" y="27"/>
                      <a:pt x="24" y="28"/>
                    </a:cubicBezTo>
                    <a:cubicBezTo>
                      <a:pt x="2" y="41"/>
                      <a:pt x="2" y="41"/>
                      <a:pt x="2" y="41"/>
                    </a:cubicBezTo>
                    <a:cubicBezTo>
                      <a:pt x="1" y="42"/>
                      <a:pt x="0" y="41"/>
                      <a:pt x="0" y="40"/>
                    </a:cubicBezTo>
                    <a:cubicBezTo>
                      <a:pt x="0" y="17"/>
                      <a:pt x="0" y="17"/>
                      <a:pt x="0" y="17"/>
                    </a:cubicBezTo>
                    <a:cubicBezTo>
                      <a:pt x="0" y="15"/>
                      <a:pt x="1" y="14"/>
                      <a:pt x="2" y="13"/>
                    </a:cubicBezTo>
                    <a:cubicBezTo>
                      <a:pt x="23" y="0"/>
                      <a:pt x="23" y="0"/>
                      <a:pt x="23" y="0"/>
                    </a:cubicBezTo>
                    <a:cubicBezTo>
                      <a:pt x="24" y="0"/>
                      <a:pt x="26" y="1"/>
                      <a:pt x="26" y="2"/>
                    </a:cubicBezTo>
                    <a:close/>
                  </a:path>
                </a:pathLst>
              </a:custGeom>
              <a:solidFill>
                <a:srgbClr val="FFDC7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ïṥļiḋe"/>
              <p:cNvSpPr/>
              <p:nvPr/>
            </p:nvSpPr>
            <p:spPr bwMode="auto">
              <a:xfrm>
                <a:off x="6869113" y="2674938"/>
                <a:ext cx="80963" cy="130175"/>
              </a:xfrm>
              <a:custGeom>
                <a:avLst/>
                <a:gdLst>
                  <a:gd name="T0" fmla="*/ 26 w 26"/>
                  <a:gd name="T1" fmla="*/ 2 h 42"/>
                  <a:gd name="T2" fmla="*/ 26 w 26"/>
                  <a:gd name="T3" fmla="*/ 25 h 42"/>
                  <a:gd name="T4" fmla="*/ 24 w 26"/>
                  <a:gd name="T5" fmla="*/ 28 h 42"/>
                  <a:gd name="T6" fmla="*/ 2 w 26"/>
                  <a:gd name="T7" fmla="*/ 41 h 42"/>
                  <a:gd name="T8" fmla="*/ 0 w 26"/>
                  <a:gd name="T9" fmla="*/ 40 h 42"/>
                  <a:gd name="T10" fmla="*/ 0 w 26"/>
                  <a:gd name="T11" fmla="*/ 17 h 42"/>
                  <a:gd name="T12" fmla="*/ 2 w 26"/>
                  <a:gd name="T13" fmla="*/ 13 h 42"/>
                  <a:gd name="T14" fmla="*/ 23 w 26"/>
                  <a:gd name="T15" fmla="*/ 0 h 42"/>
                  <a:gd name="T16" fmla="*/ 26 w 26"/>
                  <a:gd name="T1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2">
                    <a:moveTo>
                      <a:pt x="26" y="2"/>
                    </a:moveTo>
                    <a:cubicBezTo>
                      <a:pt x="26" y="25"/>
                      <a:pt x="26" y="25"/>
                      <a:pt x="26" y="25"/>
                    </a:cubicBezTo>
                    <a:cubicBezTo>
                      <a:pt x="26" y="26"/>
                      <a:pt x="25" y="27"/>
                      <a:pt x="24" y="28"/>
                    </a:cubicBezTo>
                    <a:cubicBezTo>
                      <a:pt x="2" y="41"/>
                      <a:pt x="2" y="41"/>
                      <a:pt x="2" y="41"/>
                    </a:cubicBezTo>
                    <a:cubicBezTo>
                      <a:pt x="2" y="42"/>
                      <a:pt x="0" y="41"/>
                      <a:pt x="0" y="40"/>
                    </a:cubicBezTo>
                    <a:cubicBezTo>
                      <a:pt x="0" y="17"/>
                      <a:pt x="0" y="17"/>
                      <a:pt x="0" y="17"/>
                    </a:cubicBezTo>
                    <a:cubicBezTo>
                      <a:pt x="0" y="15"/>
                      <a:pt x="1" y="14"/>
                      <a:pt x="2" y="13"/>
                    </a:cubicBezTo>
                    <a:cubicBezTo>
                      <a:pt x="23" y="0"/>
                      <a:pt x="23" y="0"/>
                      <a:pt x="23" y="0"/>
                    </a:cubicBezTo>
                    <a:cubicBezTo>
                      <a:pt x="24" y="0"/>
                      <a:pt x="26" y="1"/>
                      <a:pt x="26" y="2"/>
                    </a:cubicBezTo>
                    <a:close/>
                  </a:path>
                </a:pathLst>
              </a:custGeom>
              <a:solidFill>
                <a:srgbClr val="FE5C9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íṩḻiḑê"/>
              <p:cNvSpPr/>
              <p:nvPr/>
            </p:nvSpPr>
            <p:spPr bwMode="auto">
              <a:xfrm>
                <a:off x="7019926" y="1401763"/>
                <a:ext cx="219075" cy="160338"/>
              </a:xfrm>
              <a:custGeom>
                <a:avLst/>
                <a:gdLst>
                  <a:gd name="T0" fmla="*/ 71 w 71"/>
                  <a:gd name="T1" fmla="*/ 1 h 52"/>
                  <a:gd name="T2" fmla="*/ 71 w 71"/>
                  <a:gd name="T3" fmla="*/ 7 h 52"/>
                  <a:gd name="T4" fmla="*/ 70 w 71"/>
                  <a:gd name="T5" fmla="*/ 9 h 52"/>
                  <a:gd name="T6" fmla="*/ 1 w 71"/>
                  <a:gd name="T7" fmla="*/ 52 h 52"/>
                  <a:gd name="T8" fmla="*/ 0 w 71"/>
                  <a:gd name="T9" fmla="*/ 51 h 52"/>
                  <a:gd name="T10" fmla="*/ 0 w 71"/>
                  <a:gd name="T11" fmla="*/ 45 h 52"/>
                  <a:gd name="T12" fmla="*/ 1 w 71"/>
                  <a:gd name="T13" fmla="*/ 42 h 52"/>
                  <a:gd name="T14" fmla="*/ 69 w 71"/>
                  <a:gd name="T15" fmla="*/ 0 h 52"/>
                  <a:gd name="T16" fmla="*/ 71 w 71"/>
                  <a:gd name="T17"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2">
                    <a:moveTo>
                      <a:pt x="71" y="1"/>
                    </a:moveTo>
                    <a:cubicBezTo>
                      <a:pt x="71" y="7"/>
                      <a:pt x="71" y="7"/>
                      <a:pt x="71" y="7"/>
                    </a:cubicBezTo>
                    <a:cubicBezTo>
                      <a:pt x="71" y="8"/>
                      <a:pt x="71" y="9"/>
                      <a:pt x="70" y="9"/>
                    </a:cubicBezTo>
                    <a:cubicBezTo>
                      <a:pt x="1" y="52"/>
                      <a:pt x="1" y="52"/>
                      <a:pt x="1" y="52"/>
                    </a:cubicBezTo>
                    <a:cubicBezTo>
                      <a:pt x="0" y="52"/>
                      <a:pt x="0" y="52"/>
                      <a:pt x="0" y="51"/>
                    </a:cubicBezTo>
                    <a:cubicBezTo>
                      <a:pt x="0" y="45"/>
                      <a:pt x="0" y="45"/>
                      <a:pt x="0" y="45"/>
                    </a:cubicBezTo>
                    <a:cubicBezTo>
                      <a:pt x="0" y="44"/>
                      <a:pt x="0" y="43"/>
                      <a:pt x="1" y="42"/>
                    </a:cubicBezTo>
                    <a:cubicBezTo>
                      <a:pt x="69" y="0"/>
                      <a:pt x="69" y="0"/>
                      <a:pt x="69" y="0"/>
                    </a:cubicBezTo>
                    <a:cubicBezTo>
                      <a:pt x="70" y="0"/>
                      <a:pt x="71" y="0"/>
                      <a:pt x="71"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í$ļîḋe"/>
              <p:cNvSpPr/>
              <p:nvPr/>
            </p:nvSpPr>
            <p:spPr bwMode="auto">
              <a:xfrm>
                <a:off x="7019926" y="1503363"/>
                <a:ext cx="141288" cy="112713"/>
              </a:xfrm>
              <a:custGeom>
                <a:avLst/>
                <a:gdLst>
                  <a:gd name="T0" fmla="*/ 46 w 46"/>
                  <a:gd name="T1" fmla="*/ 2 h 37"/>
                  <a:gd name="T2" fmla="*/ 46 w 46"/>
                  <a:gd name="T3" fmla="*/ 8 h 37"/>
                  <a:gd name="T4" fmla="*/ 45 w 46"/>
                  <a:gd name="T5" fmla="*/ 10 h 37"/>
                  <a:gd name="T6" fmla="*/ 1 w 46"/>
                  <a:gd name="T7" fmla="*/ 37 h 37"/>
                  <a:gd name="T8" fmla="*/ 0 w 46"/>
                  <a:gd name="T9" fmla="*/ 36 h 37"/>
                  <a:gd name="T10" fmla="*/ 0 w 46"/>
                  <a:gd name="T11" fmla="*/ 30 h 37"/>
                  <a:gd name="T12" fmla="*/ 1 w 46"/>
                  <a:gd name="T13" fmla="*/ 27 h 37"/>
                  <a:gd name="T14" fmla="*/ 44 w 46"/>
                  <a:gd name="T15" fmla="*/ 1 h 37"/>
                  <a:gd name="T16" fmla="*/ 46 w 46"/>
                  <a:gd name="T1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7">
                    <a:moveTo>
                      <a:pt x="46" y="2"/>
                    </a:moveTo>
                    <a:cubicBezTo>
                      <a:pt x="46" y="8"/>
                      <a:pt x="46" y="8"/>
                      <a:pt x="46" y="8"/>
                    </a:cubicBezTo>
                    <a:cubicBezTo>
                      <a:pt x="46" y="9"/>
                      <a:pt x="45" y="9"/>
                      <a:pt x="45" y="10"/>
                    </a:cubicBezTo>
                    <a:cubicBezTo>
                      <a:pt x="1" y="37"/>
                      <a:pt x="1" y="37"/>
                      <a:pt x="1" y="37"/>
                    </a:cubicBezTo>
                    <a:cubicBezTo>
                      <a:pt x="0" y="37"/>
                      <a:pt x="0" y="37"/>
                      <a:pt x="0" y="36"/>
                    </a:cubicBezTo>
                    <a:cubicBezTo>
                      <a:pt x="0" y="30"/>
                      <a:pt x="0" y="30"/>
                      <a:pt x="0" y="30"/>
                    </a:cubicBezTo>
                    <a:cubicBezTo>
                      <a:pt x="0" y="29"/>
                      <a:pt x="0" y="28"/>
                      <a:pt x="1" y="27"/>
                    </a:cubicBezTo>
                    <a:cubicBezTo>
                      <a:pt x="44" y="1"/>
                      <a:pt x="44" y="1"/>
                      <a:pt x="44" y="1"/>
                    </a:cubicBezTo>
                    <a:cubicBezTo>
                      <a:pt x="45" y="0"/>
                      <a:pt x="46" y="1"/>
                      <a:pt x="46"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išľïḋê"/>
              <p:cNvSpPr/>
              <p:nvPr/>
            </p:nvSpPr>
            <p:spPr bwMode="auto">
              <a:xfrm>
                <a:off x="7019926" y="1447801"/>
                <a:ext cx="323850" cy="223838"/>
              </a:xfrm>
              <a:custGeom>
                <a:avLst/>
                <a:gdLst>
                  <a:gd name="T0" fmla="*/ 105 w 105"/>
                  <a:gd name="T1" fmla="*/ 1 h 73"/>
                  <a:gd name="T2" fmla="*/ 105 w 105"/>
                  <a:gd name="T3" fmla="*/ 8 h 73"/>
                  <a:gd name="T4" fmla="*/ 104 w 105"/>
                  <a:gd name="T5" fmla="*/ 9 h 73"/>
                  <a:gd name="T6" fmla="*/ 1 w 105"/>
                  <a:gd name="T7" fmla="*/ 73 h 73"/>
                  <a:gd name="T8" fmla="*/ 0 w 105"/>
                  <a:gd name="T9" fmla="*/ 72 h 73"/>
                  <a:gd name="T10" fmla="*/ 0 w 105"/>
                  <a:gd name="T11" fmla="*/ 66 h 73"/>
                  <a:gd name="T12" fmla="*/ 1 w 105"/>
                  <a:gd name="T13" fmla="*/ 63 h 73"/>
                  <a:gd name="T14" fmla="*/ 103 w 105"/>
                  <a:gd name="T15" fmla="*/ 0 h 73"/>
                  <a:gd name="T16" fmla="*/ 105 w 105"/>
                  <a:gd name="T1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1"/>
                    </a:moveTo>
                    <a:cubicBezTo>
                      <a:pt x="105" y="8"/>
                      <a:pt x="105" y="8"/>
                      <a:pt x="105" y="8"/>
                    </a:cubicBezTo>
                    <a:cubicBezTo>
                      <a:pt x="105" y="8"/>
                      <a:pt x="105" y="9"/>
                      <a:pt x="104" y="9"/>
                    </a:cubicBezTo>
                    <a:cubicBezTo>
                      <a:pt x="1" y="73"/>
                      <a:pt x="1" y="73"/>
                      <a:pt x="1" y="73"/>
                    </a:cubicBezTo>
                    <a:cubicBezTo>
                      <a:pt x="0" y="73"/>
                      <a:pt x="0" y="73"/>
                      <a:pt x="0" y="72"/>
                    </a:cubicBezTo>
                    <a:cubicBezTo>
                      <a:pt x="0" y="66"/>
                      <a:pt x="0" y="66"/>
                      <a:pt x="0" y="66"/>
                    </a:cubicBezTo>
                    <a:cubicBezTo>
                      <a:pt x="0" y="65"/>
                      <a:pt x="0" y="64"/>
                      <a:pt x="1" y="63"/>
                    </a:cubicBezTo>
                    <a:cubicBezTo>
                      <a:pt x="103" y="0"/>
                      <a:pt x="103" y="0"/>
                      <a:pt x="103" y="0"/>
                    </a:cubicBezTo>
                    <a:cubicBezTo>
                      <a:pt x="104" y="0"/>
                      <a:pt x="105" y="1"/>
                      <a:pt x="105"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islïdè"/>
              <p:cNvSpPr/>
              <p:nvPr/>
            </p:nvSpPr>
            <p:spPr bwMode="auto">
              <a:xfrm>
                <a:off x="7019926" y="1519238"/>
                <a:ext cx="295275" cy="207963"/>
              </a:xfrm>
              <a:custGeom>
                <a:avLst/>
                <a:gdLst>
                  <a:gd name="T0" fmla="*/ 96 w 96"/>
                  <a:gd name="T1" fmla="*/ 2 h 68"/>
                  <a:gd name="T2" fmla="*/ 96 w 96"/>
                  <a:gd name="T3" fmla="*/ 8 h 68"/>
                  <a:gd name="T4" fmla="*/ 95 w 96"/>
                  <a:gd name="T5" fmla="*/ 10 h 68"/>
                  <a:gd name="T6" fmla="*/ 1 w 96"/>
                  <a:gd name="T7" fmla="*/ 68 h 68"/>
                  <a:gd name="T8" fmla="*/ 0 w 96"/>
                  <a:gd name="T9" fmla="*/ 67 h 68"/>
                  <a:gd name="T10" fmla="*/ 0 w 96"/>
                  <a:gd name="T11" fmla="*/ 61 h 68"/>
                  <a:gd name="T12" fmla="*/ 1 w 96"/>
                  <a:gd name="T13" fmla="*/ 58 h 68"/>
                  <a:gd name="T14" fmla="*/ 94 w 96"/>
                  <a:gd name="T15" fmla="*/ 1 h 68"/>
                  <a:gd name="T16" fmla="*/ 96 w 96"/>
                  <a:gd name="T17"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8">
                    <a:moveTo>
                      <a:pt x="96" y="2"/>
                    </a:moveTo>
                    <a:cubicBezTo>
                      <a:pt x="96" y="8"/>
                      <a:pt x="96" y="8"/>
                      <a:pt x="96" y="8"/>
                    </a:cubicBezTo>
                    <a:cubicBezTo>
                      <a:pt x="96" y="9"/>
                      <a:pt x="95" y="10"/>
                      <a:pt x="95" y="10"/>
                    </a:cubicBezTo>
                    <a:cubicBezTo>
                      <a:pt x="1" y="68"/>
                      <a:pt x="1" y="68"/>
                      <a:pt x="1" y="68"/>
                    </a:cubicBezTo>
                    <a:cubicBezTo>
                      <a:pt x="0" y="68"/>
                      <a:pt x="0" y="68"/>
                      <a:pt x="0" y="67"/>
                    </a:cubicBezTo>
                    <a:cubicBezTo>
                      <a:pt x="0" y="61"/>
                      <a:pt x="0" y="61"/>
                      <a:pt x="0" y="61"/>
                    </a:cubicBezTo>
                    <a:cubicBezTo>
                      <a:pt x="0" y="60"/>
                      <a:pt x="0" y="59"/>
                      <a:pt x="1" y="58"/>
                    </a:cubicBezTo>
                    <a:cubicBezTo>
                      <a:pt x="94" y="1"/>
                      <a:pt x="94" y="1"/>
                      <a:pt x="94" y="1"/>
                    </a:cubicBezTo>
                    <a:cubicBezTo>
                      <a:pt x="95" y="0"/>
                      <a:pt x="96" y="1"/>
                      <a:pt x="96"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ïšḷïdé"/>
              <p:cNvSpPr/>
              <p:nvPr/>
            </p:nvSpPr>
            <p:spPr bwMode="auto">
              <a:xfrm>
                <a:off x="7019926" y="1654176"/>
                <a:ext cx="169863" cy="128588"/>
              </a:xfrm>
              <a:custGeom>
                <a:avLst/>
                <a:gdLst>
                  <a:gd name="T0" fmla="*/ 55 w 55"/>
                  <a:gd name="T1" fmla="*/ 1 h 42"/>
                  <a:gd name="T2" fmla="*/ 55 w 55"/>
                  <a:gd name="T3" fmla="*/ 7 h 42"/>
                  <a:gd name="T4" fmla="*/ 54 w 55"/>
                  <a:gd name="T5" fmla="*/ 9 h 42"/>
                  <a:gd name="T6" fmla="*/ 1 w 55"/>
                  <a:gd name="T7" fmla="*/ 42 h 42"/>
                  <a:gd name="T8" fmla="*/ 0 w 55"/>
                  <a:gd name="T9" fmla="*/ 41 h 42"/>
                  <a:gd name="T10" fmla="*/ 0 w 55"/>
                  <a:gd name="T11" fmla="*/ 35 h 42"/>
                  <a:gd name="T12" fmla="*/ 1 w 55"/>
                  <a:gd name="T13" fmla="*/ 32 h 42"/>
                  <a:gd name="T14" fmla="*/ 53 w 55"/>
                  <a:gd name="T15" fmla="*/ 0 h 42"/>
                  <a:gd name="T16" fmla="*/ 55 w 55"/>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2">
                    <a:moveTo>
                      <a:pt x="55" y="1"/>
                    </a:moveTo>
                    <a:cubicBezTo>
                      <a:pt x="55" y="7"/>
                      <a:pt x="55" y="7"/>
                      <a:pt x="55" y="7"/>
                    </a:cubicBezTo>
                    <a:cubicBezTo>
                      <a:pt x="55" y="8"/>
                      <a:pt x="55" y="9"/>
                      <a:pt x="54" y="9"/>
                    </a:cubicBezTo>
                    <a:cubicBezTo>
                      <a:pt x="1" y="42"/>
                      <a:pt x="1" y="42"/>
                      <a:pt x="1" y="42"/>
                    </a:cubicBezTo>
                    <a:cubicBezTo>
                      <a:pt x="0" y="42"/>
                      <a:pt x="0" y="42"/>
                      <a:pt x="0" y="41"/>
                    </a:cubicBezTo>
                    <a:cubicBezTo>
                      <a:pt x="0" y="35"/>
                      <a:pt x="0" y="35"/>
                      <a:pt x="0" y="35"/>
                    </a:cubicBezTo>
                    <a:cubicBezTo>
                      <a:pt x="0" y="34"/>
                      <a:pt x="0" y="33"/>
                      <a:pt x="1" y="32"/>
                    </a:cubicBezTo>
                    <a:cubicBezTo>
                      <a:pt x="53" y="0"/>
                      <a:pt x="53" y="0"/>
                      <a:pt x="53" y="0"/>
                    </a:cubicBezTo>
                    <a:cubicBezTo>
                      <a:pt x="54" y="0"/>
                      <a:pt x="55" y="0"/>
                      <a:pt x="55"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iṩ1îḓè"/>
              <p:cNvSpPr/>
              <p:nvPr/>
            </p:nvSpPr>
            <p:spPr bwMode="auto">
              <a:xfrm>
                <a:off x="7019926" y="1612901"/>
                <a:ext cx="323850" cy="225425"/>
              </a:xfrm>
              <a:custGeom>
                <a:avLst/>
                <a:gdLst>
                  <a:gd name="T0" fmla="*/ 105 w 105"/>
                  <a:gd name="T1" fmla="*/ 1 h 73"/>
                  <a:gd name="T2" fmla="*/ 105 w 105"/>
                  <a:gd name="T3" fmla="*/ 8 h 73"/>
                  <a:gd name="T4" fmla="*/ 104 w 105"/>
                  <a:gd name="T5" fmla="*/ 9 h 73"/>
                  <a:gd name="T6" fmla="*/ 1 w 105"/>
                  <a:gd name="T7" fmla="*/ 73 h 73"/>
                  <a:gd name="T8" fmla="*/ 0 w 105"/>
                  <a:gd name="T9" fmla="*/ 72 h 73"/>
                  <a:gd name="T10" fmla="*/ 0 w 105"/>
                  <a:gd name="T11" fmla="*/ 66 h 73"/>
                  <a:gd name="T12" fmla="*/ 1 w 105"/>
                  <a:gd name="T13" fmla="*/ 63 h 73"/>
                  <a:gd name="T14" fmla="*/ 103 w 105"/>
                  <a:gd name="T15" fmla="*/ 0 h 73"/>
                  <a:gd name="T16" fmla="*/ 105 w 105"/>
                  <a:gd name="T1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1"/>
                    </a:moveTo>
                    <a:cubicBezTo>
                      <a:pt x="105" y="8"/>
                      <a:pt x="105" y="8"/>
                      <a:pt x="105" y="8"/>
                    </a:cubicBezTo>
                    <a:cubicBezTo>
                      <a:pt x="105" y="8"/>
                      <a:pt x="105" y="9"/>
                      <a:pt x="104" y="9"/>
                    </a:cubicBezTo>
                    <a:cubicBezTo>
                      <a:pt x="1" y="73"/>
                      <a:pt x="1" y="73"/>
                      <a:pt x="1" y="73"/>
                    </a:cubicBezTo>
                    <a:cubicBezTo>
                      <a:pt x="0" y="73"/>
                      <a:pt x="0" y="73"/>
                      <a:pt x="0" y="72"/>
                    </a:cubicBezTo>
                    <a:cubicBezTo>
                      <a:pt x="0" y="66"/>
                      <a:pt x="0" y="66"/>
                      <a:pt x="0" y="66"/>
                    </a:cubicBezTo>
                    <a:cubicBezTo>
                      <a:pt x="0" y="65"/>
                      <a:pt x="0" y="64"/>
                      <a:pt x="1" y="63"/>
                    </a:cubicBezTo>
                    <a:cubicBezTo>
                      <a:pt x="103" y="0"/>
                      <a:pt x="103" y="0"/>
                      <a:pt x="103" y="0"/>
                    </a:cubicBezTo>
                    <a:cubicBezTo>
                      <a:pt x="104" y="0"/>
                      <a:pt x="105" y="0"/>
                      <a:pt x="105"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íṥ1íḑè"/>
              <p:cNvSpPr/>
              <p:nvPr/>
            </p:nvSpPr>
            <p:spPr bwMode="auto">
              <a:xfrm>
                <a:off x="7019926" y="1668463"/>
                <a:ext cx="323850" cy="223838"/>
              </a:xfrm>
              <a:custGeom>
                <a:avLst/>
                <a:gdLst>
                  <a:gd name="T0" fmla="*/ 105 w 105"/>
                  <a:gd name="T1" fmla="*/ 1 h 73"/>
                  <a:gd name="T2" fmla="*/ 105 w 105"/>
                  <a:gd name="T3" fmla="*/ 8 h 73"/>
                  <a:gd name="T4" fmla="*/ 104 w 105"/>
                  <a:gd name="T5" fmla="*/ 9 h 73"/>
                  <a:gd name="T6" fmla="*/ 1 w 105"/>
                  <a:gd name="T7" fmla="*/ 73 h 73"/>
                  <a:gd name="T8" fmla="*/ 0 w 105"/>
                  <a:gd name="T9" fmla="*/ 72 h 73"/>
                  <a:gd name="T10" fmla="*/ 0 w 105"/>
                  <a:gd name="T11" fmla="*/ 66 h 73"/>
                  <a:gd name="T12" fmla="*/ 1 w 105"/>
                  <a:gd name="T13" fmla="*/ 63 h 73"/>
                  <a:gd name="T14" fmla="*/ 103 w 105"/>
                  <a:gd name="T15" fmla="*/ 0 h 73"/>
                  <a:gd name="T16" fmla="*/ 105 w 105"/>
                  <a:gd name="T1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1"/>
                    </a:moveTo>
                    <a:cubicBezTo>
                      <a:pt x="105" y="8"/>
                      <a:pt x="105" y="8"/>
                      <a:pt x="105" y="8"/>
                    </a:cubicBezTo>
                    <a:cubicBezTo>
                      <a:pt x="105" y="8"/>
                      <a:pt x="105" y="9"/>
                      <a:pt x="104" y="9"/>
                    </a:cubicBezTo>
                    <a:cubicBezTo>
                      <a:pt x="1" y="73"/>
                      <a:pt x="1" y="73"/>
                      <a:pt x="1" y="73"/>
                    </a:cubicBezTo>
                    <a:cubicBezTo>
                      <a:pt x="0" y="73"/>
                      <a:pt x="0" y="73"/>
                      <a:pt x="0" y="72"/>
                    </a:cubicBezTo>
                    <a:cubicBezTo>
                      <a:pt x="0" y="66"/>
                      <a:pt x="0" y="66"/>
                      <a:pt x="0" y="66"/>
                    </a:cubicBezTo>
                    <a:cubicBezTo>
                      <a:pt x="0" y="65"/>
                      <a:pt x="0" y="64"/>
                      <a:pt x="1" y="63"/>
                    </a:cubicBezTo>
                    <a:cubicBezTo>
                      <a:pt x="103" y="0"/>
                      <a:pt x="103" y="0"/>
                      <a:pt x="103" y="0"/>
                    </a:cubicBezTo>
                    <a:cubicBezTo>
                      <a:pt x="104" y="0"/>
                      <a:pt x="105" y="0"/>
                      <a:pt x="105"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ïšļíḋê"/>
              <p:cNvSpPr/>
              <p:nvPr/>
            </p:nvSpPr>
            <p:spPr bwMode="auto">
              <a:xfrm>
                <a:off x="7019926" y="1770063"/>
                <a:ext cx="246063" cy="177800"/>
              </a:xfrm>
              <a:custGeom>
                <a:avLst/>
                <a:gdLst>
                  <a:gd name="T0" fmla="*/ 80 w 80"/>
                  <a:gd name="T1" fmla="*/ 2 h 58"/>
                  <a:gd name="T2" fmla="*/ 80 w 80"/>
                  <a:gd name="T3" fmla="*/ 8 h 58"/>
                  <a:gd name="T4" fmla="*/ 79 w 80"/>
                  <a:gd name="T5" fmla="*/ 10 h 58"/>
                  <a:gd name="T6" fmla="*/ 1 w 80"/>
                  <a:gd name="T7" fmla="*/ 58 h 58"/>
                  <a:gd name="T8" fmla="*/ 0 w 80"/>
                  <a:gd name="T9" fmla="*/ 57 h 58"/>
                  <a:gd name="T10" fmla="*/ 0 w 80"/>
                  <a:gd name="T11" fmla="*/ 51 h 58"/>
                  <a:gd name="T12" fmla="*/ 1 w 80"/>
                  <a:gd name="T13" fmla="*/ 48 h 58"/>
                  <a:gd name="T14" fmla="*/ 79 w 80"/>
                  <a:gd name="T15" fmla="*/ 1 h 58"/>
                  <a:gd name="T16" fmla="*/ 80 w 80"/>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8">
                    <a:moveTo>
                      <a:pt x="80" y="2"/>
                    </a:moveTo>
                    <a:cubicBezTo>
                      <a:pt x="80" y="8"/>
                      <a:pt x="80" y="8"/>
                      <a:pt x="80" y="8"/>
                    </a:cubicBezTo>
                    <a:cubicBezTo>
                      <a:pt x="80" y="9"/>
                      <a:pt x="80" y="9"/>
                      <a:pt x="79" y="10"/>
                    </a:cubicBezTo>
                    <a:cubicBezTo>
                      <a:pt x="1" y="58"/>
                      <a:pt x="1" y="58"/>
                      <a:pt x="1" y="58"/>
                    </a:cubicBezTo>
                    <a:cubicBezTo>
                      <a:pt x="0" y="58"/>
                      <a:pt x="0" y="58"/>
                      <a:pt x="0" y="57"/>
                    </a:cubicBezTo>
                    <a:cubicBezTo>
                      <a:pt x="0" y="51"/>
                      <a:pt x="0" y="51"/>
                      <a:pt x="0" y="51"/>
                    </a:cubicBezTo>
                    <a:cubicBezTo>
                      <a:pt x="0" y="50"/>
                      <a:pt x="0" y="49"/>
                      <a:pt x="1" y="48"/>
                    </a:cubicBezTo>
                    <a:cubicBezTo>
                      <a:pt x="79" y="1"/>
                      <a:pt x="79" y="1"/>
                      <a:pt x="79" y="1"/>
                    </a:cubicBezTo>
                    <a:cubicBezTo>
                      <a:pt x="79" y="0"/>
                      <a:pt x="80" y="1"/>
                      <a:pt x="80" y="2"/>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í$lîďe"/>
              <p:cNvSpPr/>
              <p:nvPr/>
            </p:nvSpPr>
            <p:spPr bwMode="auto">
              <a:xfrm>
                <a:off x="7019926" y="1779588"/>
                <a:ext cx="323850" cy="223838"/>
              </a:xfrm>
              <a:custGeom>
                <a:avLst/>
                <a:gdLst>
                  <a:gd name="T0" fmla="*/ 105 w 105"/>
                  <a:gd name="T1" fmla="*/ 1 h 73"/>
                  <a:gd name="T2" fmla="*/ 105 w 105"/>
                  <a:gd name="T3" fmla="*/ 7 h 73"/>
                  <a:gd name="T4" fmla="*/ 104 w 105"/>
                  <a:gd name="T5" fmla="*/ 9 h 73"/>
                  <a:gd name="T6" fmla="*/ 1 w 105"/>
                  <a:gd name="T7" fmla="*/ 73 h 73"/>
                  <a:gd name="T8" fmla="*/ 0 w 105"/>
                  <a:gd name="T9" fmla="*/ 72 h 73"/>
                  <a:gd name="T10" fmla="*/ 0 w 105"/>
                  <a:gd name="T11" fmla="*/ 66 h 73"/>
                  <a:gd name="T12" fmla="*/ 1 w 105"/>
                  <a:gd name="T13" fmla="*/ 63 h 73"/>
                  <a:gd name="T14" fmla="*/ 103 w 105"/>
                  <a:gd name="T15" fmla="*/ 0 h 73"/>
                  <a:gd name="T16" fmla="*/ 105 w 105"/>
                  <a:gd name="T1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1"/>
                    </a:moveTo>
                    <a:cubicBezTo>
                      <a:pt x="105" y="7"/>
                      <a:pt x="105" y="7"/>
                      <a:pt x="105" y="7"/>
                    </a:cubicBezTo>
                    <a:cubicBezTo>
                      <a:pt x="105" y="8"/>
                      <a:pt x="105" y="9"/>
                      <a:pt x="104" y="9"/>
                    </a:cubicBezTo>
                    <a:cubicBezTo>
                      <a:pt x="1" y="73"/>
                      <a:pt x="1" y="73"/>
                      <a:pt x="1" y="73"/>
                    </a:cubicBezTo>
                    <a:cubicBezTo>
                      <a:pt x="0" y="73"/>
                      <a:pt x="0" y="73"/>
                      <a:pt x="0" y="72"/>
                    </a:cubicBezTo>
                    <a:cubicBezTo>
                      <a:pt x="0" y="66"/>
                      <a:pt x="0" y="66"/>
                      <a:pt x="0" y="66"/>
                    </a:cubicBezTo>
                    <a:cubicBezTo>
                      <a:pt x="0" y="65"/>
                      <a:pt x="0" y="64"/>
                      <a:pt x="1" y="63"/>
                    </a:cubicBezTo>
                    <a:cubicBezTo>
                      <a:pt x="103" y="0"/>
                      <a:pt x="103" y="0"/>
                      <a:pt x="103" y="0"/>
                    </a:cubicBezTo>
                    <a:cubicBezTo>
                      <a:pt x="104" y="0"/>
                      <a:pt x="105" y="0"/>
                      <a:pt x="105"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iṩlîḍê"/>
              <p:cNvSpPr/>
              <p:nvPr/>
            </p:nvSpPr>
            <p:spPr bwMode="auto">
              <a:xfrm>
                <a:off x="7019926" y="1835151"/>
                <a:ext cx="323850" cy="223838"/>
              </a:xfrm>
              <a:custGeom>
                <a:avLst/>
                <a:gdLst>
                  <a:gd name="T0" fmla="*/ 105 w 105"/>
                  <a:gd name="T1" fmla="*/ 1 h 73"/>
                  <a:gd name="T2" fmla="*/ 105 w 105"/>
                  <a:gd name="T3" fmla="*/ 7 h 73"/>
                  <a:gd name="T4" fmla="*/ 104 w 105"/>
                  <a:gd name="T5" fmla="*/ 9 h 73"/>
                  <a:gd name="T6" fmla="*/ 1 w 105"/>
                  <a:gd name="T7" fmla="*/ 73 h 73"/>
                  <a:gd name="T8" fmla="*/ 0 w 105"/>
                  <a:gd name="T9" fmla="*/ 72 h 73"/>
                  <a:gd name="T10" fmla="*/ 0 w 105"/>
                  <a:gd name="T11" fmla="*/ 66 h 73"/>
                  <a:gd name="T12" fmla="*/ 1 w 105"/>
                  <a:gd name="T13" fmla="*/ 63 h 73"/>
                  <a:gd name="T14" fmla="*/ 103 w 105"/>
                  <a:gd name="T15" fmla="*/ 0 h 73"/>
                  <a:gd name="T16" fmla="*/ 105 w 105"/>
                  <a:gd name="T1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1"/>
                    </a:moveTo>
                    <a:cubicBezTo>
                      <a:pt x="105" y="7"/>
                      <a:pt x="105" y="7"/>
                      <a:pt x="105" y="7"/>
                    </a:cubicBezTo>
                    <a:cubicBezTo>
                      <a:pt x="105" y="8"/>
                      <a:pt x="105" y="9"/>
                      <a:pt x="104" y="9"/>
                    </a:cubicBezTo>
                    <a:cubicBezTo>
                      <a:pt x="1" y="73"/>
                      <a:pt x="1" y="73"/>
                      <a:pt x="1" y="73"/>
                    </a:cubicBezTo>
                    <a:cubicBezTo>
                      <a:pt x="0" y="73"/>
                      <a:pt x="0" y="73"/>
                      <a:pt x="0" y="72"/>
                    </a:cubicBezTo>
                    <a:cubicBezTo>
                      <a:pt x="0" y="66"/>
                      <a:pt x="0" y="66"/>
                      <a:pt x="0" y="66"/>
                    </a:cubicBezTo>
                    <a:cubicBezTo>
                      <a:pt x="0" y="65"/>
                      <a:pt x="0" y="64"/>
                      <a:pt x="1" y="63"/>
                    </a:cubicBezTo>
                    <a:cubicBezTo>
                      <a:pt x="103" y="0"/>
                      <a:pt x="103" y="0"/>
                      <a:pt x="103" y="0"/>
                    </a:cubicBezTo>
                    <a:cubicBezTo>
                      <a:pt x="104" y="0"/>
                      <a:pt x="105" y="0"/>
                      <a:pt x="105"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iś1iḑê"/>
              <p:cNvSpPr/>
              <p:nvPr/>
            </p:nvSpPr>
            <p:spPr bwMode="auto">
              <a:xfrm>
                <a:off x="6734176" y="1766888"/>
                <a:ext cx="104775" cy="166688"/>
              </a:xfrm>
              <a:custGeom>
                <a:avLst/>
                <a:gdLst>
                  <a:gd name="T0" fmla="*/ 34 w 34"/>
                  <a:gd name="T1" fmla="*/ 13 h 54"/>
                  <a:gd name="T2" fmla="*/ 17 w 34"/>
                  <a:gd name="T3" fmla="*/ 48 h 54"/>
                  <a:gd name="T4" fmla="*/ 0 w 34"/>
                  <a:gd name="T5" fmla="*/ 35 h 54"/>
                  <a:gd name="T6" fmla="*/ 17 w 34"/>
                  <a:gd name="T7" fmla="*/ 6 h 54"/>
                  <a:gd name="T8" fmla="*/ 34 w 34"/>
                  <a:gd name="T9" fmla="*/ 13 h 54"/>
                </a:gdLst>
                <a:ahLst/>
                <a:cxnLst>
                  <a:cxn ang="0">
                    <a:pos x="T0" y="T1"/>
                  </a:cxn>
                  <a:cxn ang="0">
                    <a:pos x="T2" y="T3"/>
                  </a:cxn>
                  <a:cxn ang="0">
                    <a:pos x="T4" y="T5"/>
                  </a:cxn>
                  <a:cxn ang="0">
                    <a:pos x="T6" y="T7"/>
                  </a:cxn>
                  <a:cxn ang="0">
                    <a:pos x="T8" y="T9"/>
                  </a:cxn>
                </a:cxnLst>
                <a:rect l="0" t="0" r="r" b="b"/>
                <a:pathLst>
                  <a:path w="34" h="54">
                    <a:moveTo>
                      <a:pt x="34" y="13"/>
                    </a:moveTo>
                    <a:cubicBezTo>
                      <a:pt x="34" y="22"/>
                      <a:pt x="27" y="42"/>
                      <a:pt x="17" y="48"/>
                    </a:cubicBezTo>
                    <a:cubicBezTo>
                      <a:pt x="8" y="54"/>
                      <a:pt x="0" y="44"/>
                      <a:pt x="0" y="35"/>
                    </a:cubicBezTo>
                    <a:cubicBezTo>
                      <a:pt x="0" y="25"/>
                      <a:pt x="8" y="12"/>
                      <a:pt x="17" y="6"/>
                    </a:cubicBezTo>
                    <a:cubicBezTo>
                      <a:pt x="27" y="0"/>
                      <a:pt x="34" y="3"/>
                      <a:pt x="3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ïṥ1iḋé"/>
              <p:cNvSpPr/>
              <p:nvPr/>
            </p:nvSpPr>
            <p:spPr bwMode="auto">
              <a:xfrm>
                <a:off x="6657976" y="1895476"/>
                <a:ext cx="257175" cy="246063"/>
              </a:xfrm>
              <a:custGeom>
                <a:avLst/>
                <a:gdLst>
                  <a:gd name="T0" fmla="*/ 84 w 84"/>
                  <a:gd name="T1" fmla="*/ 25 h 80"/>
                  <a:gd name="T2" fmla="*/ 84 w 84"/>
                  <a:gd name="T3" fmla="*/ 27 h 80"/>
                  <a:gd name="T4" fmla="*/ 0 w 84"/>
                  <a:gd name="T5" fmla="*/ 80 h 80"/>
                  <a:gd name="T6" fmla="*/ 0 w 84"/>
                  <a:gd name="T7" fmla="*/ 77 h 80"/>
                  <a:gd name="T8" fmla="*/ 42 w 84"/>
                  <a:gd name="T9" fmla="*/ 9 h 80"/>
                  <a:gd name="T10" fmla="*/ 72 w 84"/>
                  <a:gd name="T11" fmla="*/ 3 h 80"/>
                  <a:gd name="T12" fmla="*/ 84 w 84"/>
                  <a:gd name="T13" fmla="*/ 25 h 80"/>
                </a:gdLst>
                <a:ahLst/>
                <a:cxnLst>
                  <a:cxn ang="0">
                    <a:pos x="T0" y="T1"/>
                  </a:cxn>
                  <a:cxn ang="0">
                    <a:pos x="T2" y="T3"/>
                  </a:cxn>
                  <a:cxn ang="0">
                    <a:pos x="T4" y="T5"/>
                  </a:cxn>
                  <a:cxn ang="0">
                    <a:pos x="T6" y="T7"/>
                  </a:cxn>
                  <a:cxn ang="0">
                    <a:pos x="T8" y="T9"/>
                  </a:cxn>
                  <a:cxn ang="0">
                    <a:pos x="T10" y="T11"/>
                  </a:cxn>
                  <a:cxn ang="0">
                    <a:pos x="T12" y="T13"/>
                  </a:cxn>
                </a:cxnLst>
                <a:rect l="0" t="0" r="r" b="b"/>
                <a:pathLst>
                  <a:path w="84" h="80">
                    <a:moveTo>
                      <a:pt x="84" y="25"/>
                    </a:moveTo>
                    <a:cubicBezTo>
                      <a:pt x="84" y="27"/>
                      <a:pt x="84" y="27"/>
                      <a:pt x="84" y="27"/>
                    </a:cubicBezTo>
                    <a:cubicBezTo>
                      <a:pt x="0" y="80"/>
                      <a:pt x="0" y="80"/>
                      <a:pt x="0" y="80"/>
                    </a:cubicBezTo>
                    <a:cubicBezTo>
                      <a:pt x="0" y="77"/>
                      <a:pt x="0" y="77"/>
                      <a:pt x="0" y="77"/>
                    </a:cubicBezTo>
                    <a:cubicBezTo>
                      <a:pt x="0" y="54"/>
                      <a:pt x="19" y="23"/>
                      <a:pt x="42" y="9"/>
                    </a:cubicBezTo>
                    <a:cubicBezTo>
                      <a:pt x="54" y="2"/>
                      <a:pt x="64" y="0"/>
                      <a:pt x="72" y="3"/>
                    </a:cubicBezTo>
                    <a:cubicBezTo>
                      <a:pt x="79" y="5"/>
                      <a:pt x="84" y="13"/>
                      <a:pt x="8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ïṧľïďe"/>
              <p:cNvSpPr/>
              <p:nvPr/>
            </p:nvSpPr>
            <p:spPr bwMode="auto">
              <a:xfrm>
                <a:off x="6823076" y="1260476"/>
                <a:ext cx="390525" cy="282575"/>
              </a:xfrm>
              <a:custGeom>
                <a:avLst/>
                <a:gdLst>
                  <a:gd name="T0" fmla="*/ 127 w 127"/>
                  <a:gd name="T1" fmla="*/ 16 h 92"/>
                  <a:gd name="T2" fmla="*/ 0 w 127"/>
                  <a:gd name="T3" fmla="*/ 92 h 92"/>
                  <a:gd name="T4" fmla="*/ 0 w 127"/>
                  <a:gd name="T5" fmla="*/ 89 h 92"/>
                  <a:gd name="T6" fmla="*/ 18 w 127"/>
                  <a:gd name="T7" fmla="*/ 61 h 92"/>
                  <a:gd name="T8" fmla="*/ 109 w 127"/>
                  <a:gd name="T9" fmla="*/ 6 h 92"/>
                  <a:gd name="T10" fmla="*/ 127 w 127"/>
                  <a:gd name="T11" fmla="*/ 13 h 92"/>
                  <a:gd name="T12" fmla="*/ 127 w 127"/>
                  <a:gd name="T13" fmla="*/ 16 h 92"/>
                </a:gdLst>
                <a:ahLst/>
                <a:cxnLst>
                  <a:cxn ang="0">
                    <a:pos x="T0" y="T1"/>
                  </a:cxn>
                  <a:cxn ang="0">
                    <a:pos x="T2" y="T3"/>
                  </a:cxn>
                  <a:cxn ang="0">
                    <a:pos x="T4" y="T5"/>
                  </a:cxn>
                  <a:cxn ang="0">
                    <a:pos x="T6" y="T7"/>
                  </a:cxn>
                  <a:cxn ang="0">
                    <a:pos x="T8" y="T9"/>
                  </a:cxn>
                  <a:cxn ang="0">
                    <a:pos x="T10" y="T11"/>
                  </a:cxn>
                  <a:cxn ang="0">
                    <a:pos x="T12" y="T13"/>
                  </a:cxn>
                </a:cxnLst>
                <a:rect l="0" t="0" r="r" b="b"/>
                <a:pathLst>
                  <a:path w="127" h="92">
                    <a:moveTo>
                      <a:pt x="127" y="16"/>
                    </a:moveTo>
                    <a:cubicBezTo>
                      <a:pt x="0" y="92"/>
                      <a:pt x="0" y="92"/>
                      <a:pt x="0" y="92"/>
                    </a:cubicBezTo>
                    <a:cubicBezTo>
                      <a:pt x="0" y="89"/>
                      <a:pt x="0" y="89"/>
                      <a:pt x="0" y="89"/>
                    </a:cubicBezTo>
                    <a:cubicBezTo>
                      <a:pt x="0" y="79"/>
                      <a:pt x="8" y="67"/>
                      <a:pt x="18" y="61"/>
                    </a:cubicBezTo>
                    <a:cubicBezTo>
                      <a:pt x="109" y="6"/>
                      <a:pt x="109" y="6"/>
                      <a:pt x="109" y="6"/>
                    </a:cubicBezTo>
                    <a:cubicBezTo>
                      <a:pt x="119" y="0"/>
                      <a:pt x="127" y="4"/>
                      <a:pt x="127" y="13"/>
                    </a:cubicBezTo>
                    <a:lnTo>
                      <a:pt x="127"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îṡļïḑê"/>
              <p:cNvSpPr/>
              <p:nvPr/>
            </p:nvSpPr>
            <p:spPr bwMode="auto">
              <a:xfrm>
                <a:off x="6940551" y="1282701"/>
                <a:ext cx="160338" cy="138113"/>
              </a:xfrm>
              <a:custGeom>
                <a:avLst/>
                <a:gdLst>
                  <a:gd name="T0" fmla="*/ 44 w 52"/>
                  <a:gd name="T1" fmla="*/ 10 h 45"/>
                  <a:gd name="T2" fmla="*/ 41 w 52"/>
                  <a:gd name="T3" fmla="*/ 12 h 45"/>
                  <a:gd name="T4" fmla="*/ 33 w 52"/>
                  <a:gd name="T5" fmla="*/ 7 h 45"/>
                  <a:gd name="T6" fmla="*/ 33 w 52"/>
                  <a:gd name="T7" fmla="*/ 7 h 45"/>
                  <a:gd name="T8" fmla="*/ 33 w 52"/>
                  <a:gd name="T9" fmla="*/ 7 h 45"/>
                  <a:gd name="T10" fmla="*/ 30 w 52"/>
                  <a:gd name="T11" fmla="*/ 0 h 45"/>
                  <a:gd name="T12" fmla="*/ 25 w 52"/>
                  <a:gd name="T13" fmla="*/ 1 h 45"/>
                  <a:gd name="T14" fmla="*/ 17 w 52"/>
                  <a:gd name="T15" fmla="*/ 14 h 45"/>
                  <a:gd name="T16" fmla="*/ 18 w 52"/>
                  <a:gd name="T17" fmla="*/ 16 h 45"/>
                  <a:gd name="T18" fmla="*/ 18 w 52"/>
                  <a:gd name="T19" fmla="*/ 16 h 45"/>
                  <a:gd name="T20" fmla="*/ 10 w 52"/>
                  <a:gd name="T21" fmla="*/ 30 h 45"/>
                  <a:gd name="T22" fmla="*/ 7 w 52"/>
                  <a:gd name="T23" fmla="*/ 32 h 45"/>
                  <a:gd name="T24" fmla="*/ 0 w 52"/>
                  <a:gd name="T25" fmla="*/ 44 h 45"/>
                  <a:gd name="T26" fmla="*/ 0 w 52"/>
                  <a:gd name="T27" fmla="*/ 45 h 45"/>
                  <a:gd name="T28" fmla="*/ 52 w 52"/>
                  <a:gd name="T29" fmla="*/ 14 h 45"/>
                  <a:gd name="T30" fmla="*/ 52 w 52"/>
                  <a:gd name="T31" fmla="*/ 13 h 45"/>
                  <a:gd name="T32" fmla="*/ 44 w 52"/>
                  <a:gd name="T33" fmla="*/ 10 h 45"/>
                  <a:gd name="T34" fmla="*/ 26 w 52"/>
                  <a:gd name="T35" fmla="*/ 14 h 45"/>
                  <a:gd name="T36" fmla="*/ 21 w 52"/>
                  <a:gd name="T37" fmla="*/ 12 h 45"/>
                  <a:gd name="T38" fmla="*/ 26 w 52"/>
                  <a:gd name="T39" fmla="*/ 5 h 45"/>
                  <a:gd name="T40" fmla="*/ 30 w 52"/>
                  <a:gd name="T41" fmla="*/ 7 h 45"/>
                  <a:gd name="T42" fmla="*/ 26 w 52"/>
                  <a:gd name="T43"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45">
                    <a:moveTo>
                      <a:pt x="44" y="10"/>
                    </a:moveTo>
                    <a:cubicBezTo>
                      <a:pt x="41" y="12"/>
                      <a:pt x="41" y="12"/>
                      <a:pt x="41" y="12"/>
                    </a:cubicBezTo>
                    <a:cubicBezTo>
                      <a:pt x="36" y="15"/>
                      <a:pt x="32" y="12"/>
                      <a:pt x="33" y="7"/>
                    </a:cubicBezTo>
                    <a:cubicBezTo>
                      <a:pt x="33" y="7"/>
                      <a:pt x="33" y="7"/>
                      <a:pt x="33" y="7"/>
                    </a:cubicBezTo>
                    <a:cubicBezTo>
                      <a:pt x="33" y="7"/>
                      <a:pt x="33" y="7"/>
                      <a:pt x="33" y="7"/>
                    </a:cubicBezTo>
                    <a:cubicBezTo>
                      <a:pt x="34" y="4"/>
                      <a:pt x="34" y="1"/>
                      <a:pt x="30" y="0"/>
                    </a:cubicBezTo>
                    <a:cubicBezTo>
                      <a:pt x="28" y="0"/>
                      <a:pt x="27" y="0"/>
                      <a:pt x="25" y="1"/>
                    </a:cubicBezTo>
                    <a:cubicBezTo>
                      <a:pt x="21" y="4"/>
                      <a:pt x="17" y="10"/>
                      <a:pt x="17" y="14"/>
                    </a:cubicBezTo>
                    <a:cubicBezTo>
                      <a:pt x="17" y="15"/>
                      <a:pt x="18" y="16"/>
                      <a:pt x="18" y="16"/>
                    </a:cubicBezTo>
                    <a:cubicBezTo>
                      <a:pt x="18" y="16"/>
                      <a:pt x="18" y="16"/>
                      <a:pt x="18" y="16"/>
                    </a:cubicBezTo>
                    <a:cubicBezTo>
                      <a:pt x="19" y="20"/>
                      <a:pt x="15" y="27"/>
                      <a:pt x="10" y="30"/>
                    </a:cubicBezTo>
                    <a:cubicBezTo>
                      <a:pt x="7" y="32"/>
                      <a:pt x="7" y="32"/>
                      <a:pt x="7" y="32"/>
                    </a:cubicBezTo>
                    <a:cubicBezTo>
                      <a:pt x="3" y="35"/>
                      <a:pt x="0" y="40"/>
                      <a:pt x="0" y="44"/>
                    </a:cubicBezTo>
                    <a:cubicBezTo>
                      <a:pt x="0" y="45"/>
                      <a:pt x="0" y="45"/>
                      <a:pt x="0" y="45"/>
                    </a:cubicBezTo>
                    <a:cubicBezTo>
                      <a:pt x="52" y="14"/>
                      <a:pt x="52" y="14"/>
                      <a:pt x="52" y="14"/>
                    </a:cubicBezTo>
                    <a:cubicBezTo>
                      <a:pt x="52" y="13"/>
                      <a:pt x="52" y="13"/>
                      <a:pt x="52" y="13"/>
                    </a:cubicBezTo>
                    <a:cubicBezTo>
                      <a:pt x="52" y="9"/>
                      <a:pt x="48" y="8"/>
                      <a:pt x="44" y="10"/>
                    </a:cubicBezTo>
                    <a:close/>
                    <a:moveTo>
                      <a:pt x="26" y="14"/>
                    </a:moveTo>
                    <a:cubicBezTo>
                      <a:pt x="23" y="15"/>
                      <a:pt x="21" y="14"/>
                      <a:pt x="21" y="12"/>
                    </a:cubicBezTo>
                    <a:cubicBezTo>
                      <a:pt x="21" y="10"/>
                      <a:pt x="23" y="7"/>
                      <a:pt x="26" y="5"/>
                    </a:cubicBezTo>
                    <a:cubicBezTo>
                      <a:pt x="28" y="4"/>
                      <a:pt x="30" y="5"/>
                      <a:pt x="30" y="7"/>
                    </a:cubicBezTo>
                    <a:cubicBezTo>
                      <a:pt x="30" y="9"/>
                      <a:pt x="28" y="12"/>
                      <a:pt x="26" y="14"/>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iṡľïḓè"/>
              <p:cNvSpPr/>
              <p:nvPr/>
            </p:nvSpPr>
            <p:spPr bwMode="auto">
              <a:xfrm>
                <a:off x="7204076" y="1558926"/>
                <a:ext cx="139700" cy="109538"/>
              </a:xfrm>
              <a:custGeom>
                <a:avLst/>
                <a:gdLst>
                  <a:gd name="T0" fmla="*/ 45 w 45"/>
                  <a:gd name="T1" fmla="*/ 1 h 36"/>
                  <a:gd name="T2" fmla="*/ 45 w 45"/>
                  <a:gd name="T3" fmla="*/ 7 h 36"/>
                  <a:gd name="T4" fmla="*/ 44 w 45"/>
                  <a:gd name="T5" fmla="*/ 9 h 36"/>
                  <a:gd name="T6" fmla="*/ 2 w 45"/>
                  <a:gd name="T7" fmla="*/ 35 h 36"/>
                  <a:gd name="T8" fmla="*/ 0 w 45"/>
                  <a:gd name="T9" fmla="*/ 35 h 36"/>
                  <a:gd name="T10" fmla="*/ 0 w 45"/>
                  <a:gd name="T11" fmla="*/ 29 h 36"/>
                  <a:gd name="T12" fmla="*/ 2 w 45"/>
                  <a:gd name="T13" fmla="*/ 26 h 36"/>
                  <a:gd name="T14" fmla="*/ 43 w 45"/>
                  <a:gd name="T15" fmla="*/ 0 h 36"/>
                  <a:gd name="T16" fmla="*/ 45 w 45"/>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6">
                    <a:moveTo>
                      <a:pt x="45" y="1"/>
                    </a:moveTo>
                    <a:cubicBezTo>
                      <a:pt x="45" y="7"/>
                      <a:pt x="45" y="7"/>
                      <a:pt x="45" y="7"/>
                    </a:cubicBezTo>
                    <a:cubicBezTo>
                      <a:pt x="45" y="8"/>
                      <a:pt x="45" y="9"/>
                      <a:pt x="44" y="9"/>
                    </a:cubicBezTo>
                    <a:cubicBezTo>
                      <a:pt x="2" y="35"/>
                      <a:pt x="2" y="35"/>
                      <a:pt x="2" y="35"/>
                    </a:cubicBezTo>
                    <a:cubicBezTo>
                      <a:pt x="1" y="36"/>
                      <a:pt x="0" y="35"/>
                      <a:pt x="0" y="35"/>
                    </a:cubicBezTo>
                    <a:cubicBezTo>
                      <a:pt x="0" y="29"/>
                      <a:pt x="0" y="29"/>
                      <a:pt x="0" y="29"/>
                    </a:cubicBezTo>
                    <a:cubicBezTo>
                      <a:pt x="0" y="28"/>
                      <a:pt x="1" y="27"/>
                      <a:pt x="2" y="26"/>
                    </a:cubicBezTo>
                    <a:cubicBezTo>
                      <a:pt x="43" y="0"/>
                      <a:pt x="43" y="0"/>
                      <a:pt x="43" y="0"/>
                    </a:cubicBezTo>
                    <a:cubicBezTo>
                      <a:pt x="44" y="0"/>
                      <a:pt x="45" y="0"/>
                      <a:pt x="45" y="1"/>
                    </a:cubicBezTo>
                    <a:close/>
                  </a:path>
                </a:pathLst>
              </a:custGeom>
              <a:solidFill>
                <a:srgbClr val="0FB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ïŝ1ídè"/>
              <p:cNvSpPr/>
              <p:nvPr/>
            </p:nvSpPr>
            <p:spPr bwMode="auto">
              <a:xfrm>
                <a:off x="4243388" y="2898776"/>
                <a:ext cx="160338" cy="138113"/>
              </a:xfrm>
              <a:custGeom>
                <a:avLst/>
                <a:gdLst>
                  <a:gd name="T0" fmla="*/ 45 w 52"/>
                  <a:gd name="T1" fmla="*/ 10 h 45"/>
                  <a:gd name="T2" fmla="*/ 42 w 52"/>
                  <a:gd name="T3" fmla="*/ 12 h 45"/>
                  <a:gd name="T4" fmla="*/ 34 w 52"/>
                  <a:gd name="T5" fmla="*/ 7 h 45"/>
                  <a:gd name="T6" fmla="*/ 34 w 52"/>
                  <a:gd name="T7" fmla="*/ 7 h 45"/>
                  <a:gd name="T8" fmla="*/ 34 w 52"/>
                  <a:gd name="T9" fmla="*/ 7 h 45"/>
                  <a:gd name="T10" fmla="*/ 30 w 52"/>
                  <a:gd name="T11" fmla="*/ 0 h 45"/>
                  <a:gd name="T12" fmla="*/ 26 w 52"/>
                  <a:gd name="T13" fmla="*/ 2 h 45"/>
                  <a:gd name="T14" fmla="*/ 18 w 52"/>
                  <a:gd name="T15" fmla="*/ 14 h 45"/>
                  <a:gd name="T16" fmla="*/ 19 w 52"/>
                  <a:gd name="T17" fmla="*/ 16 h 45"/>
                  <a:gd name="T18" fmla="*/ 19 w 52"/>
                  <a:gd name="T19" fmla="*/ 16 h 45"/>
                  <a:gd name="T20" fmla="*/ 11 w 52"/>
                  <a:gd name="T21" fmla="*/ 31 h 45"/>
                  <a:gd name="T22" fmla="*/ 8 w 52"/>
                  <a:gd name="T23" fmla="*/ 33 h 45"/>
                  <a:gd name="T24" fmla="*/ 0 w 52"/>
                  <a:gd name="T25" fmla="*/ 44 h 45"/>
                  <a:gd name="T26" fmla="*/ 0 w 52"/>
                  <a:gd name="T27" fmla="*/ 45 h 45"/>
                  <a:gd name="T28" fmla="*/ 52 w 52"/>
                  <a:gd name="T29" fmla="*/ 14 h 45"/>
                  <a:gd name="T30" fmla="*/ 52 w 52"/>
                  <a:gd name="T31" fmla="*/ 13 h 45"/>
                  <a:gd name="T32" fmla="*/ 45 w 52"/>
                  <a:gd name="T33" fmla="*/ 10 h 45"/>
                  <a:gd name="T34" fmla="*/ 26 w 52"/>
                  <a:gd name="T35" fmla="*/ 14 h 45"/>
                  <a:gd name="T36" fmla="*/ 22 w 52"/>
                  <a:gd name="T37" fmla="*/ 12 h 45"/>
                  <a:gd name="T38" fmla="*/ 26 w 52"/>
                  <a:gd name="T39" fmla="*/ 5 h 45"/>
                  <a:gd name="T40" fmla="*/ 31 w 52"/>
                  <a:gd name="T41" fmla="*/ 7 h 45"/>
                  <a:gd name="T42" fmla="*/ 26 w 52"/>
                  <a:gd name="T43"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45">
                    <a:moveTo>
                      <a:pt x="45" y="10"/>
                    </a:moveTo>
                    <a:cubicBezTo>
                      <a:pt x="42" y="12"/>
                      <a:pt x="42" y="12"/>
                      <a:pt x="42" y="12"/>
                    </a:cubicBezTo>
                    <a:cubicBezTo>
                      <a:pt x="37" y="15"/>
                      <a:pt x="33" y="13"/>
                      <a:pt x="34" y="7"/>
                    </a:cubicBezTo>
                    <a:cubicBezTo>
                      <a:pt x="34" y="7"/>
                      <a:pt x="34" y="7"/>
                      <a:pt x="34" y="7"/>
                    </a:cubicBezTo>
                    <a:cubicBezTo>
                      <a:pt x="34" y="7"/>
                      <a:pt x="34" y="7"/>
                      <a:pt x="34" y="7"/>
                    </a:cubicBezTo>
                    <a:cubicBezTo>
                      <a:pt x="35" y="4"/>
                      <a:pt x="35" y="1"/>
                      <a:pt x="30" y="0"/>
                    </a:cubicBezTo>
                    <a:cubicBezTo>
                      <a:pt x="29" y="0"/>
                      <a:pt x="28" y="1"/>
                      <a:pt x="26" y="2"/>
                    </a:cubicBezTo>
                    <a:cubicBezTo>
                      <a:pt x="22" y="4"/>
                      <a:pt x="18" y="10"/>
                      <a:pt x="18" y="14"/>
                    </a:cubicBezTo>
                    <a:cubicBezTo>
                      <a:pt x="18" y="15"/>
                      <a:pt x="18" y="16"/>
                      <a:pt x="19" y="16"/>
                    </a:cubicBezTo>
                    <a:cubicBezTo>
                      <a:pt x="19" y="16"/>
                      <a:pt x="19" y="16"/>
                      <a:pt x="19" y="16"/>
                    </a:cubicBezTo>
                    <a:cubicBezTo>
                      <a:pt x="20" y="20"/>
                      <a:pt x="16" y="27"/>
                      <a:pt x="11" y="31"/>
                    </a:cubicBezTo>
                    <a:cubicBezTo>
                      <a:pt x="8" y="33"/>
                      <a:pt x="8" y="33"/>
                      <a:pt x="8" y="33"/>
                    </a:cubicBezTo>
                    <a:cubicBezTo>
                      <a:pt x="4" y="35"/>
                      <a:pt x="0" y="40"/>
                      <a:pt x="0" y="44"/>
                    </a:cubicBezTo>
                    <a:cubicBezTo>
                      <a:pt x="0" y="45"/>
                      <a:pt x="0" y="45"/>
                      <a:pt x="0" y="45"/>
                    </a:cubicBezTo>
                    <a:cubicBezTo>
                      <a:pt x="52" y="14"/>
                      <a:pt x="52" y="14"/>
                      <a:pt x="52" y="14"/>
                    </a:cubicBezTo>
                    <a:cubicBezTo>
                      <a:pt x="52" y="13"/>
                      <a:pt x="52" y="13"/>
                      <a:pt x="52" y="13"/>
                    </a:cubicBezTo>
                    <a:cubicBezTo>
                      <a:pt x="52" y="9"/>
                      <a:pt x="49" y="8"/>
                      <a:pt x="45" y="10"/>
                    </a:cubicBezTo>
                    <a:close/>
                    <a:moveTo>
                      <a:pt x="26" y="14"/>
                    </a:moveTo>
                    <a:cubicBezTo>
                      <a:pt x="24" y="15"/>
                      <a:pt x="22" y="14"/>
                      <a:pt x="22" y="12"/>
                    </a:cubicBezTo>
                    <a:cubicBezTo>
                      <a:pt x="22" y="10"/>
                      <a:pt x="24" y="7"/>
                      <a:pt x="26" y="5"/>
                    </a:cubicBezTo>
                    <a:cubicBezTo>
                      <a:pt x="29" y="4"/>
                      <a:pt x="31" y="5"/>
                      <a:pt x="31" y="7"/>
                    </a:cubicBezTo>
                    <a:cubicBezTo>
                      <a:pt x="31" y="9"/>
                      <a:pt x="29" y="12"/>
                      <a:pt x="26" y="14"/>
                    </a:cubicBezTo>
                    <a:close/>
                  </a:path>
                </a:pathLst>
              </a:custGeom>
              <a:solidFill>
                <a:srgbClr val="BCBCBC">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íšlîḍê"/>
              <p:cNvSpPr/>
              <p:nvPr/>
            </p:nvSpPr>
            <p:spPr bwMode="auto">
              <a:xfrm>
                <a:off x="4129088" y="2881313"/>
                <a:ext cx="390525" cy="282575"/>
              </a:xfrm>
              <a:custGeom>
                <a:avLst/>
                <a:gdLst>
                  <a:gd name="T0" fmla="*/ 127 w 127"/>
                  <a:gd name="T1" fmla="*/ 16 h 92"/>
                  <a:gd name="T2" fmla="*/ 0 w 127"/>
                  <a:gd name="T3" fmla="*/ 92 h 92"/>
                  <a:gd name="T4" fmla="*/ 0 w 127"/>
                  <a:gd name="T5" fmla="*/ 88 h 92"/>
                  <a:gd name="T6" fmla="*/ 18 w 127"/>
                  <a:gd name="T7" fmla="*/ 60 h 92"/>
                  <a:gd name="T8" fmla="*/ 109 w 127"/>
                  <a:gd name="T9" fmla="*/ 5 h 92"/>
                  <a:gd name="T10" fmla="*/ 127 w 127"/>
                  <a:gd name="T11" fmla="*/ 12 h 92"/>
                  <a:gd name="T12" fmla="*/ 127 w 127"/>
                  <a:gd name="T13" fmla="*/ 16 h 92"/>
                </a:gdLst>
                <a:ahLst/>
                <a:cxnLst>
                  <a:cxn ang="0">
                    <a:pos x="T0" y="T1"/>
                  </a:cxn>
                  <a:cxn ang="0">
                    <a:pos x="T2" y="T3"/>
                  </a:cxn>
                  <a:cxn ang="0">
                    <a:pos x="T4" y="T5"/>
                  </a:cxn>
                  <a:cxn ang="0">
                    <a:pos x="T6" y="T7"/>
                  </a:cxn>
                  <a:cxn ang="0">
                    <a:pos x="T8" y="T9"/>
                  </a:cxn>
                  <a:cxn ang="0">
                    <a:pos x="T10" y="T11"/>
                  </a:cxn>
                  <a:cxn ang="0">
                    <a:pos x="T12" y="T13"/>
                  </a:cxn>
                </a:cxnLst>
                <a:rect l="0" t="0" r="r" b="b"/>
                <a:pathLst>
                  <a:path w="127" h="92">
                    <a:moveTo>
                      <a:pt x="127" y="16"/>
                    </a:moveTo>
                    <a:cubicBezTo>
                      <a:pt x="0" y="92"/>
                      <a:pt x="0" y="92"/>
                      <a:pt x="0" y="92"/>
                    </a:cubicBezTo>
                    <a:cubicBezTo>
                      <a:pt x="0" y="88"/>
                      <a:pt x="0" y="88"/>
                      <a:pt x="0" y="88"/>
                    </a:cubicBezTo>
                    <a:cubicBezTo>
                      <a:pt x="0" y="79"/>
                      <a:pt x="8" y="66"/>
                      <a:pt x="18" y="60"/>
                    </a:cubicBezTo>
                    <a:cubicBezTo>
                      <a:pt x="109" y="5"/>
                      <a:pt x="109" y="5"/>
                      <a:pt x="109" y="5"/>
                    </a:cubicBezTo>
                    <a:cubicBezTo>
                      <a:pt x="119" y="0"/>
                      <a:pt x="127" y="3"/>
                      <a:pt x="127" y="12"/>
                    </a:cubicBezTo>
                    <a:lnTo>
                      <a:pt x="127" y="16"/>
                    </a:lnTo>
                    <a:close/>
                  </a:path>
                </a:pathLst>
              </a:custGeom>
              <a:solidFill>
                <a:srgbClr val="D3D3D3">
                  <a:alpha val="97000"/>
                </a:srgbClr>
              </a:solidFill>
              <a:ln>
                <a:noFill/>
              </a:ln>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îsḻîḓe"/>
              <p:cNvSpPr/>
              <p:nvPr/>
            </p:nvSpPr>
            <p:spPr bwMode="auto">
              <a:xfrm>
                <a:off x="3836988" y="2776538"/>
                <a:ext cx="944563" cy="2041525"/>
              </a:xfrm>
              <a:custGeom>
                <a:avLst/>
                <a:gdLst>
                  <a:gd name="T0" fmla="*/ 307 w 307"/>
                  <a:gd name="T1" fmla="*/ 4 h 665"/>
                  <a:gd name="T2" fmla="*/ 300 w 307"/>
                  <a:gd name="T3" fmla="*/ 1 h 665"/>
                  <a:gd name="T4" fmla="*/ 300 w 307"/>
                  <a:gd name="T5" fmla="*/ 1 h 665"/>
                  <a:gd name="T6" fmla="*/ 293 w 307"/>
                  <a:gd name="T7" fmla="*/ 1 h 665"/>
                  <a:gd name="T8" fmla="*/ 10 w 307"/>
                  <a:gd name="T9" fmla="*/ 176 h 665"/>
                  <a:gd name="T10" fmla="*/ 0 w 307"/>
                  <a:gd name="T11" fmla="*/ 192 h 665"/>
                  <a:gd name="T12" fmla="*/ 0 w 307"/>
                  <a:gd name="T13" fmla="*/ 655 h 665"/>
                  <a:gd name="T14" fmla="*/ 4 w 307"/>
                  <a:gd name="T15" fmla="*/ 662 h 665"/>
                  <a:gd name="T16" fmla="*/ 6 w 307"/>
                  <a:gd name="T17" fmla="*/ 662 h 665"/>
                  <a:gd name="T18" fmla="*/ 12 w 307"/>
                  <a:gd name="T19" fmla="*/ 665 h 665"/>
                  <a:gd name="T20" fmla="*/ 15 w 307"/>
                  <a:gd name="T21" fmla="*/ 660 h 665"/>
                  <a:gd name="T22" fmla="*/ 296 w 307"/>
                  <a:gd name="T23" fmla="*/ 487 h 665"/>
                  <a:gd name="T24" fmla="*/ 304 w 307"/>
                  <a:gd name="T25" fmla="*/ 474 h 665"/>
                  <a:gd name="T26" fmla="*/ 304 w 307"/>
                  <a:gd name="T27" fmla="*/ 7 h 665"/>
                  <a:gd name="T28" fmla="*/ 303 w 307"/>
                  <a:gd name="T29" fmla="*/ 5 h 665"/>
                  <a:gd name="T30" fmla="*/ 306 w 307"/>
                  <a:gd name="T31" fmla="*/ 5 h 665"/>
                  <a:gd name="T32" fmla="*/ 307 w 307"/>
                  <a:gd name="T33" fmla="*/ 4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 h="665">
                    <a:moveTo>
                      <a:pt x="307" y="4"/>
                    </a:moveTo>
                    <a:cubicBezTo>
                      <a:pt x="300" y="1"/>
                      <a:pt x="300" y="1"/>
                      <a:pt x="300" y="1"/>
                    </a:cubicBezTo>
                    <a:cubicBezTo>
                      <a:pt x="300" y="1"/>
                      <a:pt x="300" y="1"/>
                      <a:pt x="300" y="1"/>
                    </a:cubicBezTo>
                    <a:cubicBezTo>
                      <a:pt x="298" y="0"/>
                      <a:pt x="295" y="0"/>
                      <a:pt x="293" y="1"/>
                    </a:cubicBezTo>
                    <a:cubicBezTo>
                      <a:pt x="10" y="176"/>
                      <a:pt x="10" y="176"/>
                      <a:pt x="10" y="176"/>
                    </a:cubicBezTo>
                    <a:cubicBezTo>
                      <a:pt x="4" y="179"/>
                      <a:pt x="0" y="185"/>
                      <a:pt x="0" y="192"/>
                    </a:cubicBezTo>
                    <a:cubicBezTo>
                      <a:pt x="0" y="655"/>
                      <a:pt x="0" y="655"/>
                      <a:pt x="0" y="655"/>
                    </a:cubicBezTo>
                    <a:cubicBezTo>
                      <a:pt x="0" y="658"/>
                      <a:pt x="2" y="660"/>
                      <a:pt x="4" y="662"/>
                    </a:cubicBezTo>
                    <a:cubicBezTo>
                      <a:pt x="5" y="662"/>
                      <a:pt x="6" y="662"/>
                      <a:pt x="6" y="662"/>
                    </a:cubicBezTo>
                    <a:cubicBezTo>
                      <a:pt x="12" y="665"/>
                      <a:pt x="12" y="665"/>
                      <a:pt x="12" y="665"/>
                    </a:cubicBezTo>
                    <a:cubicBezTo>
                      <a:pt x="15" y="660"/>
                      <a:pt x="15" y="660"/>
                      <a:pt x="15" y="660"/>
                    </a:cubicBezTo>
                    <a:cubicBezTo>
                      <a:pt x="296" y="487"/>
                      <a:pt x="296" y="487"/>
                      <a:pt x="296" y="487"/>
                    </a:cubicBezTo>
                    <a:cubicBezTo>
                      <a:pt x="301" y="484"/>
                      <a:pt x="304" y="479"/>
                      <a:pt x="304" y="474"/>
                    </a:cubicBezTo>
                    <a:cubicBezTo>
                      <a:pt x="304" y="7"/>
                      <a:pt x="304" y="7"/>
                      <a:pt x="304" y="7"/>
                    </a:cubicBezTo>
                    <a:cubicBezTo>
                      <a:pt x="304" y="6"/>
                      <a:pt x="304" y="5"/>
                      <a:pt x="303" y="5"/>
                    </a:cubicBezTo>
                    <a:cubicBezTo>
                      <a:pt x="306" y="5"/>
                      <a:pt x="306" y="5"/>
                      <a:pt x="306" y="5"/>
                    </a:cubicBezTo>
                    <a:lnTo>
                      <a:pt x="307" y="4"/>
                    </a:lnTo>
                    <a:close/>
                  </a:path>
                </a:pathLst>
              </a:custGeom>
              <a:solidFill>
                <a:srgbClr val="0B4656">
                  <a:alpha val="60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î$ľidê"/>
              <p:cNvSpPr/>
              <p:nvPr/>
            </p:nvSpPr>
            <p:spPr bwMode="auto">
              <a:xfrm>
                <a:off x="3862388" y="2779713"/>
                <a:ext cx="931863" cy="2047875"/>
              </a:xfrm>
              <a:custGeom>
                <a:avLst/>
                <a:gdLst>
                  <a:gd name="T0" fmla="*/ 303 w 303"/>
                  <a:gd name="T1" fmla="*/ 9 h 667"/>
                  <a:gd name="T2" fmla="*/ 303 w 303"/>
                  <a:gd name="T3" fmla="*/ 476 h 667"/>
                  <a:gd name="T4" fmla="*/ 296 w 303"/>
                  <a:gd name="T5" fmla="*/ 489 h 667"/>
                  <a:gd name="T6" fmla="*/ 12 w 303"/>
                  <a:gd name="T7" fmla="*/ 663 h 667"/>
                  <a:gd name="T8" fmla="*/ 0 w 303"/>
                  <a:gd name="T9" fmla="*/ 657 h 667"/>
                  <a:gd name="T10" fmla="*/ 0 w 303"/>
                  <a:gd name="T11" fmla="*/ 194 h 667"/>
                  <a:gd name="T12" fmla="*/ 9 w 303"/>
                  <a:gd name="T13" fmla="*/ 178 h 667"/>
                  <a:gd name="T14" fmla="*/ 293 w 303"/>
                  <a:gd name="T15" fmla="*/ 3 h 667"/>
                  <a:gd name="T16" fmla="*/ 303 w 303"/>
                  <a:gd name="T17" fmla="*/ 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667">
                    <a:moveTo>
                      <a:pt x="303" y="9"/>
                    </a:moveTo>
                    <a:cubicBezTo>
                      <a:pt x="303" y="476"/>
                      <a:pt x="303" y="476"/>
                      <a:pt x="303" y="476"/>
                    </a:cubicBezTo>
                    <a:cubicBezTo>
                      <a:pt x="303" y="481"/>
                      <a:pt x="300" y="486"/>
                      <a:pt x="296" y="489"/>
                    </a:cubicBezTo>
                    <a:cubicBezTo>
                      <a:pt x="12" y="663"/>
                      <a:pt x="12" y="663"/>
                      <a:pt x="12" y="663"/>
                    </a:cubicBezTo>
                    <a:cubicBezTo>
                      <a:pt x="7" y="667"/>
                      <a:pt x="0" y="663"/>
                      <a:pt x="0" y="657"/>
                    </a:cubicBezTo>
                    <a:cubicBezTo>
                      <a:pt x="0" y="194"/>
                      <a:pt x="0" y="194"/>
                      <a:pt x="0" y="194"/>
                    </a:cubicBezTo>
                    <a:cubicBezTo>
                      <a:pt x="0" y="187"/>
                      <a:pt x="3" y="181"/>
                      <a:pt x="9" y="178"/>
                    </a:cubicBezTo>
                    <a:cubicBezTo>
                      <a:pt x="293" y="3"/>
                      <a:pt x="293" y="3"/>
                      <a:pt x="293" y="3"/>
                    </a:cubicBezTo>
                    <a:cubicBezTo>
                      <a:pt x="297" y="0"/>
                      <a:pt x="303" y="4"/>
                      <a:pt x="303" y="9"/>
                    </a:cubicBezTo>
                    <a:close/>
                  </a:path>
                </a:pathLst>
              </a:custGeom>
              <a:solidFill>
                <a:srgbClr val="063444">
                  <a:alpha val="60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iśļíďe"/>
              <p:cNvSpPr/>
              <p:nvPr/>
            </p:nvSpPr>
            <p:spPr bwMode="auto">
              <a:xfrm>
                <a:off x="3892551" y="2832101"/>
                <a:ext cx="869950" cy="1939925"/>
              </a:xfrm>
              <a:custGeom>
                <a:avLst/>
                <a:gdLst>
                  <a:gd name="T0" fmla="*/ 283 w 283"/>
                  <a:gd name="T1" fmla="*/ 4 h 632"/>
                  <a:gd name="T2" fmla="*/ 283 w 283"/>
                  <a:gd name="T3" fmla="*/ 456 h 632"/>
                  <a:gd name="T4" fmla="*/ 280 w 283"/>
                  <a:gd name="T5" fmla="*/ 461 h 632"/>
                  <a:gd name="T6" fmla="*/ 4 w 283"/>
                  <a:gd name="T7" fmla="*/ 631 h 632"/>
                  <a:gd name="T8" fmla="*/ 0 w 283"/>
                  <a:gd name="T9" fmla="*/ 628 h 632"/>
                  <a:gd name="T10" fmla="*/ 0 w 283"/>
                  <a:gd name="T11" fmla="*/ 177 h 632"/>
                  <a:gd name="T12" fmla="*/ 4 w 283"/>
                  <a:gd name="T13" fmla="*/ 169 h 632"/>
                  <a:gd name="T14" fmla="*/ 278 w 283"/>
                  <a:gd name="T15" fmla="*/ 1 h 632"/>
                  <a:gd name="T16" fmla="*/ 283 w 283"/>
                  <a:gd name="T17" fmla="*/ 4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632">
                    <a:moveTo>
                      <a:pt x="283" y="4"/>
                    </a:moveTo>
                    <a:cubicBezTo>
                      <a:pt x="283" y="456"/>
                      <a:pt x="283" y="456"/>
                      <a:pt x="283" y="456"/>
                    </a:cubicBezTo>
                    <a:cubicBezTo>
                      <a:pt x="283" y="458"/>
                      <a:pt x="282" y="460"/>
                      <a:pt x="280" y="461"/>
                    </a:cubicBezTo>
                    <a:cubicBezTo>
                      <a:pt x="4" y="631"/>
                      <a:pt x="4" y="631"/>
                      <a:pt x="4" y="631"/>
                    </a:cubicBezTo>
                    <a:cubicBezTo>
                      <a:pt x="2" y="632"/>
                      <a:pt x="0" y="630"/>
                      <a:pt x="0" y="628"/>
                    </a:cubicBezTo>
                    <a:cubicBezTo>
                      <a:pt x="0" y="177"/>
                      <a:pt x="0" y="177"/>
                      <a:pt x="0" y="177"/>
                    </a:cubicBezTo>
                    <a:cubicBezTo>
                      <a:pt x="0" y="174"/>
                      <a:pt x="2" y="171"/>
                      <a:pt x="4" y="169"/>
                    </a:cubicBezTo>
                    <a:cubicBezTo>
                      <a:pt x="278" y="1"/>
                      <a:pt x="278" y="1"/>
                      <a:pt x="278" y="1"/>
                    </a:cubicBezTo>
                    <a:cubicBezTo>
                      <a:pt x="280" y="0"/>
                      <a:pt x="283" y="1"/>
                      <a:pt x="283" y="4"/>
                    </a:cubicBezTo>
                    <a:close/>
                  </a:path>
                </a:pathLst>
              </a:custGeom>
              <a:solidFill>
                <a:srgbClr val="4DE4E8">
                  <a:alpha val="97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ísḷïḋé"/>
              <p:cNvSpPr/>
              <p:nvPr/>
            </p:nvSpPr>
            <p:spPr bwMode="auto">
              <a:xfrm>
                <a:off x="3957638" y="3206751"/>
                <a:ext cx="322263" cy="720725"/>
              </a:xfrm>
              <a:custGeom>
                <a:avLst/>
                <a:gdLst>
                  <a:gd name="T0" fmla="*/ 105 w 105"/>
                  <a:gd name="T1" fmla="*/ 1 h 235"/>
                  <a:gd name="T2" fmla="*/ 105 w 105"/>
                  <a:gd name="T3" fmla="*/ 170 h 235"/>
                  <a:gd name="T4" fmla="*/ 104 w 105"/>
                  <a:gd name="T5" fmla="*/ 172 h 235"/>
                  <a:gd name="T6" fmla="*/ 1 w 105"/>
                  <a:gd name="T7" fmla="*/ 235 h 235"/>
                  <a:gd name="T8" fmla="*/ 0 w 105"/>
                  <a:gd name="T9" fmla="*/ 234 h 235"/>
                  <a:gd name="T10" fmla="*/ 0 w 105"/>
                  <a:gd name="T11" fmla="*/ 66 h 235"/>
                  <a:gd name="T12" fmla="*/ 1 w 105"/>
                  <a:gd name="T13" fmla="*/ 63 h 235"/>
                  <a:gd name="T14" fmla="*/ 104 w 105"/>
                  <a:gd name="T15" fmla="*/ 0 h 235"/>
                  <a:gd name="T16" fmla="*/ 105 w 105"/>
                  <a:gd name="T17" fmla="*/ 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35">
                    <a:moveTo>
                      <a:pt x="105" y="1"/>
                    </a:moveTo>
                    <a:cubicBezTo>
                      <a:pt x="105" y="170"/>
                      <a:pt x="105" y="170"/>
                      <a:pt x="105" y="170"/>
                    </a:cubicBezTo>
                    <a:cubicBezTo>
                      <a:pt x="105" y="171"/>
                      <a:pt x="105" y="171"/>
                      <a:pt x="104" y="172"/>
                    </a:cubicBezTo>
                    <a:cubicBezTo>
                      <a:pt x="1" y="235"/>
                      <a:pt x="1" y="235"/>
                      <a:pt x="1" y="235"/>
                    </a:cubicBezTo>
                    <a:cubicBezTo>
                      <a:pt x="1" y="235"/>
                      <a:pt x="0" y="235"/>
                      <a:pt x="0" y="234"/>
                    </a:cubicBezTo>
                    <a:cubicBezTo>
                      <a:pt x="0" y="66"/>
                      <a:pt x="0" y="66"/>
                      <a:pt x="0" y="66"/>
                    </a:cubicBezTo>
                    <a:cubicBezTo>
                      <a:pt x="0" y="64"/>
                      <a:pt x="0" y="63"/>
                      <a:pt x="1" y="63"/>
                    </a:cubicBezTo>
                    <a:cubicBezTo>
                      <a:pt x="104" y="0"/>
                      <a:pt x="104" y="0"/>
                      <a:pt x="104" y="0"/>
                    </a:cubicBezTo>
                    <a:cubicBezTo>
                      <a:pt x="104" y="0"/>
                      <a:pt x="105" y="0"/>
                      <a:pt x="105" y="1"/>
                    </a:cubicBezTo>
                    <a:close/>
                  </a:path>
                </a:pathLst>
              </a:custGeom>
              <a:solidFill>
                <a:srgbClr val="0FB1B5">
                  <a:alpha val="97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îṥḷiḍe"/>
              <p:cNvSpPr/>
              <p:nvPr/>
            </p:nvSpPr>
            <p:spPr bwMode="auto">
              <a:xfrm>
                <a:off x="3957638" y="3819526"/>
                <a:ext cx="322263" cy="255588"/>
              </a:xfrm>
              <a:custGeom>
                <a:avLst/>
                <a:gdLst>
                  <a:gd name="T0" fmla="*/ 105 w 105"/>
                  <a:gd name="T1" fmla="*/ 2 h 83"/>
                  <a:gd name="T2" fmla="*/ 105 w 105"/>
                  <a:gd name="T3" fmla="*/ 18 h 83"/>
                  <a:gd name="T4" fmla="*/ 104 w 105"/>
                  <a:gd name="T5" fmla="*/ 20 h 83"/>
                  <a:gd name="T6" fmla="*/ 1 w 105"/>
                  <a:gd name="T7" fmla="*/ 83 h 83"/>
                  <a:gd name="T8" fmla="*/ 0 w 105"/>
                  <a:gd name="T9" fmla="*/ 82 h 83"/>
                  <a:gd name="T10" fmla="*/ 0 w 105"/>
                  <a:gd name="T11" fmla="*/ 66 h 83"/>
                  <a:gd name="T12" fmla="*/ 1 w 105"/>
                  <a:gd name="T13" fmla="*/ 63 h 83"/>
                  <a:gd name="T14" fmla="*/ 104 w 105"/>
                  <a:gd name="T15" fmla="*/ 1 h 83"/>
                  <a:gd name="T16" fmla="*/ 105 w 105"/>
                  <a:gd name="T17"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83">
                    <a:moveTo>
                      <a:pt x="105" y="2"/>
                    </a:moveTo>
                    <a:cubicBezTo>
                      <a:pt x="105" y="18"/>
                      <a:pt x="105" y="18"/>
                      <a:pt x="105" y="18"/>
                    </a:cubicBezTo>
                    <a:cubicBezTo>
                      <a:pt x="105" y="19"/>
                      <a:pt x="105" y="19"/>
                      <a:pt x="104" y="20"/>
                    </a:cubicBezTo>
                    <a:cubicBezTo>
                      <a:pt x="1" y="83"/>
                      <a:pt x="1" y="83"/>
                      <a:pt x="1" y="83"/>
                    </a:cubicBezTo>
                    <a:cubicBezTo>
                      <a:pt x="1" y="83"/>
                      <a:pt x="0" y="83"/>
                      <a:pt x="0" y="82"/>
                    </a:cubicBezTo>
                    <a:cubicBezTo>
                      <a:pt x="0" y="66"/>
                      <a:pt x="0" y="66"/>
                      <a:pt x="0" y="66"/>
                    </a:cubicBezTo>
                    <a:cubicBezTo>
                      <a:pt x="0" y="65"/>
                      <a:pt x="0" y="64"/>
                      <a:pt x="1" y="63"/>
                    </a:cubicBezTo>
                    <a:cubicBezTo>
                      <a:pt x="104" y="1"/>
                      <a:pt x="104" y="1"/>
                      <a:pt x="104" y="1"/>
                    </a:cubicBezTo>
                    <a:cubicBezTo>
                      <a:pt x="104" y="0"/>
                      <a:pt x="105" y="1"/>
                      <a:pt x="105" y="2"/>
                    </a:cubicBezTo>
                    <a:close/>
                  </a:path>
                </a:pathLst>
              </a:custGeom>
              <a:solidFill>
                <a:srgbClr val="0FB1B5">
                  <a:alpha val="97000"/>
                </a:srgbClr>
              </a:solidFill>
              <a:ln>
                <a:no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ïš1ïḋè"/>
              <p:cNvSpPr/>
              <p:nvPr/>
            </p:nvSpPr>
            <p:spPr bwMode="auto">
              <a:xfrm>
                <a:off x="3990976" y="3657601"/>
                <a:ext cx="255588" cy="203200"/>
              </a:xfrm>
              <a:custGeom>
                <a:avLst/>
                <a:gdLst>
                  <a:gd name="T0" fmla="*/ 83 w 83"/>
                  <a:gd name="T1" fmla="*/ 1 h 66"/>
                  <a:gd name="T2" fmla="*/ 83 w 83"/>
                  <a:gd name="T3" fmla="*/ 14 h 66"/>
                  <a:gd name="T4" fmla="*/ 83 w 83"/>
                  <a:gd name="T5" fmla="*/ 16 h 66"/>
                  <a:gd name="T6" fmla="*/ 1 w 83"/>
                  <a:gd name="T7" fmla="*/ 66 h 66"/>
                  <a:gd name="T8" fmla="*/ 0 w 83"/>
                  <a:gd name="T9" fmla="*/ 65 h 66"/>
                  <a:gd name="T10" fmla="*/ 0 w 83"/>
                  <a:gd name="T11" fmla="*/ 53 h 66"/>
                  <a:gd name="T12" fmla="*/ 1 w 83"/>
                  <a:gd name="T13" fmla="*/ 51 h 66"/>
                  <a:gd name="T14" fmla="*/ 82 w 83"/>
                  <a:gd name="T15" fmla="*/ 1 h 66"/>
                  <a:gd name="T16" fmla="*/ 83 w 83"/>
                  <a:gd name="T17"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66">
                    <a:moveTo>
                      <a:pt x="83" y="1"/>
                    </a:moveTo>
                    <a:cubicBezTo>
                      <a:pt x="83" y="14"/>
                      <a:pt x="83" y="14"/>
                      <a:pt x="83" y="14"/>
                    </a:cubicBezTo>
                    <a:cubicBezTo>
                      <a:pt x="83" y="15"/>
                      <a:pt x="83" y="15"/>
                      <a:pt x="83" y="16"/>
                    </a:cubicBezTo>
                    <a:cubicBezTo>
                      <a:pt x="1" y="66"/>
                      <a:pt x="1" y="66"/>
                      <a:pt x="1" y="66"/>
                    </a:cubicBezTo>
                    <a:cubicBezTo>
                      <a:pt x="0" y="66"/>
                      <a:pt x="0" y="66"/>
                      <a:pt x="0" y="65"/>
                    </a:cubicBezTo>
                    <a:cubicBezTo>
                      <a:pt x="0" y="53"/>
                      <a:pt x="0" y="53"/>
                      <a:pt x="0" y="53"/>
                    </a:cubicBezTo>
                    <a:cubicBezTo>
                      <a:pt x="0" y="52"/>
                      <a:pt x="0" y="51"/>
                      <a:pt x="1" y="51"/>
                    </a:cubicBezTo>
                    <a:cubicBezTo>
                      <a:pt x="82" y="1"/>
                      <a:pt x="82" y="1"/>
                      <a:pt x="82" y="1"/>
                    </a:cubicBezTo>
                    <a:cubicBezTo>
                      <a:pt x="83" y="0"/>
                      <a:pt x="83" y="1"/>
                      <a:pt x="83" y="1"/>
                    </a:cubicBezTo>
                    <a:close/>
                  </a:path>
                </a:pathLst>
              </a:custGeom>
              <a:solidFill>
                <a:srgbClr val="1CC6C6">
                  <a:alpha val="97000"/>
                </a:srgbClr>
              </a:solidFill>
              <a:ln>
                <a:no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iṣļídè"/>
              <p:cNvSpPr/>
              <p:nvPr/>
            </p:nvSpPr>
            <p:spPr bwMode="auto">
              <a:xfrm>
                <a:off x="3957638" y="3924301"/>
                <a:ext cx="322263" cy="255588"/>
              </a:xfrm>
              <a:custGeom>
                <a:avLst/>
                <a:gdLst>
                  <a:gd name="T0" fmla="*/ 105 w 105"/>
                  <a:gd name="T1" fmla="*/ 1 h 83"/>
                  <a:gd name="T2" fmla="*/ 105 w 105"/>
                  <a:gd name="T3" fmla="*/ 17 h 83"/>
                  <a:gd name="T4" fmla="*/ 104 w 105"/>
                  <a:gd name="T5" fmla="*/ 19 h 83"/>
                  <a:gd name="T6" fmla="*/ 1 w 105"/>
                  <a:gd name="T7" fmla="*/ 82 h 83"/>
                  <a:gd name="T8" fmla="*/ 0 w 105"/>
                  <a:gd name="T9" fmla="*/ 82 h 83"/>
                  <a:gd name="T10" fmla="*/ 0 w 105"/>
                  <a:gd name="T11" fmla="*/ 66 h 83"/>
                  <a:gd name="T12" fmla="*/ 1 w 105"/>
                  <a:gd name="T13" fmla="*/ 63 h 83"/>
                  <a:gd name="T14" fmla="*/ 104 w 105"/>
                  <a:gd name="T15" fmla="*/ 0 h 83"/>
                  <a:gd name="T16" fmla="*/ 105 w 105"/>
                  <a:gd name="T17"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83">
                    <a:moveTo>
                      <a:pt x="105" y="1"/>
                    </a:moveTo>
                    <a:cubicBezTo>
                      <a:pt x="105" y="17"/>
                      <a:pt x="105" y="17"/>
                      <a:pt x="105" y="17"/>
                    </a:cubicBezTo>
                    <a:cubicBezTo>
                      <a:pt x="105" y="18"/>
                      <a:pt x="105" y="19"/>
                      <a:pt x="104" y="19"/>
                    </a:cubicBezTo>
                    <a:cubicBezTo>
                      <a:pt x="1" y="82"/>
                      <a:pt x="1" y="82"/>
                      <a:pt x="1" y="82"/>
                    </a:cubicBezTo>
                    <a:cubicBezTo>
                      <a:pt x="1" y="83"/>
                      <a:pt x="0" y="82"/>
                      <a:pt x="0" y="82"/>
                    </a:cubicBezTo>
                    <a:cubicBezTo>
                      <a:pt x="0" y="66"/>
                      <a:pt x="0" y="66"/>
                      <a:pt x="0" y="66"/>
                    </a:cubicBezTo>
                    <a:cubicBezTo>
                      <a:pt x="0" y="65"/>
                      <a:pt x="0" y="64"/>
                      <a:pt x="1" y="63"/>
                    </a:cubicBezTo>
                    <a:cubicBezTo>
                      <a:pt x="104" y="0"/>
                      <a:pt x="104" y="0"/>
                      <a:pt x="104" y="0"/>
                    </a:cubicBezTo>
                    <a:cubicBezTo>
                      <a:pt x="104" y="0"/>
                      <a:pt x="105" y="0"/>
                      <a:pt x="105" y="1"/>
                    </a:cubicBezTo>
                    <a:close/>
                  </a:path>
                </a:pathLst>
              </a:custGeom>
              <a:solidFill>
                <a:srgbClr val="0FB1B5">
                  <a:alpha val="97000"/>
                </a:srgbClr>
              </a:solidFill>
              <a:ln>
                <a:no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ïšļidé"/>
              <p:cNvSpPr/>
              <p:nvPr/>
            </p:nvSpPr>
            <p:spPr bwMode="auto">
              <a:xfrm>
                <a:off x="3957638" y="4071938"/>
                <a:ext cx="252413" cy="207963"/>
              </a:xfrm>
              <a:custGeom>
                <a:avLst/>
                <a:gdLst>
                  <a:gd name="T0" fmla="*/ 82 w 82"/>
                  <a:gd name="T1" fmla="*/ 1 h 68"/>
                  <a:gd name="T2" fmla="*/ 82 w 82"/>
                  <a:gd name="T3" fmla="*/ 17 h 68"/>
                  <a:gd name="T4" fmla="*/ 81 w 82"/>
                  <a:gd name="T5" fmla="*/ 19 h 68"/>
                  <a:gd name="T6" fmla="*/ 1 w 82"/>
                  <a:gd name="T7" fmla="*/ 68 h 68"/>
                  <a:gd name="T8" fmla="*/ 0 w 82"/>
                  <a:gd name="T9" fmla="*/ 67 h 68"/>
                  <a:gd name="T10" fmla="*/ 0 w 82"/>
                  <a:gd name="T11" fmla="*/ 51 h 68"/>
                  <a:gd name="T12" fmla="*/ 1 w 82"/>
                  <a:gd name="T13" fmla="*/ 49 h 68"/>
                  <a:gd name="T14" fmla="*/ 80 w 82"/>
                  <a:gd name="T15" fmla="*/ 0 h 68"/>
                  <a:gd name="T16" fmla="*/ 82 w 82"/>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68">
                    <a:moveTo>
                      <a:pt x="82" y="1"/>
                    </a:moveTo>
                    <a:cubicBezTo>
                      <a:pt x="82" y="17"/>
                      <a:pt x="82" y="17"/>
                      <a:pt x="82" y="17"/>
                    </a:cubicBezTo>
                    <a:cubicBezTo>
                      <a:pt x="82" y="18"/>
                      <a:pt x="81" y="19"/>
                      <a:pt x="81" y="19"/>
                    </a:cubicBezTo>
                    <a:cubicBezTo>
                      <a:pt x="1" y="68"/>
                      <a:pt x="1" y="68"/>
                      <a:pt x="1" y="68"/>
                    </a:cubicBezTo>
                    <a:cubicBezTo>
                      <a:pt x="1" y="68"/>
                      <a:pt x="0" y="68"/>
                      <a:pt x="0" y="67"/>
                    </a:cubicBezTo>
                    <a:cubicBezTo>
                      <a:pt x="0" y="51"/>
                      <a:pt x="0" y="51"/>
                      <a:pt x="0" y="51"/>
                    </a:cubicBezTo>
                    <a:cubicBezTo>
                      <a:pt x="0" y="50"/>
                      <a:pt x="0" y="49"/>
                      <a:pt x="1" y="49"/>
                    </a:cubicBezTo>
                    <a:cubicBezTo>
                      <a:pt x="80" y="0"/>
                      <a:pt x="80" y="0"/>
                      <a:pt x="80" y="0"/>
                    </a:cubicBezTo>
                    <a:cubicBezTo>
                      <a:pt x="81" y="0"/>
                      <a:pt x="82" y="0"/>
                      <a:pt x="82" y="1"/>
                    </a:cubicBezTo>
                    <a:close/>
                  </a:path>
                </a:pathLst>
              </a:custGeom>
              <a:solidFill>
                <a:srgbClr val="0FB1B5">
                  <a:alpha val="97000"/>
                </a:srgbClr>
              </a:solidFill>
              <a:ln>
                <a:no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îş1iḍe"/>
              <p:cNvSpPr/>
              <p:nvPr/>
            </p:nvSpPr>
            <p:spPr bwMode="auto">
              <a:xfrm>
                <a:off x="4375151" y="3756026"/>
                <a:ext cx="252413" cy="211138"/>
              </a:xfrm>
              <a:custGeom>
                <a:avLst/>
                <a:gdLst>
                  <a:gd name="T0" fmla="*/ 82 w 82"/>
                  <a:gd name="T1" fmla="*/ 2 h 69"/>
                  <a:gd name="T2" fmla="*/ 82 w 82"/>
                  <a:gd name="T3" fmla="*/ 18 h 69"/>
                  <a:gd name="T4" fmla="*/ 81 w 82"/>
                  <a:gd name="T5" fmla="*/ 20 h 69"/>
                  <a:gd name="T6" fmla="*/ 1 w 82"/>
                  <a:gd name="T7" fmla="*/ 69 h 69"/>
                  <a:gd name="T8" fmla="*/ 0 w 82"/>
                  <a:gd name="T9" fmla="*/ 68 h 69"/>
                  <a:gd name="T10" fmla="*/ 0 w 82"/>
                  <a:gd name="T11" fmla="*/ 52 h 69"/>
                  <a:gd name="T12" fmla="*/ 1 w 82"/>
                  <a:gd name="T13" fmla="*/ 49 h 69"/>
                  <a:gd name="T14" fmla="*/ 80 w 82"/>
                  <a:gd name="T15" fmla="*/ 1 h 69"/>
                  <a:gd name="T16" fmla="*/ 82 w 82"/>
                  <a:gd name="T17"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69">
                    <a:moveTo>
                      <a:pt x="82" y="2"/>
                    </a:moveTo>
                    <a:cubicBezTo>
                      <a:pt x="82" y="18"/>
                      <a:pt x="82" y="18"/>
                      <a:pt x="82" y="18"/>
                    </a:cubicBezTo>
                    <a:cubicBezTo>
                      <a:pt x="82" y="19"/>
                      <a:pt x="81" y="19"/>
                      <a:pt x="81" y="20"/>
                    </a:cubicBezTo>
                    <a:cubicBezTo>
                      <a:pt x="1" y="69"/>
                      <a:pt x="1" y="69"/>
                      <a:pt x="1" y="69"/>
                    </a:cubicBezTo>
                    <a:cubicBezTo>
                      <a:pt x="0" y="69"/>
                      <a:pt x="0" y="69"/>
                      <a:pt x="0" y="68"/>
                    </a:cubicBezTo>
                    <a:cubicBezTo>
                      <a:pt x="0" y="52"/>
                      <a:pt x="0" y="52"/>
                      <a:pt x="0" y="52"/>
                    </a:cubicBezTo>
                    <a:cubicBezTo>
                      <a:pt x="0" y="51"/>
                      <a:pt x="0" y="50"/>
                      <a:pt x="1" y="49"/>
                    </a:cubicBezTo>
                    <a:cubicBezTo>
                      <a:pt x="80" y="1"/>
                      <a:pt x="80" y="1"/>
                      <a:pt x="80" y="1"/>
                    </a:cubicBezTo>
                    <a:cubicBezTo>
                      <a:pt x="81" y="0"/>
                      <a:pt x="82" y="1"/>
                      <a:pt x="82" y="2"/>
                    </a:cubicBezTo>
                    <a:close/>
                  </a:path>
                </a:pathLst>
              </a:custGeom>
              <a:solidFill>
                <a:srgbClr val="0FB1B5">
                  <a:alpha val="97000"/>
                </a:srgbClr>
              </a:solidFill>
              <a:ln>
                <a:no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ïşḻíde"/>
              <p:cNvSpPr/>
              <p:nvPr/>
            </p:nvSpPr>
            <p:spPr bwMode="auto">
              <a:xfrm>
                <a:off x="4375151" y="3903663"/>
                <a:ext cx="252413" cy="211138"/>
              </a:xfrm>
              <a:custGeom>
                <a:avLst/>
                <a:gdLst>
                  <a:gd name="T0" fmla="*/ 82 w 82"/>
                  <a:gd name="T1" fmla="*/ 1 h 69"/>
                  <a:gd name="T2" fmla="*/ 82 w 82"/>
                  <a:gd name="T3" fmla="*/ 18 h 69"/>
                  <a:gd name="T4" fmla="*/ 81 w 82"/>
                  <a:gd name="T5" fmla="*/ 19 h 69"/>
                  <a:gd name="T6" fmla="*/ 1 w 82"/>
                  <a:gd name="T7" fmla="*/ 68 h 69"/>
                  <a:gd name="T8" fmla="*/ 0 w 82"/>
                  <a:gd name="T9" fmla="*/ 67 h 69"/>
                  <a:gd name="T10" fmla="*/ 0 w 82"/>
                  <a:gd name="T11" fmla="*/ 52 h 69"/>
                  <a:gd name="T12" fmla="*/ 1 w 82"/>
                  <a:gd name="T13" fmla="*/ 49 h 69"/>
                  <a:gd name="T14" fmla="*/ 80 w 82"/>
                  <a:gd name="T15" fmla="*/ 0 h 69"/>
                  <a:gd name="T16" fmla="*/ 82 w 82"/>
                  <a:gd name="T17"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69">
                    <a:moveTo>
                      <a:pt x="82" y="1"/>
                    </a:moveTo>
                    <a:cubicBezTo>
                      <a:pt x="82" y="18"/>
                      <a:pt x="82" y="18"/>
                      <a:pt x="82" y="18"/>
                    </a:cubicBezTo>
                    <a:cubicBezTo>
                      <a:pt x="82" y="18"/>
                      <a:pt x="81" y="19"/>
                      <a:pt x="81" y="19"/>
                    </a:cubicBezTo>
                    <a:cubicBezTo>
                      <a:pt x="1" y="68"/>
                      <a:pt x="1" y="68"/>
                      <a:pt x="1" y="68"/>
                    </a:cubicBezTo>
                    <a:cubicBezTo>
                      <a:pt x="0" y="69"/>
                      <a:pt x="0" y="68"/>
                      <a:pt x="0" y="67"/>
                    </a:cubicBezTo>
                    <a:cubicBezTo>
                      <a:pt x="0" y="52"/>
                      <a:pt x="0" y="52"/>
                      <a:pt x="0" y="52"/>
                    </a:cubicBezTo>
                    <a:cubicBezTo>
                      <a:pt x="0" y="50"/>
                      <a:pt x="0" y="49"/>
                      <a:pt x="1" y="49"/>
                    </a:cubicBezTo>
                    <a:cubicBezTo>
                      <a:pt x="80" y="0"/>
                      <a:pt x="80" y="0"/>
                      <a:pt x="80" y="0"/>
                    </a:cubicBezTo>
                    <a:cubicBezTo>
                      <a:pt x="81" y="0"/>
                      <a:pt x="82" y="0"/>
                      <a:pt x="82" y="1"/>
                    </a:cubicBezTo>
                    <a:close/>
                  </a:path>
                </a:pathLst>
              </a:custGeom>
              <a:solidFill>
                <a:srgbClr val="0FB1B5">
                  <a:alpha val="97000"/>
                </a:srgbClr>
              </a:solidFill>
              <a:ln>
                <a:no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íṣḷíde"/>
              <p:cNvSpPr/>
              <p:nvPr/>
            </p:nvSpPr>
            <p:spPr bwMode="auto">
              <a:xfrm>
                <a:off x="3957638" y="4130676"/>
                <a:ext cx="322263" cy="254000"/>
              </a:xfrm>
              <a:custGeom>
                <a:avLst/>
                <a:gdLst>
                  <a:gd name="T0" fmla="*/ 105 w 105"/>
                  <a:gd name="T1" fmla="*/ 1 h 83"/>
                  <a:gd name="T2" fmla="*/ 105 w 105"/>
                  <a:gd name="T3" fmla="*/ 17 h 83"/>
                  <a:gd name="T4" fmla="*/ 104 w 105"/>
                  <a:gd name="T5" fmla="*/ 19 h 83"/>
                  <a:gd name="T6" fmla="*/ 1 w 105"/>
                  <a:gd name="T7" fmla="*/ 83 h 83"/>
                  <a:gd name="T8" fmla="*/ 0 w 105"/>
                  <a:gd name="T9" fmla="*/ 82 h 83"/>
                  <a:gd name="T10" fmla="*/ 0 w 105"/>
                  <a:gd name="T11" fmla="*/ 66 h 83"/>
                  <a:gd name="T12" fmla="*/ 1 w 105"/>
                  <a:gd name="T13" fmla="*/ 63 h 83"/>
                  <a:gd name="T14" fmla="*/ 104 w 105"/>
                  <a:gd name="T15" fmla="*/ 0 h 83"/>
                  <a:gd name="T16" fmla="*/ 105 w 105"/>
                  <a:gd name="T17"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83">
                    <a:moveTo>
                      <a:pt x="105" y="1"/>
                    </a:moveTo>
                    <a:cubicBezTo>
                      <a:pt x="105" y="17"/>
                      <a:pt x="105" y="17"/>
                      <a:pt x="105" y="17"/>
                    </a:cubicBezTo>
                    <a:cubicBezTo>
                      <a:pt x="105" y="18"/>
                      <a:pt x="105" y="19"/>
                      <a:pt x="104" y="19"/>
                    </a:cubicBezTo>
                    <a:cubicBezTo>
                      <a:pt x="1" y="83"/>
                      <a:pt x="1" y="83"/>
                      <a:pt x="1" y="83"/>
                    </a:cubicBezTo>
                    <a:cubicBezTo>
                      <a:pt x="1" y="83"/>
                      <a:pt x="0" y="82"/>
                      <a:pt x="0" y="82"/>
                    </a:cubicBezTo>
                    <a:cubicBezTo>
                      <a:pt x="0" y="66"/>
                      <a:pt x="0" y="66"/>
                      <a:pt x="0" y="66"/>
                    </a:cubicBezTo>
                    <a:cubicBezTo>
                      <a:pt x="0" y="65"/>
                      <a:pt x="0" y="64"/>
                      <a:pt x="1" y="63"/>
                    </a:cubicBezTo>
                    <a:cubicBezTo>
                      <a:pt x="104" y="0"/>
                      <a:pt x="104" y="0"/>
                      <a:pt x="104" y="0"/>
                    </a:cubicBezTo>
                    <a:cubicBezTo>
                      <a:pt x="104" y="0"/>
                      <a:pt x="105" y="0"/>
                      <a:pt x="105" y="1"/>
                    </a:cubicBezTo>
                    <a:close/>
                  </a:path>
                </a:pathLst>
              </a:custGeom>
              <a:solidFill>
                <a:srgbClr val="0FB1B5">
                  <a:alpha val="97000"/>
                </a:srgbClr>
              </a:solidFill>
              <a:ln>
                <a:no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ïṩ1iḋe"/>
              <p:cNvSpPr/>
              <p:nvPr/>
            </p:nvSpPr>
            <p:spPr bwMode="auto">
              <a:xfrm>
                <a:off x="3981451" y="4440238"/>
                <a:ext cx="77788" cy="128588"/>
              </a:xfrm>
              <a:custGeom>
                <a:avLst/>
                <a:gdLst>
                  <a:gd name="T0" fmla="*/ 25 w 25"/>
                  <a:gd name="T1" fmla="*/ 2 h 42"/>
                  <a:gd name="T2" fmla="*/ 25 w 25"/>
                  <a:gd name="T3" fmla="*/ 26 h 42"/>
                  <a:gd name="T4" fmla="*/ 24 w 25"/>
                  <a:gd name="T5" fmla="*/ 28 h 42"/>
                  <a:gd name="T6" fmla="*/ 2 w 25"/>
                  <a:gd name="T7" fmla="*/ 42 h 42"/>
                  <a:gd name="T8" fmla="*/ 0 w 25"/>
                  <a:gd name="T9" fmla="*/ 40 h 42"/>
                  <a:gd name="T10" fmla="*/ 0 w 25"/>
                  <a:gd name="T11" fmla="*/ 17 h 42"/>
                  <a:gd name="T12" fmla="*/ 2 w 25"/>
                  <a:gd name="T13" fmla="*/ 13 h 42"/>
                  <a:gd name="T14" fmla="*/ 23 w 25"/>
                  <a:gd name="T15" fmla="*/ 1 h 42"/>
                  <a:gd name="T16" fmla="*/ 25 w 25"/>
                  <a:gd name="T1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2">
                    <a:moveTo>
                      <a:pt x="25" y="2"/>
                    </a:moveTo>
                    <a:cubicBezTo>
                      <a:pt x="25" y="26"/>
                      <a:pt x="25" y="26"/>
                      <a:pt x="25" y="26"/>
                    </a:cubicBezTo>
                    <a:cubicBezTo>
                      <a:pt x="25" y="27"/>
                      <a:pt x="25" y="28"/>
                      <a:pt x="24" y="28"/>
                    </a:cubicBezTo>
                    <a:cubicBezTo>
                      <a:pt x="2" y="42"/>
                      <a:pt x="2" y="42"/>
                      <a:pt x="2" y="42"/>
                    </a:cubicBezTo>
                    <a:cubicBezTo>
                      <a:pt x="1" y="42"/>
                      <a:pt x="0" y="42"/>
                      <a:pt x="0" y="40"/>
                    </a:cubicBezTo>
                    <a:cubicBezTo>
                      <a:pt x="0" y="17"/>
                      <a:pt x="0" y="17"/>
                      <a:pt x="0" y="17"/>
                    </a:cubicBezTo>
                    <a:cubicBezTo>
                      <a:pt x="0" y="16"/>
                      <a:pt x="0" y="14"/>
                      <a:pt x="2" y="13"/>
                    </a:cubicBezTo>
                    <a:cubicBezTo>
                      <a:pt x="23" y="1"/>
                      <a:pt x="23" y="1"/>
                      <a:pt x="23" y="1"/>
                    </a:cubicBezTo>
                    <a:cubicBezTo>
                      <a:pt x="24" y="0"/>
                      <a:pt x="25" y="1"/>
                      <a:pt x="25" y="2"/>
                    </a:cubicBezTo>
                    <a:close/>
                  </a:path>
                </a:pathLst>
              </a:custGeom>
              <a:solidFill>
                <a:srgbClr val="0FB1B5">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îS1íďè"/>
              <p:cNvSpPr/>
              <p:nvPr/>
            </p:nvSpPr>
            <p:spPr bwMode="auto">
              <a:xfrm>
                <a:off x="4092576" y="4371976"/>
                <a:ext cx="76200" cy="130175"/>
              </a:xfrm>
              <a:custGeom>
                <a:avLst/>
                <a:gdLst>
                  <a:gd name="T0" fmla="*/ 25 w 25"/>
                  <a:gd name="T1" fmla="*/ 2 h 42"/>
                  <a:gd name="T2" fmla="*/ 25 w 25"/>
                  <a:gd name="T3" fmla="*/ 26 h 42"/>
                  <a:gd name="T4" fmla="*/ 24 w 25"/>
                  <a:gd name="T5" fmla="*/ 28 h 42"/>
                  <a:gd name="T6" fmla="*/ 2 w 25"/>
                  <a:gd name="T7" fmla="*/ 42 h 42"/>
                  <a:gd name="T8" fmla="*/ 0 w 25"/>
                  <a:gd name="T9" fmla="*/ 40 h 42"/>
                  <a:gd name="T10" fmla="*/ 0 w 25"/>
                  <a:gd name="T11" fmla="*/ 17 h 42"/>
                  <a:gd name="T12" fmla="*/ 2 w 25"/>
                  <a:gd name="T13" fmla="*/ 13 h 42"/>
                  <a:gd name="T14" fmla="*/ 23 w 25"/>
                  <a:gd name="T15" fmla="*/ 1 h 42"/>
                  <a:gd name="T16" fmla="*/ 25 w 25"/>
                  <a:gd name="T1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2">
                    <a:moveTo>
                      <a:pt x="25" y="2"/>
                    </a:moveTo>
                    <a:cubicBezTo>
                      <a:pt x="25" y="26"/>
                      <a:pt x="25" y="26"/>
                      <a:pt x="25" y="26"/>
                    </a:cubicBezTo>
                    <a:cubicBezTo>
                      <a:pt x="25" y="27"/>
                      <a:pt x="25" y="28"/>
                      <a:pt x="24" y="28"/>
                    </a:cubicBezTo>
                    <a:cubicBezTo>
                      <a:pt x="2" y="42"/>
                      <a:pt x="2" y="42"/>
                      <a:pt x="2" y="42"/>
                    </a:cubicBezTo>
                    <a:cubicBezTo>
                      <a:pt x="1" y="42"/>
                      <a:pt x="0" y="41"/>
                      <a:pt x="0" y="40"/>
                    </a:cubicBezTo>
                    <a:cubicBezTo>
                      <a:pt x="0" y="17"/>
                      <a:pt x="0" y="17"/>
                      <a:pt x="0" y="17"/>
                    </a:cubicBezTo>
                    <a:cubicBezTo>
                      <a:pt x="0" y="16"/>
                      <a:pt x="0" y="14"/>
                      <a:pt x="2" y="13"/>
                    </a:cubicBezTo>
                    <a:cubicBezTo>
                      <a:pt x="23" y="1"/>
                      <a:pt x="23" y="1"/>
                      <a:pt x="23" y="1"/>
                    </a:cubicBezTo>
                    <a:cubicBezTo>
                      <a:pt x="24" y="0"/>
                      <a:pt x="25" y="1"/>
                      <a:pt x="25" y="2"/>
                    </a:cubicBezTo>
                    <a:close/>
                  </a:path>
                </a:pathLst>
              </a:custGeom>
              <a:solidFill>
                <a:srgbClr val="FFDC79">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5" name="ïṡľiḍé"/>
              <p:cNvSpPr/>
              <p:nvPr/>
            </p:nvSpPr>
            <p:spPr bwMode="auto">
              <a:xfrm>
                <a:off x="4203701" y="4305301"/>
                <a:ext cx="76200" cy="128588"/>
              </a:xfrm>
              <a:custGeom>
                <a:avLst/>
                <a:gdLst>
                  <a:gd name="T0" fmla="*/ 25 w 25"/>
                  <a:gd name="T1" fmla="*/ 2 h 42"/>
                  <a:gd name="T2" fmla="*/ 25 w 25"/>
                  <a:gd name="T3" fmla="*/ 26 h 42"/>
                  <a:gd name="T4" fmla="*/ 24 w 25"/>
                  <a:gd name="T5" fmla="*/ 28 h 42"/>
                  <a:gd name="T6" fmla="*/ 2 w 25"/>
                  <a:gd name="T7" fmla="*/ 42 h 42"/>
                  <a:gd name="T8" fmla="*/ 0 w 25"/>
                  <a:gd name="T9" fmla="*/ 40 h 42"/>
                  <a:gd name="T10" fmla="*/ 0 w 25"/>
                  <a:gd name="T11" fmla="*/ 17 h 42"/>
                  <a:gd name="T12" fmla="*/ 2 w 25"/>
                  <a:gd name="T13" fmla="*/ 13 h 42"/>
                  <a:gd name="T14" fmla="*/ 23 w 25"/>
                  <a:gd name="T15" fmla="*/ 1 h 42"/>
                  <a:gd name="T16" fmla="*/ 25 w 25"/>
                  <a:gd name="T1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2">
                    <a:moveTo>
                      <a:pt x="25" y="2"/>
                    </a:moveTo>
                    <a:cubicBezTo>
                      <a:pt x="25" y="26"/>
                      <a:pt x="25" y="26"/>
                      <a:pt x="25" y="26"/>
                    </a:cubicBezTo>
                    <a:cubicBezTo>
                      <a:pt x="25" y="27"/>
                      <a:pt x="25" y="28"/>
                      <a:pt x="24" y="28"/>
                    </a:cubicBezTo>
                    <a:cubicBezTo>
                      <a:pt x="2" y="42"/>
                      <a:pt x="2" y="42"/>
                      <a:pt x="2" y="42"/>
                    </a:cubicBezTo>
                    <a:cubicBezTo>
                      <a:pt x="1" y="42"/>
                      <a:pt x="0" y="41"/>
                      <a:pt x="0" y="40"/>
                    </a:cubicBezTo>
                    <a:cubicBezTo>
                      <a:pt x="0" y="17"/>
                      <a:pt x="0" y="17"/>
                      <a:pt x="0" y="17"/>
                    </a:cubicBezTo>
                    <a:cubicBezTo>
                      <a:pt x="0" y="16"/>
                      <a:pt x="1" y="14"/>
                      <a:pt x="2" y="13"/>
                    </a:cubicBezTo>
                    <a:cubicBezTo>
                      <a:pt x="23" y="1"/>
                      <a:pt x="23" y="1"/>
                      <a:pt x="23" y="1"/>
                    </a:cubicBezTo>
                    <a:cubicBezTo>
                      <a:pt x="24" y="0"/>
                      <a:pt x="25" y="1"/>
                      <a:pt x="25" y="2"/>
                    </a:cubicBezTo>
                    <a:close/>
                  </a:path>
                </a:pathLst>
              </a:custGeom>
              <a:solidFill>
                <a:srgbClr val="FE5C99">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6" name="išļïḓè"/>
              <p:cNvSpPr/>
              <p:nvPr/>
            </p:nvSpPr>
            <p:spPr bwMode="auto">
              <a:xfrm>
                <a:off x="4351338" y="3032126"/>
                <a:ext cx="217488" cy="158750"/>
              </a:xfrm>
              <a:custGeom>
                <a:avLst/>
                <a:gdLst>
                  <a:gd name="T0" fmla="*/ 71 w 71"/>
                  <a:gd name="T1" fmla="*/ 2 h 52"/>
                  <a:gd name="T2" fmla="*/ 71 w 71"/>
                  <a:gd name="T3" fmla="*/ 8 h 52"/>
                  <a:gd name="T4" fmla="*/ 70 w 71"/>
                  <a:gd name="T5" fmla="*/ 10 h 52"/>
                  <a:gd name="T6" fmla="*/ 2 w 71"/>
                  <a:gd name="T7" fmla="*/ 52 h 52"/>
                  <a:gd name="T8" fmla="*/ 0 w 71"/>
                  <a:gd name="T9" fmla="*/ 51 h 52"/>
                  <a:gd name="T10" fmla="*/ 0 w 71"/>
                  <a:gd name="T11" fmla="*/ 45 h 52"/>
                  <a:gd name="T12" fmla="*/ 2 w 71"/>
                  <a:gd name="T13" fmla="*/ 43 h 52"/>
                  <a:gd name="T14" fmla="*/ 70 w 71"/>
                  <a:gd name="T15" fmla="*/ 1 h 52"/>
                  <a:gd name="T16" fmla="*/ 71 w 71"/>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2">
                    <a:moveTo>
                      <a:pt x="71" y="2"/>
                    </a:moveTo>
                    <a:cubicBezTo>
                      <a:pt x="71" y="8"/>
                      <a:pt x="71" y="8"/>
                      <a:pt x="71" y="8"/>
                    </a:cubicBezTo>
                    <a:cubicBezTo>
                      <a:pt x="71" y="9"/>
                      <a:pt x="71" y="9"/>
                      <a:pt x="70" y="10"/>
                    </a:cubicBezTo>
                    <a:cubicBezTo>
                      <a:pt x="2" y="52"/>
                      <a:pt x="2" y="52"/>
                      <a:pt x="2" y="52"/>
                    </a:cubicBezTo>
                    <a:cubicBezTo>
                      <a:pt x="1" y="52"/>
                      <a:pt x="0" y="52"/>
                      <a:pt x="0" y="51"/>
                    </a:cubicBezTo>
                    <a:cubicBezTo>
                      <a:pt x="0" y="45"/>
                      <a:pt x="0" y="45"/>
                      <a:pt x="0" y="45"/>
                    </a:cubicBezTo>
                    <a:cubicBezTo>
                      <a:pt x="0" y="44"/>
                      <a:pt x="1" y="43"/>
                      <a:pt x="2" y="43"/>
                    </a:cubicBezTo>
                    <a:cubicBezTo>
                      <a:pt x="70" y="1"/>
                      <a:pt x="70" y="1"/>
                      <a:pt x="70" y="1"/>
                    </a:cubicBezTo>
                    <a:cubicBezTo>
                      <a:pt x="71" y="0"/>
                      <a:pt x="71" y="1"/>
                      <a:pt x="71" y="2"/>
                    </a:cubicBezTo>
                    <a:close/>
                  </a:path>
                </a:pathLst>
              </a:custGeom>
              <a:solidFill>
                <a:srgbClr val="0FB1B5">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îŝļíďé"/>
              <p:cNvSpPr/>
              <p:nvPr/>
            </p:nvSpPr>
            <p:spPr bwMode="auto">
              <a:xfrm>
                <a:off x="4351338" y="3135313"/>
                <a:ext cx="141288" cy="111125"/>
              </a:xfrm>
              <a:custGeom>
                <a:avLst/>
                <a:gdLst>
                  <a:gd name="T0" fmla="*/ 46 w 46"/>
                  <a:gd name="T1" fmla="*/ 1 h 36"/>
                  <a:gd name="T2" fmla="*/ 46 w 46"/>
                  <a:gd name="T3" fmla="*/ 7 h 36"/>
                  <a:gd name="T4" fmla="*/ 45 w 46"/>
                  <a:gd name="T5" fmla="*/ 9 h 36"/>
                  <a:gd name="T6" fmla="*/ 2 w 46"/>
                  <a:gd name="T7" fmla="*/ 36 h 36"/>
                  <a:gd name="T8" fmla="*/ 0 w 46"/>
                  <a:gd name="T9" fmla="*/ 35 h 36"/>
                  <a:gd name="T10" fmla="*/ 0 w 46"/>
                  <a:gd name="T11" fmla="*/ 29 h 36"/>
                  <a:gd name="T12" fmla="*/ 2 w 46"/>
                  <a:gd name="T13" fmla="*/ 27 h 36"/>
                  <a:gd name="T14" fmla="*/ 44 w 46"/>
                  <a:gd name="T15" fmla="*/ 0 h 36"/>
                  <a:gd name="T16" fmla="*/ 46 w 46"/>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6">
                    <a:moveTo>
                      <a:pt x="46" y="1"/>
                    </a:moveTo>
                    <a:cubicBezTo>
                      <a:pt x="46" y="7"/>
                      <a:pt x="46" y="7"/>
                      <a:pt x="46" y="7"/>
                    </a:cubicBezTo>
                    <a:cubicBezTo>
                      <a:pt x="46" y="8"/>
                      <a:pt x="46" y="9"/>
                      <a:pt x="45" y="9"/>
                    </a:cubicBezTo>
                    <a:cubicBezTo>
                      <a:pt x="2" y="36"/>
                      <a:pt x="2" y="36"/>
                      <a:pt x="2" y="36"/>
                    </a:cubicBezTo>
                    <a:cubicBezTo>
                      <a:pt x="1" y="36"/>
                      <a:pt x="0" y="36"/>
                      <a:pt x="0" y="35"/>
                    </a:cubicBezTo>
                    <a:cubicBezTo>
                      <a:pt x="0" y="29"/>
                      <a:pt x="0" y="29"/>
                      <a:pt x="0" y="29"/>
                    </a:cubicBezTo>
                    <a:cubicBezTo>
                      <a:pt x="0" y="28"/>
                      <a:pt x="1" y="27"/>
                      <a:pt x="2" y="27"/>
                    </a:cubicBezTo>
                    <a:cubicBezTo>
                      <a:pt x="44" y="0"/>
                      <a:pt x="44" y="0"/>
                      <a:pt x="44" y="0"/>
                    </a:cubicBezTo>
                    <a:cubicBezTo>
                      <a:pt x="45" y="0"/>
                      <a:pt x="46" y="0"/>
                      <a:pt x="46" y="1"/>
                    </a:cubicBezTo>
                    <a:close/>
                  </a:path>
                </a:pathLst>
              </a:custGeom>
              <a:solidFill>
                <a:srgbClr val="0FB1B5">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îṩḷíḋé"/>
              <p:cNvSpPr/>
              <p:nvPr/>
            </p:nvSpPr>
            <p:spPr bwMode="auto">
              <a:xfrm>
                <a:off x="4351338" y="3078163"/>
                <a:ext cx="322263" cy="223838"/>
              </a:xfrm>
              <a:custGeom>
                <a:avLst/>
                <a:gdLst>
                  <a:gd name="T0" fmla="*/ 105 w 105"/>
                  <a:gd name="T1" fmla="*/ 2 h 73"/>
                  <a:gd name="T2" fmla="*/ 105 w 105"/>
                  <a:gd name="T3" fmla="*/ 8 h 73"/>
                  <a:gd name="T4" fmla="*/ 104 w 105"/>
                  <a:gd name="T5" fmla="*/ 10 h 73"/>
                  <a:gd name="T6" fmla="*/ 2 w 105"/>
                  <a:gd name="T7" fmla="*/ 73 h 73"/>
                  <a:gd name="T8" fmla="*/ 0 w 105"/>
                  <a:gd name="T9" fmla="*/ 72 h 73"/>
                  <a:gd name="T10" fmla="*/ 0 w 105"/>
                  <a:gd name="T11" fmla="*/ 66 h 73"/>
                  <a:gd name="T12" fmla="*/ 2 w 105"/>
                  <a:gd name="T13" fmla="*/ 64 h 73"/>
                  <a:gd name="T14" fmla="*/ 104 w 105"/>
                  <a:gd name="T15" fmla="*/ 1 h 73"/>
                  <a:gd name="T16" fmla="*/ 105 w 105"/>
                  <a:gd name="T1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2"/>
                    </a:moveTo>
                    <a:cubicBezTo>
                      <a:pt x="105" y="8"/>
                      <a:pt x="105" y="8"/>
                      <a:pt x="105" y="8"/>
                    </a:cubicBezTo>
                    <a:cubicBezTo>
                      <a:pt x="105" y="9"/>
                      <a:pt x="105" y="9"/>
                      <a:pt x="104" y="10"/>
                    </a:cubicBezTo>
                    <a:cubicBezTo>
                      <a:pt x="2" y="73"/>
                      <a:pt x="2" y="73"/>
                      <a:pt x="2" y="73"/>
                    </a:cubicBezTo>
                    <a:cubicBezTo>
                      <a:pt x="1" y="73"/>
                      <a:pt x="0" y="73"/>
                      <a:pt x="0" y="72"/>
                    </a:cubicBezTo>
                    <a:cubicBezTo>
                      <a:pt x="0" y="66"/>
                      <a:pt x="0" y="66"/>
                      <a:pt x="0" y="66"/>
                    </a:cubicBezTo>
                    <a:cubicBezTo>
                      <a:pt x="0" y="65"/>
                      <a:pt x="1" y="64"/>
                      <a:pt x="2" y="64"/>
                    </a:cubicBezTo>
                    <a:cubicBezTo>
                      <a:pt x="104" y="1"/>
                      <a:pt x="104" y="1"/>
                      <a:pt x="104" y="1"/>
                    </a:cubicBezTo>
                    <a:cubicBezTo>
                      <a:pt x="104" y="0"/>
                      <a:pt x="105" y="1"/>
                      <a:pt x="105" y="2"/>
                    </a:cubicBezTo>
                    <a:close/>
                  </a:path>
                </a:pathLst>
              </a:custGeom>
              <a:solidFill>
                <a:srgbClr val="0FB1B5">
                  <a:alpha val="97000"/>
                </a:srgbClr>
              </a:solidFill>
              <a:ln>
                <a:noFill/>
              </a:ln>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îṥḷïḍè"/>
              <p:cNvSpPr/>
              <p:nvPr/>
            </p:nvSpPr>
            <p:spPr bwMode="auto">
              <a:xfrm>
                <a:off x="4351338" y="3151188"/>
                <a:ext cx="295275" cy="206375"/>
              </a:xfrm>
              <a:custGeom>
                <a:avLst/>
                <a:gdLst>
                  <a:gd name="T0" fmla="*/ 96 w 96"/>
                  <a:gd name="T1" fmla="*/ 1 h 67"/>
                  <a:gd name="T2" fmla="*/ 96 w 96"/>
                  <a:gd name="T3" fmla="*/ 7 h 67"/>
                  <a:gd name="T4" fmla="*/ 95 w 96"/>
                  <a:gd name="T5" fmla="*/ 9 h 67"/>
                  <a:gd name="T6" fmla="*/ 2 w 96"/>
                  <a:gd name="T7" fmla="*/ 67 h 67"/>
                  <a:gd name="T8" fmla="*/ 0 w 96"/>
                  <a:gd name="T9" fmla="*/ 66 h 67"/>
                  <a:gd name="T10" fmla="*/ 0 w 96"/>
                  <a:gd name="T11" fmla="*/ 60 h 67"/>
                  <a:gd name="T12" fmla="*/ 2 w 96"/>
                  <a:gd name="T13" fmla="*/ 58 h 67"/>
                  <a:gd name="T14" fmla="*/ 95 w 96"/>
                  <a:gd name="T15" fmla="*/ 0 h 67"/>
                  <a:gd name="T16" fmla="*/ 96 w 96"/>
                  <a:gd name="T17" fmla="*/ 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7">
                    <a:moveTo>
                      <a:pt x="96" y="1"/>
                    </a:moveTo>
                    <a:cubicBezTo>
                      <a:pt x="96" y="7"/>
                      <a:pt x="96" y="7"/>
                      <a:pt x="96" y="7"/>
                    </a:cubicBezTo>
                    <a:cubicBezTo>
                      <a:pt x="96" y="8"/>
                      <a:pt x="96" y="9"/>
                      <a:pt x="95" y="9"/>
                    </a:cubicBezTo>
                    <a:cubicBezTo>
                      <a:pt x="2" y="67"/>
                      <a:pt x="2" y="67"/>
                      <a:pt x="2" y="67"/>
                    </a:cubicBezTo>
                    <a:cubicBezTo>
                      <a:pt x="1" y="67"/>
                      <a:pt x="0" y="67"/>
                      <a:pt x="0" y="66"/>
                    </a:cubicBezTo>
                    <a:cubicBezTo>
                      <a:pt x="0" y="60"/>
                      <a:pt x="0" y="60"/>
                      <a:pt x="0" y="60"/>
                    </a:cubicBezTo>
                    <a:cubicBezTo>
                      <a:pt x="0" y="59"/>
                      <a:pt x="1" y="58"/>
                      <a:pt x="2" y="58"/>
                    </a:cubicBezTo>
                    <a:cubicBezTo>
                      <a:pt x="95" y="0"/>
                      <a:pt x="95" y="0"/>
                      <a:pt x="95" y="0"/>
                    </a:cubicBezTo>
                    <a:cubicBezTo>
                      <a:pt x="95" y="0"/>
                      <a:pt x="96" y="0"/>
                      <a:pt x="96" y="1"/>
                    </a:cubicBezTo>
                    <a:close/>
                  </a:path>
                </a:pathLst>
              </a:custGeom>
              <a:solidFill>
                <a:srgbClr val="0FB1B5">
                  <a:alpha val="97000"/>
                </a:srgbClr>
              </a:solidFill>
              <a:ln>
                <a:no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0" name="iṣḻîḋé"/>
              <p:cNvSpPr/>
              <p:nvPr/>
            </p:nvSpPr>
            <p:spPr bwMode="auto">
              <a:xfrm>
                <a:off x="4351338" y="3282951"/>
                <a:ext cx="168275" cy="128588"/>
              </a:xfrm>
              <a:custGeom>
                <a:avLst/>
                <a:gdLst>
                  <a:gd name="T0" fmla="*/ 55 w 55"/>
                  <a:gd name="T1" fmla="*/ 1 h 42"/>
                  <a:gd name="T2" fmla="*/ 55 w 55"/>
                  <a:gd name="T3" fmla="*/ 8 h 42"/>
                  <a:gd name="T4" fmla="*/ 54 w 55"/>
                  <a:gd name="T5" fmla="*/ 9 h 42"/>
                  <a:gd name="T6" fmla="*/ 2 w 55"/>
                  <a:gd name="T7" fmla="*/ 42 h 42"/>
                  <a:gd name="T8" fmla="*/ 0 w 55"/>
                  <a:gd name="T9" fmla="*/ 41 h 42"/>
                  <a:gd name="T10" fmla="*/ 0 w 55"/>
                  <a:gd name="T11" fmla="*/ 35 h 42"/>
                  <a:gd name="T12" fmla="*/ 2 w 55"/>
                  <a:gd name="T13" fmla="*/ 33 h 42"/>
                  <a:gd name="T14" fmla="*/ 54 w 55"/>
                  <a:gd name="T15" fmla="*/ 0 h 42"/>
                  <a:gd name="T16" fmla="*/ 55 w 55"/>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2">
                    <a:moveTo>
                      <a:pt x="55" y="1"/>
                    </a:moveTo>
                    <a:cubicBezTo>
                      <a:pt x="55" y="8"/>
                      <a:pt x="55" y="8"/>
                      <a:pt x="55" y="8"/>
                    </a:cubicBezTo>
                    <a:cubicBezTo>
                      <a:pt x="55" y="8"/>
                      <a:pt x="55" y="9"/>
                      <a:pt x="54" y="9"/>
                    </a:cubicBezTo>
                    <a:cubicBezTo>
                      <a:pt x="2" y="42"/>
                      <a:pt x="2" y="42"/>
                      <a:pt x="2" y="42"/>
                    </a:cubicBezTo>
                    <a:cubicBezTo>
                      <a:pt x="1" y="42"/>
                      <a:pt x="0" y="42"/>
                      <a:pt x="0" y="41"/>
                    </a:cubicBezTo>
                    <a:cubicBezTo>
                      <a:pt x="0" y="35"/>
                      <a:pt x="0" y="35"/>
                      <a:pt x="0" y="35"/>
                    </a:cubicBezTo>
                    <a:cubicBezTo>
                      <a:pt x="0" y="34"/>
                      <a:pt x="1" y="33"/>
                      <a:pt x="2" y="33"/>
                    </a:cubicBezTo>
                    <a:cubicBezTo>
                      <a:pt x="54" y="0"/>
                      <a:pt x="54" y="0"/>
                      <a:pt x="54" y="0"/>
                    </a:cubicBezTo>
                    <a:cubicBezTo>
                      <a:pt x="54" y="0"/>
                      <a:pt x="55" y="1"/>
                      <a:pt x="55" y="1"/>
                    </a:cubicBezTo>
                    <a:close/>
                  </a:path>
                </a:pathLst>
              </a:custGeom>
              <a:solidFill>
                <a:srgbClr val="0FB1B5">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1" name="ïśliḍe"/>
              <p:cNvSpPr/>
              <p:nvPr/>
            </p:nvSpPr>
            <p:spPr bwMode="auto">
              <a:xfrm>
                <a:off x="4351338" y="3243263"/>
                <a:ext cx="322263" cy="223838"/>
              </a:xfrm>
              <a:custGeom>
                <a:avLst/>
                <a:gdLst>
                  <a:gd name="T0" fmla="*/ 105 w 105"/>
                  <a:gd name="T1" fmla="*/ 2 h 73"/>
                  <a:gd name="T2" fmla="*/ 105 w 105"/>
                  <a:gd name="T3" fmla="*/ 8 h 73"/>
                  <a:gd name="T4" fmla="*/ 104 w 105"/>
                  <a:gd name="T5" fmla="*/ 10 h 73"/>
                  <a:gd name="T6" fmla="*/ 2 w 105"/>
                  <a:gd name="T7" fmla="*/ 73 h 73"/>
                  <a:gd name="T8" fmla="*/ 0 w 105"/>
                  <a:gd name="T9" fmla="*/ 72 h 73"/>
                  <a:gd name="T10" fmla="*/ 0 w 105"/>
                  <a:gd name="T11" fmla="*/ 66 h 73"/>
                  <a:gd name="T12" fmla="*/ 2 w 105"/>
                  <a:gd name="T13" fmla="*/ 64 h 73"/>
                  <a:gd name="T14" fmla="*/ 104 w 105"/>
                  <a:gd name="T15" fmla="*/ 1 h 73"/>
                  <a:gd name="T16" fmla="*/ 105 w 105"/>
                  <a:gd name="T1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2"/>
                    </a:moveTo>
                    <a:cubicBezTo>
                      <a:pt x="105" y="8"/>
                      <a:pt x="105" y="8"/>
                      <a:pt x="105" y="8"/>
                    </a:cubicBezTo>
                    <a:cubicBezTo>
                      <a:pt x="105" y="9"/>
                      <a:pt x="105" y="9"/>
                      <a:pt x="104" y="10"/>
                    </a:cubicBezTo>
                    <a:cubicBezTo>
                      <a:pt x="2" y="73"/>
                      <a:pt x="2" y="73"/>
                      <a:pt x="2" y="73"/>
                    </a:cubicBezTo>
                    <a:cubicBezTo>
                      <a:pt x="1" y="73"/>
                      <a:pt x="0" y="73"/>
                      <a:pt x="0" y="72"/>
                    </a:cubicBezTo>
                    <a:cubicBezTo>
                      <a:pt x="0" y="66"/>
                      <a:pt x="0" y="66"/>
                      <a:pt x="0" y="66"/>
                    </a:cubicBezTo>
                    <a:cubicBezTo>
                      <a:pt x="0" y="65"/>
                      <a:pt x="1" y="64"/>
                      <a:pt x="2" y="64"/>
                    </a:cubicBezTo>
                    <a:cubicBezTo>
                      <a:pt x="104" y="1"/>
                      <a:pt x="104" y="1"/>
                      <a:pt x="104" y="1"/>
                    </a:cubicBezTo>
                    <a:cubicBezTo>
                      <a:pt x="104" y="0"/>
                      <a:pt x="105" y="1"/>
                      <a:pt x="105" y="2"/>
                    </a:cubicBezTo>
                    <a:close/>
                  </a:path>
                </a:pathLst>
              </a:custGeom>
              <a:solidFill>
                <a:srgbClr val="0FB1B5">
                  <a:alpha val="97000"/>
                </a:srgbClr>
              </a:solidFill>
              <a:ln>
                <a:noFill/>
              </a:ln>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îsļïḑé"/>
              <p:cNvSpPr/>
              <p:nvPr/>
            </p:nvSpPr>
            <p:spPr bwMode="auto">
              <a:xfrm>
                <a:off x="4351338" y="3298826"/>
                <a:ext cx="322263" cy="223838"/>
              </a:xfrm>
              <a:custGeom>
                <a:avLst/>
                <a:gdLst>
                  <a:gd name="T0" fmla="*/ 105 w 105"/>
                  <a:gd name="T1" fmla="*/ 2 h 73"/>
                  <a:gd name="T2" fmla="*/ 105 w 105"/>
                  <a:gd name="T3" fmla="*/ 8 h 73"/>
                  <a:gd name="T4" fmla="*/ 104 w 105"/>
                  <a:gd name="T5" fmla="*/ 10 h 73"/>
                  <a:gd name="T6" fmla="*/ 2 w 105"/>
                  <a:gd name="T7" fmla="*/ 73 h 73"/>
                  <a:gd name="T8" fmla="*/ 0 w 105"/>
                  <a:gd name="T9" fmla="*/ 72 h 73"/>
                  <a:gd name="T10" fmla="*/ 0 w 105"/>
                  <a:gd name="T11" fmla="*/ 66 h 73"/>
                  <a:gd name="T12" fmla="*/ 2 w 105"/>
                  <a:gd name="T13" fmla="*/ 63 h 73"/>
                  <a:gd name="T14" fmla="*/ 104 w 105"/>
                  <a:gd name="T15" fmla="*/ 1 h 73"/>
                  <a:gd name="T16" fmla="*/ 105 w 105"/>
                  <a:gd name="T1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2"/>
                    </a:moveTo>
                    <a:cubicBezTo>
                      <a:pt x="105" y="8"/>
                      <a:pt x="105" y="8"/>
                      <a:pt x="105" y="8"/>
                    </a:cubicBezTo>
                    <a:cubicBezTo>
                      <a:pt x="105" y="9"/>
                      <a:pt x="105" y="9"/>
                      <a:pt x="104" y="10"/>
                    </a:cubicBezTo>
                    <a:cubicBezTo>
                      <a:pt x="2" y="73"/>
                      <a:pt x="2" y="73"/>
                      <a:pt x="2" y="73"/>
                    </a:cubicBezTo>
                    <a:cubicBezTo>
                      <a:pt x="1" y="73"/>
                      <a:pt x="0" y="73"/>
                      <a:pt x="0" y="72"/>
                    </a:cubicBezTo>
                    <a:cubicBezTo>
                      <a:pt x="0" y="66"/>
                      <a:pt x="0" y="66"/>
                      <a:pt x="0" y="66"/>
                    </a:cubicBezTo>
                    <a:cubicBezTo>
                      <a:pt x="0" y="65"/>
                      <a:pt x="1" y="64"/>
                      <a:pt x="2" y="63"/>
                    </a:cubicBezTo>
                    <a:cubicBezTo>
                      <a:pt x="104" y="1"/>
                      <a:pt x="104" y="1"/>
                      <a:pt x="104" y="1"/>
                    </a:cubicBezTo>
                    <a:cubicBezTo>
                      <a:pt x="104" y="0"/>
                      <a:pt x="105" y="1"/>
                      <a:pt x="105" y="2"/>
                    </a:cubicBezTo>
                    <a:close/>
                  </a:path>
                </a:pathLst>
              </a:custGeom>
              <a:solidFill>
                <a:srgbClr val="0FB1B5">
                  <a:alpha val="97000"/>
                </a:srgbClr>
              </a:solidFill>
              <a:ln>
                <a:noFill/>
              </a:ln>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îs1îḑè"/>
              <p:cNvSpPr/>
              <p:nvPr/>
            </p:nvSpPr>
            <p:spPr bwMode="auto">
              <a:xfrm>
                <a:off x="4351338" y="3400426"/>
                <a:ext cx="249238" cy="177800"/>
              </a:xfrm>
              <a:custGeom>
                <a:avLst/>
                <a:gdLst>
                  <a:gd name="T0" fmla="*/ 81 w 81"/>
                  <a:gd name="T1" fmla="*/ 2 h 58"/>
                  <a:gd name="T2" fmla="*/ 81 w 81"/>
                  <a:gd name="T3" fmla="*/ 8 h 58"/>
                  <a:gd name="T4" fmla="*/ 80 w 81"/>
                  <a:gd name="T5" fmla="*/ 10 h 58"/>
                  <a:gd name="T6" fmla="*/ 2 w 81"/>
                  <a:gd name="T7" fmla="*/ 58 h 58"/>
                  <a:gd name="T8" fmla="*/ 0 w 81"/>
                  <a:gd name="T9" fmla="*/ 57 h 58"/>
                  <a:gd name="T10" fmla="*/ 0 w 81"/>
                  <a:gd name="T11" fmla="*/ 51 h 58"/>
                  <a:gd name="T12" fmla="*/ 2 w 81"/>
                  <a:gd name="T13" fmla="*/ 48 h 58"/>
                  <a:gd name="T14" fmla="*/ 79 w 81"/>
                  <a:gd name="T15" fmla="*/ 1 h 58"/>
                  <a:gd name="T16" fmla="*/ 81 w 81"/>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8">
                    <a:moveTo>
                      <a:pt x="81" y="2"/>
                    </a:moveTo>
                    <a:cubicBezTo>
                      <a:pt x="81" y="8"/>
                      <a:pt x="81" y="8"/>
                      <a:pt x="81" y="8"/>
                    </a:cubicBezTo>
                    <a:cubicBezTo>
                      <a:pt x="81" y="9"/>
                      <a:pt x="80" y="10"/>
                      <a:pt x="80" y="10"/>
                    </a:cubicBezTo>
                    <a:cubicBezTo>
                      <a:pt x="2" y="58"/>
                      <a:pt x="2" y="58"/>
                      <a:pt x="2" y="58"/>
                    </a:cubicBezTo>
                    <a:cubicBezTo>
                      <a:pt x="1" y="58"/>
                      <a:pt x="0" y="58"/>
                      <a:pt x="0" y="57"/>
                    </a:cubicBezTo>
                    <a:cubicBezTo>
                      <a:pt x="0" y="51"/>
                      <a:pt x="0" y="51"/>
                      <a:pt x="0" y="51"/>
                    </a:cubicBezTo>
                    <a:cubicBezTo>
                      <a:pt x="0" y="50"/>
                      <a:pt x="1" y="49"/>
                      <a:pt x="2" y="48"/>
                    </a:cubicBezTo>
                    <a:cubicBezTo>
                      <a:pt x="79" y="1"/>
                      <a:pt x="79" y="1"/>
                      <a:pt x="79" y="1"/>
                    </a:cubicBezTo>
                    <a:cubicBezTo>
                      <a:pt x="80" y="0"/>
                      <a:pt x="81" y="1"/>
                      <a:pt x="81" y="2"/>
                    </a:cubicBezTo>
                    <a:close/>
                  </a:path>
                </a:pathLst>
              </a:custGeom>
              <a:solidFill>
                <a:srgbClr val="0FB1B5">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îṥ1îḍê"/>
              <p:cNvSpPr/>
              <p:nvPr/>
            </p:nvSpPr>
            <p:spPr bwMode="auto">
              <a:xfrm>
                <a:off x="4351338" y="3408363"/>
                <a:ext cx="322263" cy="225425"/>
              </a:xfrm>
              <a:custGeom>
                <a:avLst/>
                <a:gdLst>
                  <a:gd name="T0" fmla="*/ 105 w 105"/>
                  <a:gd name="T1" fmla="*/ 2 h 73"/>
                  <a:gd name="T2" fmla="*/ 105 w 105"/>
                  <a:gd name="T3" fmla="*/ 8 h 73"/>
                  <a:gd name="T4" fmla="*/ 104 w 105"/>
                  <a:gd name="T5" fmla="*/ 10 h 73"/>
                  <a:gd name="T6" fmla="*/ 2 w 105"/>
                  <a:gd name="T7" fmla="*/ 73 h 73"/>
                  <a:gd name="T8" fmla="*/ 0 w 105"/>
                  <a:gd name="T9" fmla="*/ 72 h 73"/>
                  <a:gd name="T10" fmla="*/ 0 w 105"/>
                  <a:gd name="T11" fmla="*/ 66 h 73"/>
                  <a:gd name="T12" fmla="*/ 2 w 105"/>
                  <a:gd name="T13" fmla="*/ 63 h 73"/>
                  <a:gd name="T14" fmla="*/ 104 w 105"/>
                  <a:gd name="T15" fmla="*/ 1 h 73"/>
                  <a:gd name="T16" fmla="*/ 105 w 105"/>
                  <a:gd name="T1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2"/>
                    </a:moveTo>
                    <a:cubicBezTo>
                      <a:pt x="105" y="8"/>
                      <a:pt x="105" y="8"/>
                      <a:pt x="105" y="8"/>
                    </a:cubicBezTo>
                    <a:cubicBezTo>
                      <a:pt x="105" y="9"/>
                      <a:pt x="105" y="9"/>
                      <a:pt x="104" y="10"/>
                    </a:cubicBezTo>
                    <a:cubicBezTo>
                      <a:pt x="2" y="73"/>
                      <a:pt x="2" y="73"/>
                      <a:pt x="2" y="73"/>
                    </a:cubicBezTo>
                    <a:cubicBezTo>
                      <a:pt x="1" y="73"/>
                      <a:pt x="0" y="73"/>
                      <a:pt x="0" y="72"/>
                    </a:cubicBezTo>
                    <a:cubicBezTo>
                      <a:pt x="0" y="66"/>
                      <a:pt x="0" y="66"/>
                      <a:pt x="0" y="66"/>
                    </a:cubicBezTo>
                    <a:cubicBezTo>
                      <a:pt x="0" y="65"/>
                      <a:pt x="1" y="64"/>
                      <a:pt x="2" y="63"/>
                    </a:cubicBezTo>
                    <a:cubicBezTo>
                      <a:pt x="104" y="1"/>
                      <a:pt x="104" y="1"/>
                      <a:pt x="104" y="1"/>
                    </a:cubicBezTo>
                    <a:cubicBezTo>
                      <a:pt x="104" y="0"/>
                      <a:pt x="105" y="1"/>
                      <a:pt x="105" y="2"/>
                    </a:cubicBezTo>
                    <a:close/>
                  </a:path>
                </a:pathLst>
              </a:custGeom>
              <a:solidFill>
                <a:srgbClr val="0FB1B5">
                  <a:alpha val="97000"/>
                </a:srgbClr>
              </a:solidFill>
              <a:ln>
                <a:noFill/>
              </a:ln>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ïsľiḓe"/>
              <p:cNvSpPr/>
              <p:nvPr/>
            </p:nvSpPr>
            <p:spPr bwMode="auto">
              <a:xfrm>
                <a:off x="4351338" y="3463926"/>
                <a:ext cx="322263" cy="223838"/>
              </a:xfrm>
              <a:custGeom>
                <a:avLst/>
                <a:gdLst>
                  <a:gd name="T0" fmla="*/ 105 w 105"/>
                  <a:gd name="T1" fmla="*/ 2 h 73"/>
                  <a:gd name="T2" fmla="*/ 105 w 105"/>
                  <a:gd name="T3" fmla="*/ 8 h 73"/>
                  <a:gd name="T4" fmla="*/ 104 w 105"/>
                  <a:gd name="T5" fmla="*/ 10 h 73"/>
                  <a:gd name="T6" fmla="*/ 2 w 105"/>
                  <a:gd name="T7" fmla="*/ 73 h 73"/>
                  <a:gd name="T8" fmla="*/ 0 w 105"/>
                  <a:gd name="T9" fmla="*/ 72 h 73"/>
                  <a:gd name="T10" fmla="*/ 0 w 105"/>
                  <a:gd name="T11" fmla="*/ 66 h 73"/>
                  <a:gd name="T12" fmla="*/ 2 w 105"/>
                  <a:gd name="T13" fmla="*/ 63 h 73"/>
                  <a:gd name="T14" fmla="*/ 104 w 105"/>
                  <a:gd name="T15" fmla="*/ 1 h 73"/>
                  <a:gd name="T16" fmla="*/ 105 w 105"/>
                  <a:gd name="T17"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3">
                    <a:moveTo>
                      <a:pt x="105" y="2"/>
                    </a:moveTo>
                    <a:cubicBezTo>
                      <a:pt x="105" y="8"/>
                      <a:pt x="105" y="8"/>
                      <a:pt x="105" y="8"/>
                    </a:cubicBezTo>
                    <a:cubicBezTo>
                      <a:pt x="105" y="9"/>
                      <a:pt x="105" y="9"/>
                      <a:pt x="104" y="10"/>
                    </a:cubicBezTo>
                    <a:cubicBezTo>
                      <a:pt x="2" y="73"/>
                      <a:pt x="2" y="73"/>
                      <a:pt x="2" y="73"/>
                    </a:cubicBezTo>
                    <a:cubicBezTo>
                      <a:pt x="1" y="73"/>
                      <a:pt x="0" y="73"/>
                      <a:pt x="0" y="72"/>
                    </a:cubicBezTo>
                    <a:cubicBezTo>
                      <a:pt x="0" y="66"/>
                      <a:pt x="0" y="66"/>
                      <a:pt x="0" y="66"/>
                    </a:cubicBezTo>
                    <a:cubicBezTo>
                      <a:pt x="0" y="65"/>
                      <a:pt x="1" y="64"/>
                      <a:pt x="2" y="63"/>
                    </a:cubicBezTo>
                    <a:cubicBezTo>
                      <a:pt x="104" y="1"/>
                      <a:pt x="104" y="1"/>
                      <a:pt x="104" y="1"/>
                    </a:cubicBezTo>
                    <a:cubicBezTo>
                      <a:pt x="104" y="0"/>
                      <a:pt x="105" y="1"/>
                      <a:pt x="105" y="2"/>
                    </a:cubicBezTo>
                    <a:close/>
                  </a:path>
                </a:pathLst>
              </a:custGeom>
              <a:solidFill>
                <a:srgbClr val="0FB1B5">
                  <a:alpha val="97000"/>
                </a:srgbClr>
              </a:solidFill>
              <a:ln>
                <a:noFill/>
              </a:ln>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íşľïḑé"/>
              <p:cNvSpPr/>
              <p:nvPr/>
            </p:nvSpPr>
            <p:spPr bwMode="auto">
              <a:xfrm>
                <a:off x="4064001" y="3400426"/>
                <a:ext cx="107950" cy="161925"/>
              </a:xfrm>
              <a:custGeom>
                <a:avLst/>
                <a:gdLst>
                  <a:gd name="T0" fmla="*/ 35 w 35"/>
                  <a:gd name="T1" fmla="*/ 12 h 53"/>
                  <a:gd name="T2" fmla="*/ 18 w 35"/>
                  <a:gd name="T3" fmla="*/ 47 h 53"/>
                  <a:gd name="T4" fmla="*/ 0 w 35"/>
                  <a:gd name="T5" fmla="*/ 34 h 53"/>
                  <a:gd name="T6" fmla="*/ 18 w 35"/>
                  <a:gd name="T7" fmla="*/ 6 h 53"/>
                  <a:gd name="T8" fmla="*/ 35 w 35"/>
                  <a:gd name="T9" fmla="*/ 12 h 53"/>
                </a:gdLst>
                <a:ahLst/>
                <a:cxnLst>
                  <a:cxn ang="0">
                    <a:pos x="T0" y="T1"/>
                  </a:cxn>
                  <a:cxn ang="0">
                    <a:pos x="T2" y="T3"/>
                  </a:cxn>
                  <a:cxn ang="0">
                    <a:pos x="T4" y="T5"/>
                  </a:cxn>
                  <a:cxn ang="0">
                    <a:pos x="T6" y="T7"/>
                  </a:cxn>
                  <a:cxn ang="0">
                    <a:pos x="T8" y="T9"/>
                  </a:cxn>
                </a:cxnLst>
                <a:rect l="0" t="0" r="r" b="b"/>
                <a:pathLst>
                  <a:path w="35" h="53">
                    <a:moveTo>
                      <a:pt x="35" y="12"/>
                    </a:moveTo>
                    <a:cubicBezTo>
                      <a:pt x="35" y="22"/>
                      <a:pt x="27" y="41"/>
                      <a:pt x="18" y="47"/>
                    </a:cubicBezTo>
                    <a:cubicBezTo>
                      <a:pt x="8" y="53"/>
                      <a:pt x="0" y="43"/>
                      <a:pt x="0" y="34"/>
                    </a:cubicBezTo>
                    <a:cubicBezTo>
                      <a:pt x="0" y="24"/>
                      <a:pt x="8" y="12"/>
                      <a:pt x="18" y="6"/>
                    </a:cubicBezTo>
                    <a:cubicBezTo>
                      <a:pt x="27" y="0"/>
                      <a:pt x="35" y="3"/>
                      <a:pt x="35" y="12"/>
                    </a:cubicBezTo>
                    <a:close/>
                  </a:path>
                </a:pathLst>
              </a:custGeom>
              <a:solidFill>
                <a:srgbClr val="FFFFFF">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7" name="íṩ1íḓe"/>
              <p:cNvSpPr/>
              <p:nvPr/>
            </p:nvSpPr>
            <p:spPr bwMode="auto">
              <a:xfrm>
                <a:off x="3990976" y="3525838"/>
                <a:ext cx="255588" cy="246063"/>
              </a:xfrm>
              <a:custGeom>
                <a:avLst/>
                <a:gdLst>
                  <a:gd name="T0" fmla="*/ 83 w 83"/>
                  <a:gd name="T1" fmla="*/ 25 h 80"/>
                  <a:gd name="T2" fmla="*/ 83 w 83"/>
                  <a:gd name="T3" fmla="*/ 28 h 80"/>
                  <a:gd name="T4" fmla="*/ 0 w 83"/>
                  <a:gd name="T5" fmla="*/ 80 h 80"/>
                  <a:gd name="T6" fmla="*/ 0 w 83"/>
                  <a:gd name="T7" fmla="*/ 77 h 80"/>
                  <a:gd name="T8" fmla="*/ 42 w 83"/>
                  <a:gd name="T9" fmla="*/ 9 h 80"/>
                  <a:gd name="T10" fmla="*/ 71 w 83"/>
                  <a:gd name="T11" fmla="*/ 3 h 80"/>
                  <a:gd name="T12" fmla="*/ 83 w 83"/>
                  <a:gd name="T13" fmla="*/ 25 h 80"/>
                </a:gdLst>
                <a:ahLst/>
                <a:cxnLst>
                  <a:cxn ang="0">
                    <a:pos x="T0" y="T1"/>
                  </a:cxn>
                  <a:cxn ang="0">
                    <a:pos x="T2" y="T3"/>
                  </a:cxn>
                  <a:cxn ang="0">
                    <a:pos x="T4" y="T5"/>
                  </a:cxn>
                  <a:cxn ang="0">
                    <a:pos x="T6" y="T7"/>
                  </a:cxn>
                  <a:cxn ang="0">
                    <a:pos x="T8" y="T9"/>
                  </a:cxn>
                  <a:cxn ang="0">
                    <a:pos x="T10" y="T11"/>
                  </a:cxn>
                  <a:cxn ang="0">
                    <a:pos x="T12" y="T13"/>
                  </a:cxn>
                </a:cxnLst>
                <a:rect l="0" t="0" r="r" b="b"/>
                <a:pathLst>
                  <a:path w="83" h="80">
                    <a:moveTo>
                      <a:pt x="83" y="25"/>
                    </a:moveTo>
                    <a:cubicBezTo>
                      <a:pt x="83" y="28"/>
                      <a:pt x="83" y="28"/>
                      <a:pt x="83" y="28"/>
                    </a:cubicBezTo>
                    <a:cubicBezTo>
                      <a:pt x="0" y="80"/>
                      <a:pt x="0" y="80"/>
                      <a:pt x="0" y="80"/>
                    </a:cubicBezTo>
                    <a:cubicBezTo>
                      <a:pt x="0" y="77"/>
                      <a:pt x="0" y="77"/>
                      <a:pt x="0" y="77"/>
                    </a:cubicBezTo>
                    <a:cubicBezTo>
                      <a:pt x="0" y="54"/>
                      <a:pt x="18" y="24"/>
                      <a:pt x="42" y="9"/>
                    </a:cubicBezTo>
                    <a:cubicBezTo>
                      <a:pt x="53" y="2"/>
                      <a:pt x="64" y="0"/>
                      <a:pt x="71" y="3"/>
                    </a:cubicBezTo>
                    <a:cubicBezTo>
                      <a:pt x="79" y="6"/>
                      <a:pt x="83" y="13"/>
                      <a:pt x="83" y="25"/>
                    </a:cubicBezTo>
                    <a:close/>
                  </a:path>
                </a:pathLst>
              </a:custGeom>
              <a:solidFill>
                <a:srgbClr val="FFFFFF">
                  <a:alpha val="97000"/>
                </a:srgbClr>
              </a:solidFill>
              <a:ln>
                <a:noFill/>
              </a:ln>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8" name="iŝḻiḋè"/>
              <p:cNvSpPr/>
              <p:nvPr/>
            </p:nvSpPr>
            <p:spPr bwMode="auto">
              <a:xfrm>
                <a:off x="4157663" y="2894013"/>
                <a:ext cx="387350" cy="280988"/>
              </a:xfrm>
              <a:custGeom>
                <a:avLst/>
                <a:gdLst>
                  <a:gd name="T0" fmla="*/ 126 w 126"/>
                  <a:gd name="T1" fmla="*/ 16 h 92"/>
                  <a:gd name="T2" fmla="*/ 0 w 126"/>
                  <a:gd name="T3" fmla="*/ 92 h 92"/>
                  <a:gd name="T4" fmla="*/ 0 w 126"/>
                  <a:gd name="T5" fmla="*/ 88 h 92"/>
                  <a:gd name="T6" fmla="*/ 17 w 126"/>
                  <a:gd name="T7" fmla="*/ 61 h 92"/>
                  <a:gd name="T8" fmla="*/ 109 w 126"/>
                  <a:gd name="T9" fmla="*/ 6 h 92"/>
                  <a:gd name="T10" fmla="*/ 126 w 126"/>
                  <a:gd name="T11" fmla="*/ 13 h 92"/>
                  <a:gd name="T12" fmla="*/ 126 w 126"/>
                  <a:gd name="T13" fmla="*/ 16 h 92"/>
                </a:gdLst>
                <a:ahLst/>
                <a:cxnLst>
                  <a:cxn ang="0">
                    <a:pos x="T0" y="T1"/>
                  </a:cxn>
                  <a:cxn ang="0">
                    <a:pos x="T2" y="T3"/>
                  </a:cxn>
                  <a:cxn ang="0">
                    <a:pos x="T4" y="T5"/>
                  </a:cxn>
                  <a:cxn ang="0">
                    <a:pos x="T6" y="T7"/>
                  </a:cxn>
                  <a:cxn ang="0">
                    <a:pos x="T8" y="T9"/>
                  </a:cxn>
                  <a:cxn ang="0">
                    <a:pos x="T10" y="T11"/>
                  </a:cxn>
                  <a:cxn ang="0">
                    <a:pos x="T12" y="T13"/>
                  </a:cxn>
                </a:cxnLst>
                <a:rect l="0" t="0" r="r" b="b"/>
                <a:pathLst>
                  <a:path w="126" h="92">
                    <a:moveTo>
                      <a:pt x="126" y="16"/>
                    </a:moveTo>
                    <a:cubicBezTo>
                      <a:pt x="0" y="92"/>
                      <a:pt x="0" y="92"/>
                      <a:pt x="0" y="92"/>
                    </a:cubicBezTo>
                    <a:cubicBezTo>
                      <a:pt x="0" y="88"/>
                      <a:pt x="0" y="88"/>
                      <a:pt x="0" y="88"/>
                    </a:cubicBezTo>
                    <a:cubicBezTo>
                      <a:pt x="0" y="79"/>
                      <a:pt x="8" y="66"/>
                      <a:pt x="17" y="61"/>
                    </a:cubicBezTo>
                    <a:cubicBezTo>
                      <a:pt x="109" y="6"/>
                      <a:pt x="109" y="6"/>
                      <a:pt x="109" y="6"/>
                    </a:cubicBezTo>
                    <a:cubicBezTo>
                      <a:pt x="118" y="0"/>
                      <a:pt x="126" y="3"/>
                      <a:pt x="126" y="13"/>
                    </a:cubicBezTo>
                    <a:lnTo>
                      <a:pt x="126" y="16"/>
                    </a:lnTo>
                    <a:close/>
                  </a:path>
                </a:pathLst>
              </a:custGeom>
              <a:solidFill>
                <a:srgbClr val="FFFFFF">
                  <a:alpha val="97000"/>
                </a:srgbClr>
              </a:solidFill>
              <a:ln>
                <a:noFill/>
              </a:ln>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9" name="iṣḻíďê"/>
              <p:cNvSpPr/>
              <p:nvPr/>
            </p:nvSpPr>
            <p:spPr bwMode="auto">
              <a:xfrm>
                <a:off x="4270376" y="2911476"/>
                <a:ext cx="160338" cy="141288"/>
              </a:xfrm>
              <a:custGeom>
                <a:avLst/>
                <a:gdLst>
                  <a:gd name="T0" fmla="*/ 45 w 52"/>
                  <a:gd name="T1" fmla="*/ 10 h 46"/>
                  <a:gd name="T2" fmla="*/ 41 w 52"/>
                  <a:gd name="T3" fmla="*/ 12 h 46"/>
                  <a:gd name="T4" fmla="*/ 34 w 52"/>
                  <a:gd name="T5" fmla="*/ 7 h 46"/>
                  <a:gd name="T6" fmla="*/ 34 w 52"/>
                  <a:gd name="T7" fmla="*/ 7 h 46"/>
                  <a:gd name="T8" fmla="*/ 34 w 52"/>
                  <a:gd name="T9" fmla="*/ 7 h 46"/>
                  <a:gd name="T10" fmla="*/ 30 w 52"/>
                  <a:gd name="T11" fmla="*/ 1 h 46"/>
                  <a:gd name="T12" fmla="*/ 26 w 52"/>
                  <a:gd name="T13" fmla="*/ 2 h 46"/>
                  <a:gd name="T14" fmla="*/ 18 w 52"/>
                  <a:gd name="T15" fmla="*/ 15 h 46"/>
                  <a:gd name="T16" fmla="*/ 18 w 52"/>
                  <a:gd name="T17" fmla="*/ 16 h 46"/>
                  <a:gd name="T18" fmla="*/ 18 w 52"/>
                  <a:gd name="T19" fmla="*/ 16 h 46"/>
                  <a:gd name="T20" fmla="*/ 11 w 52"/>
                  <a:gd name="T21" fmla="*/ 31 h 46"/>
                  <a:gd name="T22" fmla="*/ 7 w 52"/>
                  <a:gd name="T23" fmla="*/ 33 h 46"/>
                  <a:gd name="T24" fmla="*/ 0 w 52"/>
                  <a:gd name="T25" fmla="*/ 44 h 46"/>
                  <a:gd name="T26" fmla="*/ 0 w 52"/>
                  <a:gd name="T27" fmla="*/ 46 h 46"/>
                  <a:gd name="T28" fmla="*/ 52 w 52"/>
                  <a:gd name="T29" fmla="*/ 14 h 46"/>
                  <a:gd name="T30" fmla="*/ 52 w 52"/>
                  <a:gd name="T31" fmla="*/ 13 h 46"/>
                  <a:gd name="T32" fmla="*/ 45 w 52"/>
                  <a:gd name="T33" fmla="*/ 10 h 46"/>
                  <a:gd name="T34" fmla="*/ 26 w 52"/>
                  <a:gd name="T35" fmla="*/ 14 h 46"/>
                  <a:gd name="T36" fmla="*/ 22 w 52"/>
                  <a:gd name="T37" fmla="*/ 12 h 46"/>
                  <a:gd name="T38" fmla="*/ 26 w 52"/>
                  <a:gd name="T39" fmla="*/ 5 h 46"/>
                  <a:gd name="T40" fmla="*/ 30 w 52"/>
                  <a:gd name="T41" fmla="*/ 7 h 46"/>
                  <a:gd name="T42" fmla="*/ 26 w 52"/>
                  <a:gd name="T4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46">
                    <a:moveTo>
                      <a:pt x="45" y="10"/>
                    </a:moveTo>
                    <a:cubicBezTo>
                      <a:pt x="41" y="12"/>
                      <a:pt x="41" y="12"/>
                      <a:pt x="41" y="12"/>
                    </a:cubicBezTo>
                    <a:cubicBezTo>
                      <a:pt x="36" y="15"/>
                      <a:pt x="33" y="13"/>
                      <a:pt x="34" y="7"/>
                    </a:cubicBezTo>
                    <a:cubicBezTo>
                      <a:pt x="34" y="7"/>
                      <a:pt x="34" y="7"/>
                      <a:pt x="34" y="7"/>
                    </a:cubicBezTo>
                    <a:cubicBezTo>
                      <a:pt x="34" y="7"/>
                      <a:pt x="34" y="7"/>
                      <a:pt x="34" y="7"/>
                    </a:cubicBezTo>
                    <a:cubicBezTo>
                      <a:pt x="35" y="4"/>
                      <a:pt x="34" y="1"/>
                      <a:pt x="30" y="1"/>
                    </a:cubicBezTo>
                    <a:cubicBezTo>
                      <a:pt x="29" y="0"/>
                      <a:pt x="27" y="1"/>
                      <a:pt x="26" y="2"/>
                    </a:cubicBezTo>
                    <a:cubicBezTo>
                      <a:pt x="21" y="5"/>
                      <a:pt x="18" y="10"/>
                      <a:pt x="18" y="15"/>
                    </a:cubicBezTo>
                    <a:cubicBezTo>
                      <a:pt x="18" y="15"/>
                      <a:pt x="18" y="16"/>
                      <a:pt x="18" y="16"/>
                    </a:cubicBezTo>
                    <a:cubicBezTo>
                      <a:pt x="18" y="16"/>
                      <a:pt x="18" y="16"/>
                      <a:pt x="18" y="16"/>
                    </a:cubicBezTo>
                    <a:cubicBezTo>
                      <a:pt x="20" y="20"/>
                      <a:pt x="16" y="28"/>
                      <a:pt x="11" y="31"/>
                    </a:cubicBezTo>
                    <a:cubicBezTo>
                      <a:pt x="7" y="33"/>
                      <a:pt x="7" y="33"/>
                      <a:pt x="7" y="33"/>
                    </a:cubicBezTo>
                    <a:cubicBezTo>
                      <a:pt x="3" y="35"/>
                      <a:pt x="0" y="40"/>
                      <a:pt x="0" y="44"/>
                    </a:cubicBezTo>
                    <a:cubicBezTo>
                      <a:pt x="0" y="46"/>
                      <a:pt x="0" y="46"/>
                      <a:pt x="0" y="46"/>
                    </a:cubicBezTo>
                    <a:cubicBezTo>
                      <a:pt x="52" y="14"/>
                      <a:pt x="52" y="14"/>
                      <a:pt x="52" y="14"/>
                    </a:cubicBezTo>
                    <a:cubicBezTo>
                      <a:pt x="52" y="13"/>
                      <a:pt x="52" y="13"/>
                      <a:pt x="52" y="13"/>
                    </a:cubicBezTo>
                    <a:cubicBezTo>
                      <a:pt x="52" y="9"/>
                      <a:pt x="49" y="8"/>
                      <a:pt x="45" y="10"/>
                    </a:cubicBezTo>
                    <a:close/>
                    <a:moveTo>
                      <a:pt x="26" y="14"/>
                    </a:moveTo>
                    <a:cubicBezTo>
                      <a:pt x="24" y="15"/>
                      <a:pt x="22" y="15"/>
                      <a:pt x="22" y="12"/>
                    </a:cubicBezTo>
                    <a:cubicBezTo>
                      <a:pt x="22" y="10"/>
                      <a:pt x="24" y="7"/>
                      <a:pt x="26" y="5"/>
                    </a:cubicBezTo>
                    <a:cubicBezTo>
                      <a:pt x="28" y="4"/>
                      <a:pt x="30" y="5"/>
                      <a:pt x="30" y="7"/>
                    </a:cubicBezTo>
                    <a:cubicBezTo>
                      <a:pt x="30" y="9"/>
                      <a:pt x="28" y="13"/>
                      <a:pt x="26" y="14"/>
                    </a:cubicBezTo>
                    <a:close/>
                  </a:path>
                </a:pathLst>
              </a:custGeom>
              <a:solidFill>
                <a:srgbClr val="EAEAEA">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îsḻíḍe"/>
              <p:cNvSpPr/>
              <p:nvPr/>
            </p:nvSpPr>
            <p:spPr bwMode="auto">
              <a:xfrm>
                <a:off x="4538663" y="3187701"/>
                <a:ext cx="134938" cy="111125"/>
              </a:xfrm>
              <a:custGeom>
                <a:avLst/>
                <a:gdLst>
                  <a:gd name="T0" fmla="*/ 44 w 44"/>
                  <a:gd name="T1" fmla="*/ 1 h 36"/>
                  <a:gd name="T2" fmla="*/ 44 w 44"/>
                  <a:gd name="T3" fmla="*/ 8 h 36"/>
                  <a:gd name="T4" fmla="*/ 43 w 44"/>
                  <a:gd name="T5" fmla="*/ 9 h 36"/>
                  <a:gd name="T6" fmla="*/ 1 w 44"/>
                  <a:gd name="T7" fmla="*/ 36 h 36"/>
                  <a:gd name="T8" fmla="*/ 0 w 44"/>
                  <a:gd name="T9" fmla="*/ 35 h 36"/>
                  <a:gd name="T10" fmla="*/ 0 w 44"/>
                  <a:gd name="T11" fmla="*/ 29 h 36"/>
                  <a:gd name="T12" fmla="*/ 1 w 44"/>
                  <a:gd name="T13" fmla="*/ 26 h 36"/>
                  <a:gd name="T14" fmla="*/ 43 w 44"/>
                  <a:gd name="T15" fmla="*/ 0 h 36"/>
                  <a:gd name="T16" fmla="*/ 44 w 44"/>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6">
                    <a:moveTo>
                      <a:pt x="44" y="1"/>
                    </a:moveTo>
                    <a:cubicBezTo>
                      <a:pt x="44" y="8"/>
                      <a:pt x="44" y="8"/>
                      <a:pt x="44" y="8"/>
                    </a:cubicBezTo>
                    <a:cubicBezTo>
                      <a:pt x="44" y="8"/>
                      <a:pt x="44" y="9"/>
                      <a:pt x="43" y="9"/>
                    </a:cubicBezTo>
                    <a:cubicBezTo>
                      <a:pt x="1" y="36"/>
                      <a:pt x="1" y="36"/>
                      <a:pt x="1" y="36"/>
                    </a:cubicBezTo>
                    <a:cubicBezTo>
                      <a:pt x="1" y="36"/>
                      <a:pt x="0" y="36"/>
                      <a:pt x="0" y="35"/>
                    </a:cubicBezTo>
                    <a:cubicBezTo>
                      <a:pt x="0" y="29"/>
                      <a:pt x="0" y="29"/>
                      <a:pt x="0" y="29"/>
                    </a:cubicBezTo>
                    <a:cubicBezTo>
                      <a:pt x="0" y="28"/>
                      <a:pt x="0" y="27"/>
                      <a:pt x="1" y="26"/>
                    </a:cubicBezTo>
                    <a:cubicBezTo>
                      <a:pt x="43" y="0"/>
                      <a:pt x="43" y="0"/>
                      <a:pt x="43" y="0"/>
                    </a:cubicBezTo>
                    <a:cubicBezTo>
                      <a:pt x="43" y="0"/>
                      <a:pt x="44" y="1"/>
                      <a:pt x="44" y="1"/>
                    </a:cubicBezTo>
                    <a:close/>
                  </a:path>
                </a:pathLst>
              </a:custGeom>
              <a:solidFill>
                <a:srgbClr val="0FB1B5">
                  <a:alpha val="97000"/>
                </a:srgbClr>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ïṩľíḑé"/>
              <p:cNvSpPr/>
              <p:nvPr/>
            </p:nvSpPr>
            <p:spPr bwMode="auto">
              <a:xfrm>
                <a:off x="5457826" y="4259263"/>
                <a:ext cx="1125538" cy="681038"/>
              </a:xfrm>
              <a:custGeom>
                <a:avLst/>
                <a:gdLst>
                  <a:gd name="T0" fmla="*/ 179 w 366"/>
                  <a:gd name="T1" fmla="*/ 0 h 222"/>
                  <a:gd name="T2" fmla="*/ 175 w 366"/>
                  <a:gd name="T3" fmla="*/ 2 h 222"/>
                  <a:gd name="T4" fmla="*/ 4 w 366"/>
                  <a:gd name="T5" fmla="*/ 105 h 222"/>
                  <a:gd name="T6" fmla="*/ 4 w 366"/>
                  <a:gd name="T7" fmla="*/ 116 h 222"/>
                  <a:gd name="T8" fmla="*/ 172 w 366"/>
                  <a:gd name="T9" fmla="*/ 219 h 222"/>
                  <a:gd name="T10" fmla="*/ 182 w 366"/>
                  <a:gd name="T11" fmla="*/ 222 h 222"/>
                  <a:gd name="T12" fmla="*/ 192 w 366"/>
                  <a:gd name="T13" fmla="*/ 219 h 222"/>
                  <a:gd name="T14" fmla="*/ 360 w 366"/>
                  <a:gd name="T15" fmla="*/ 118 h 222"/>
                  <a:gd name="T16" fmla="*/ 360 w 366"/>
                  <a:gd name="T17" fmla="*/ 105 h 222"/>
                  <a:gd name="T18" fmla="*/ 220 w 366"/>
                  <a:gd name="T19" fmla="*/ 19 h 222"/>
                  <a:gd name="T20" fmla="*/ 219 w 366"/>
                  <a:gd name="T21" fmla="*/ 25 h 222"/>
                  <a:gd name="T22" fmla="*/ 215 w 366"/>
                  <a:gd name="T23" fmla="*/ 32 h 222"/>
                  <a:gd name="T24" fmla="*/ 208 w 366"/>
                  <a:gd name="T25" fmla="*/ 34 h 222"/>
                  <a:gd name="T26" fmla="*/ 207 w 366"/>
                  <a:gd name="T27" fmla="*/ 34 h 222"/>
                  <a:gd name="T28" fmla="*/ 192 w 366"/>
                  <a:gd name="T29" fmla="*/ 31 h 222"/>
                  <a:gd name="T30" fmla="*/ 182 w 366"/>
                  <a:gd name="T31" fmla="*/ 27 h 222"/>
                  <a:gd name="T32" fmla="*/ 179 w 366"/>
                  <a:gd name="T33" fmla="*/ 19 h 222"/>
                  <a:gd name="T34" fmla="*/ 179 w 366"/>
                  <a:gd name="T3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6" h="222">
                    <a:moveTo>
                      <a:pt x="179" y="0"/>
                    </a:moveTo>
                    <a:cubicBezTo>
                      <a:pt x="178" y="1"/>
                      <a:pt x="176" y="1"/>
                      <a:pt x="175" y="2"/>
                    </a:cubicBezTo>
                    <a:cubicBezTo>
                      <a:pt x="4" y="105"/>
                      <a:pt x="4" y="105"/>
                      <a:pt x="4" y="105"/>
                    </a:cubicBezTo>
                    <a:cubicBezTo>
                      <a:pt x="0" y="108"/>
                      <a:pt x="0" y="114"/>
                      <a:pt x="4" y="116"/>
                    </a:cubicBezTo>
                    <a:cubicBezTo>
                      <a:pt x="172" y="219"/>
                      <a:pt x="172" y="219"/>
                      <a:pt x="172" y="219"/>
                    </a:cubicBezTo>
                    <a:cubicBezTo>
                      <a:pt x="175" y="221"/>
                      <a:pt x="179" y="222"/>
                      <a:pt x="182" y="222"/>
                    </a:cubicBezTo>
                    <a:cubicBezTo>
                      <a:pt x="186" y="222"/>
                      <a:pt x="189" y="221"/>
                      <a:pt x="192" y="219"/>
                    </a:cubicBezTo>
                    <a:cubicBezTo>
                      <a:pt x="360" y="118"/>
                      <a:pt x="360" y="118"/>
                      <a:pt x="360" y="118"/>
                    </a:cubicBezTo>
                    <a:cubicBezTo>
                      <a:pt x="366" y="115"/>
                      <a:pt x="366" y="108"/>
                      <a:pt x="360" y="105"/>
                    </a:cubicBezTo>
                    <a:cubicBezTo>
                      <a:pt x="220" y="19"/>
                      <a:pt x="220" y="19"/>
                      <a:pt x="220" y="19"/>
                    </a:cubicBezTo>
                    <a:cubicBezTo>
                      <a:pt x="219" y="21"/>
                      <a:pt x="219" y="23"/>
                      <a:pt x="219" y="25"/>
                    </a:cubicBezTo>
                    <a:cubicBezTo>
                      <a:pt x="219" y="28"/>
                      <a:pt x="218" y="31"/>
                      <a:pt x="215" y="32"/>
                    </a:cubicBezTo>
                    <a:cubicBezTo>
                      <a:pt x="213" y="33"/>
                      <a:pt x="211" y="34"/>
                      <a:pt x="208" y="34"/>
                    </a:cubicBezTo>
                    <a:cubicBezTo>
                      <a:pt x="208" y="34"/>
                      <a:pt x="207" y="34"/>
                      <a:pt x="207" y="34"/>
                    </a:cubicBezTo>
                    <a:cubicBezTo>
                      <a:pt x="201" y="34"/>
                      <a:pt x="196" y="33"/>
                      <a:pt x="192" y="31"/>
                    </a:cubicBezTo>
                    <a:cubicBezTo>
                      <a:pt x="187" y="30"/>
                      <a:pt x="184" y="28"/>
                      <a:pt x="182" y="27"/>
                    </a:cubicBezTo>
                    <a:cubicBezTo>
                      <a:pt x="180" y="25"/>
                      <a:pt x="179" y="22"/>
                      <a:pt x="179" y="19"/>
                    </a:cubicBezTo>
                    <a:cubicBezTo>
                      <a:pt x="179" y="15"/>
                      <a:pt x="179" y="8"/>
                      <a:pt x="179" y="0"/>
                    </a:cubicBezTo>
                  </a:path>
                </a:pathLst>
              </a:custGeom>
              <a:solidFill>
                <a:srgbClr val="83B6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iŝļíḋe"/>
              <p:cNvSpPr/>
              <p:nvPr/>
            </p:nvSpPr>
            <p:spPr bwMode="auto">
              <a:xfrm>
                <a:off x="5461001" y="4117976"/>
                <a:ext cx="1116013" cy="769938"/>
              </a:xfrm>
              <a:custGeom>
                <a:avLst/>
                <a:gdLst>
                  <a:gd name="T0" fmla="*/ 363 w 363"/>
                  <a:gd name="T1" fmla="*/ 112 h 251"/>
                  <a:gd name="T2" fmla="*/ 359 w 363"/>
                  <a:gd name="T3" fmla="*/ 106 h 251"/>
                  <a:gd name="T4" fmla="*/ 191 w 363"/>
                  <a:gd name="T5" fmla="*/ 3 h 251"/>
                  <a:gd name="T6" fmla="*/ 174 w 363"/>
                  <a:gd name="T7" fmla="*/ 3 h 251"/>
                  <a:gd name="T8" fmla="*/ 3 w 363"/>
                  <a:gd name="T9" fmla="*/ 106 h 251"/>
                  <a:gd name="T10" fmla="*/ 0 w 363"/>
                  <a:gd name="T11" fmla="*/ 112 h 251"/>
                  <a:gd name="T12" fmla="*/ 0 w 363"/>
                  <a:gd name="T13" fmla="*/ 112 h 251"/>
                  <a:gd name="T14" fmla="*/ 0 w 363"/>
                  <a:gd name="T15" fmla="*/ 140 h 251"/>
                  <a:gd name="T16" fmla="*/ 0 w 363"/>
                  <a:gd name="T17" fmla="*/ 140 h 251"/>
                  <a:gd name="T18" fmla="*/ 3 w 363"/>
                  <a:gd name="T19" fmla="*/ 144 h 251"/>
                  <a:gd name="T20" fmla="*/ 171 w 363"/>
                  <a:gd name="T21" fmla="*/ 247 h 251"/>
                  <a:gd name="T22" fmla="*/ 191 w 363"/>
                  <a:gd name="T23" fmla="*/ 247 h 251"/>
                  <a:gd name="T24" fmla="*/ 359 w 363"/>
                  <a:gd name="T25" fmla="*/ 146 h 251"/>
                  <a:gd name="T26" fmla="*/ 363 w 363"/>
                  <a:gd name="T27" fmla="*/ 139 h 251"/>
                  <a:gd name="T28" fmla="*/ 363 w 363"/>
                  <a:gd name="T29" fmla="*/ 139 h 251"/>
                  <a:gd name="T30" fmla="*/ 363 w 363"/>
                  <a:gd name="T31" fmla="*/ 11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251">
                    <a:moveTo>
                      <a:pt x="363" y="112"/>
                    </a:moveTo>
                    <a:cubicBezTo>
                      <a:pt x="363" y="109"/>
                      <a:pt x="362" y="107"/>
                      <a:pt x="359" y="106"/>
                    </a:cubicBezTo>
                    <a:cubicBezTo>
                      <a:pt x="191" y="3"/>
                      <a:pt x="191" y="3"/>
                      <a:pt x="191" y="3"/>
                    </a:cubicBezTo>
                    <a:cubicBezTo>
                      <a:pt x="186" y="0"/>
                      <a:pt x="179" y="0"/>
                      <a:pt x="174" y="3"/>
                    </a:cubicBezTo>
                    <a:cubicBezTo>
                      <a:pt x="3" y="106"/>
                      <a:pt x="3" y="106"/>
                      <a:pt x="3" y="106"/>
                    </a:cubicBezTo>
                    <a:cubicBezTo>
                      <a:pt x="1" y="108"/>
                      <a:pt x="0" y="110"/>
                      <a:pt x="0" y="112"/>
                    </a:cubicBezTo>
                    <a:cubicBezTo>
                      <a:pt x="0" y="112"/>
                      <a:pt x="0" y="112"/>
                      <a:pt x="0" y="112"/>
                    </a:cubicBezTo>
                    <a:cubicBezTo>
                      <a:pt x="0" y="140"/>
                      <a:pt x="0" y="140"/>
                      <a:pt x="0" y="140"/>
                    </a:cubicBezTo>
                    <a:cubicBezTo>
                      <a:pt x="0" y="140"/>
                      <a:pt x="0" y="140"/>
                      <a:pt x="0" y="140"/>
                    </a:cubicBezTo>
                    <a:cubicBezTo>
                      <a:pt x="0" y="142"/>
                      <a:pt x="1" y="143"/>
                      <a:pt x="3" y="144"/>
                    </a:cubicBezTo>
                    <a:cubicBezTo>
                      <a:pt x="171" y="247"/>
                      <a:pt x="171" y="247"/>
                      <a:pt x="171" y="247"/>
                    </a:cubicBezTo>
                    <a:cubicBezTo>
                      <a:pt x="178" y="251"/>
                      <a:pt x="185" y="251"/>
                      <a:pt x="191" y="247"/>
                    </a:cubicBezTo>
                    <a:cubicBezTo>
                      <a:pt x="359" y="146"/>
                      <a:pt x="359" y="146"/>
                      <a:pt x="359" y="146"/>
                    </a:cubicBezTo>
                    <a:cubicBezTo>
                      <a:pt x="362" y="145"/>
                      <a:pt x="363" y="142"/>
                      <a:pt x="363" y="139"/>
                    </a:cubicBezTo>
                    <a:cubicBezTo>
                      <a:pt x="363" y="139"/>
                      <a:pt x="363" y="139"/>
                      <a:pt x="363" y="139"/>
                    </a:cubicBezTo>
                    <a:cubicBezTo>
                      <a:pt x="363" y="112"/>
                      <a:pt x="363" y="112"/>
                      <a:pt x="363" y="112"/>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ísḷïḑé"/>
              <p:cNvSpPr/>
              <p:nvPr/>
            </p:nvSpPr>
            <p:spPr bwMode="auto">
              <a:xfrm>
                <a:off x="5457826" y="4117976"/>
                <a:ext cx="1125538" cy="687388"/>
              </a:xfrm>
              <a:custGeom>
                <a:avLst/>
                <a:gdLst>
                  <a:gd name="T0" fmla="*/ 360 w 366"/>
                  <a:gd name="T1" fmla="*/ 119 h 224"/>
                  <a:gd name="T2" fmla="*/ 192 w 366"/>
                  <a:gd name="T3" fmla="*/ 220 h 224"/>
                  <a:gd name="T4" fmla="*/ 172 w 366"/>
                  <a:gd name="T5" fmla="*/ 220 h 224"/>
                  <a:gd name="T6" fmla="*/ 4 w 366"/>
                  <a:gd name="T7" fmla="*/ 117 h 224"/>
                  <a:gd name="T8" fmla="*/ 4 w 366"/>
                  <a:gd name="T9" fmla="*/ 106 h 224"/>
                  <a:gd name="T10" fmla="*/ 175 w 366"/>
                  <a:gd name="T11" fmla="*/ 3 h 224"/>
                  <a:gd name="T12" fmla="*/ 192 w 366"/>
                  <a:gd name="T13" fmla="*/ 3 h 224"/>
                  <a:gd name="T14" fmla="*/ 360 w 366"/>
                  <a:gd name="T15" fmla="*/ 106 h 224"/>
                  <a:gd name="T16" fmla="*/ 360 w 366"/>
                  <a:gd name="T17" fmla="*/ 11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224">
                    <a:moveTo>
                      <a:pt x="360" y="119"/>
                    </a:moveTo>
                    <a:cubicBezTo>
                      <a:pt x="192" y="220"/>
                      <a:pt x="192" y="220"/>
                      <a:pt x="192" y="220"/>
                    </a:cubicBezTo>
                    <a:cubicBezTo>
                      <a:pt x="186" y="224"/>
                      <a:pt x="179" y="224"/>
                      <a:pt x="172" y="220"/>
                    </a:cubicBezTo>
                    <a:cubicBezTo>
                      <a:pt x="4" y="117"/>
                      <a:pt x="4" y="117"/>
                      <a:pt x="4" y="117"/>
                    </a:cubicBezTo>
                    <a:cubicBezTo>
                      <a:pt x="0" y="115"/>
                      <a:pt x="0" y="109"/>
                      <a:pt x="4" y="106"/>
                    </a:cubicBezTo>
                    <a:cubicBezTo>
                      <a:pt x="175" y="3"/>
                      <a:pt x="175" y="3"/>
                      <a:pt x="175" y="3"/>
                    </a:cubicBezTo>
                    <a:cubicBezTo>
                      <a:pt x="180" y="0"/>
                      <a:pt x="187" y="0"/>
                      <a:pt x="192" y="3"/>
                    </a:cubicBezTo>
                    <a:cubicBezTo>
                      <a:pt x="360" y="106"/>
                      <a:pt x="360" y="106"/>
                      <a:pt x="360" y="106"/>
                    </a:cubicBezTo>
                    <a:cubicBezTo>
                      <a:pt x="366" y="109"/>
                      <a:pt x="366" y="116"/>
                      <a:pt x="360" y="1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4" name="ïŝḻide"/>
              <p:cNvSpPr/>
              <p:nvPr/>
            </p:nvSpPr>
            <p:spPr bwMode="auto">
              <a:xfrm>
                <a:off x="6780213" y="5133976"/>
                <a:ext cx="1125538" cy="684213"/>
              </a:xfrm>
              <a:custGeom>
                <a:avLst/>
                <a:gdLst>
                  <a:gd name="T0" fmla="*/ 184 w 366"/>
                  <a:gd name="T1" fmla="*/ 0 h 223"/>
                  <a:gd name="T2" fmla="*/ 176 w 366"/>
                  <a:gd name="T3" fmla="*/ 3 h 223"/>
                  <a:gd name="T4" fmla="*/ 4 w 366"/>
                  <a:gd name="T5" fmla="*/ 106 h 223"/>
                  <a:gd name="T6" fmla="*/ 4 w 366"/>
                  <a:gd name="T7" fmla="*/ 117 h 223"/>
                  <a:gd name="T8" fmla="*/ 173 w 366"/>
                  <a:gd name="T9" fmla="*/ 220 h 223"/>
                  <a:gd name="T10" fmla="*/ 183 w 366"/>
                  <a:gd name="T11" fmla="*/ 223 h 223"/>
                  <a:gd name="T12" fmla="*/ 193 w 366"/>
                  <a:gd name="T13" fmla="*/ 220 h 223"/>
                  <a:gd name="T14" fmla="*/ 361 w 366"/>
                  <a:gd name="T15" fmla="*/ 119 h 223"/>
                  <a:gd name="T16" fmla="*/ 361 w 366"/>
                  <a:gd name="T17" fmla="*/ 106 h 223"/>
                  <a:gd name="T18" fmla="*/ 193 w 366"/>
                  <a:gd name="T19" fmla="*/ 3 h 223"/>
                  <a:gd name="T20" fmla="*/ 184 w 366"/>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23">
                    <a:moveTo>
                      <a:pt x="184" y="0"/>
                    </a:moveTo>
                    <a:cubicBezTo>
                      <a:pt x="181" y="0"/>
                      <a:pt x="178" y="1"/>
                      <a:pt x="176" y="3"/>
                    </a:cubicBezTo>
                    <a:cubicBezTo>
                      <a:pt x="4" y="106"/>
                      <a:pt x="4" y="106"/>
                      <a:pt x="4" y="106"/>
                    </a:cubicBezTo>
                    <a:cubicBezTo>
                      <a:pt x="0" y="109"/>
                      <a:pt x="0" y="115"/>
                      <a:pt x="4" y="117"/>
                    </a:cubicBezTo>
                    <a:cubicBezTo>
                      <a:pt x="173" y="220"/>
                      <a:pt x="173" y="220"/>
                      <a:pt x="173" y="220"/>
                    </a:cubicBezTo>
                    <a:cubicBezTo>
                      <a:pt x="176" y="222"/>
                      <a:pt x="180" y="223"/>
                      <a:pt x="183" y="223"/>
                    </a:cubicBezTo>
                    <a:cubicBezTo>
                      <a:pt x="187" y="223"/>
                      <a:pt x="190" y="222"/>
                      <a:pt x="193" y="220"/>
                    </a:cubicBezTo>
                    <a:cubicBezTo>
                      <a:pt x="361" y="119"/>
                      <a:pt x="361" y="119"/>
                      <a:pt x="361" y="119"/>
                    </a:cubicBezTo>
                    <a:cubicBezTo>
                      <a:pt x="366" y="116"/>
                      <a:pt x="366" y="109"/>
                      <a:pt x="361" y="106"/>
                    </a:cubicBezTo>
                    <a:cubicBezTo>
                      <a:pt x="193" y="3"/>
                      <a:pt x="193" y="3"/>
                      <a:pt x="193" y="3"/>
                    </a:cubicBezTo>
                    <a:cubicBezTo>
                      <a:pt x="190" y="1"/>
                      <a:pt x="187" y="0"/>
                      <a:pt x="184" y="0"/>
                    </a:cubicBezTo>
                  </a:path>
                </a:pathLst>
              </a:custGeom>
              <a:solidFill>
                <a:srgbClr val="83B6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iṧḻîḋè"/>
              <p:cNvSpPr/>
              <p:nvPr/>
            </p:nvSpPr>
            <p:spPr bwMode="auto">
              <a:xfrm>
                <a:off x="6783388" y="4986338"/>
                <a:ext cx="1119188" cy="769938"/>
              </a:xfrm>
              <a:custGeom>
                <a:avLst/>
                <a:gdLst>
                  <a:gd name="T0" fmla="*/ 364 w 364"/>
                  <a:gd name="T1" fmla="*/ 112 h 251"/>
                  <a:gd name="T2" fmla="*/ 360 w 364"/>
                  <a:gd name="T3" fmla="*/ 106 h 251"/>
                  <a:gd name="T4" fmla="*/ 192 w 364"/>
                  <a:gd name="T5" fmla="*/ 3 h 251"/>
                  <a:gd name="T6" fmla="*/ 175 w 364"/>
                  <a:gd name="T7" fmla="*/ 3 h 251"/>
                  <a:gd name="T8" fmla="*/ 3 w 364"/>
                  <a:gd name="T9" fmla="*/ 106 h 251"/>
                  <a:gd name="T10" fmla="*/ 0 w 364"/>
                  <a:gd name="T11" fmla="*/ 112 h 251"/>
                  <a:gd name="T12" fmla="*/ 0 w 364"/>
                  <a:gd name="T13" fmla="*/ 112 h 251"/>
                  <a:gd name="T14" fmla="*/ 0 w 364"/>
                  <a:gd name="T15" fmla="*/ 140 h 251"/>
                  <a:gd name="T16" fmla="*/ 0 w 364"/>
                  <a:gd name="T17" fmla="*/ 140 h 251"/>
                  <a:gd name="T18" fmla="*/ 3 w 364"/>
                  <a:gd name="T19" fmla="*/ 144 h 251"/>
                  <a:gd name="T20" fmla="*/ 172 w 364"/>
                  <a:gd name="T21" fmla="*/ 247 h 251"/>
                  <a:gd name="T22" fmla="*/ 192 w 364"/>
                  <a:gd name="T23" fmla="*/ 247 h 251"/>
                  <a:gd name="T24" fmla="*/ 360 w 364"/>
                  <a:gd name="T25" fmla="*/ 146 h 251"/>
                  <a:gd name="T26" fmla="*/ 364 w 364"/>
                  <a:gd name="T27" fmla="*/ 139 h 251"/>
                  <a:gd name="T28" fmla="*/ 364 w 364"/>
                  <a:gd name="T29" fmla="*/ 139 h 251"/>
                  <a:gd name="T30" fmla="*/ 364 w 364"/>
                  <a:gd name="T31" fmla="*/ 11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4" h="251">
                    <a:moveTo>
                      <a:pt x="364" y="112"/>
                    </a:moveTo>
                    <a:cubicBezTo>
                      <a:pt x="364" y="109"/>
                      <a:pt x="363" y="107"/>
                      <a:pt x="360" y="106"/>
                    </a:cubicBezTo>
                    <a:cubicBezTo>
                      <a:pt x="192" y="3"/>
                      <a:pt x="192" y="3"/>
                      <a:pt x="192" y="3"/>
                    </a:cubicBezTo>
                    <a:cubicBezTo>
                      <a:pt x="187" y="0"/>
                      <a:pt x="180" y="0"/>
                      <a:pt x="175" y="3"/>
                    </a:cubicBezTo>
                    <a:cubicBezTo>
                      <a:pt x="3" y="106"/>
                      <a:pt x="3" y="106"/>
                      <a:pt x="3" y="106"/>
                    </a:cubicBezTo>
                    <a:cubicBezTo>
                      <a:pt x="1" y="107"/>
                      <a:pt x="0" y="110"/>
                      <a:pt x="0" y="112"/>
                    </a:cubicBezTo>
                    <a:cubicBezTo>
                      <a:pt x="0" y="112"/>
                      <a:pt x="0" y="112"/>
                      <a:pt x="0" y="112"/>
                    </a:cubicBezTo>
                    <a:cubicBezTo>
                      <a:pt x="0" y="140"/>
                      <a:pt x="0" y="140"/>
                      <a:pt x="0" y="140"/>
                    </a:cubicBezTo>
                    <a:cubicBezTo>
                      <a:pt x="0" y="140"/>
                      <a:pt x="0" y="140"/>
                      <a:pt x="0" y="140"/>
                    </a:cubicBezTo>
                    <a:cubicBezTo>
                      <a:pt x="1" y="142"/>
                      <a:pt x="2" y="143"/>
                      <a:pt x="3" y="144"/>
                    </a:cubicBezTo>
                    <a:cubicBezTo>
                      <a:pt x="172" y="247"/>
                      <a:pt x="172" y="247"/>
                      <a:pt x="172" y="247"/>
                    </a:cubicBezTo>
                    <a:cubicBezTo>
                      <a:pt x="178" y="251"/>
                      <a:pt x="186" y="251"/>
                      <a:pt x="192" y="247"/>
                    </a:cubicBezTo>
                    <a:cubicBezTo>
                      <a:pt x="360" y="146"/>
                      <a:pt x="360" y="146"/>
                      <a:pt x="360" y="146"/>
                    </a:cubicBezTo>
                    <a:cubicBezTo>
                      <a:pt x="363" y="144"/>
                      <a:pt x="364" y="142"/>
                      <a:pt x="364" y="139"/>
                    </a:cubicBezTo>
                    <a:cubicBezTo>
                      <a:pt x="364" y="139"/>
                      <a:pt x="364" y="139"/>
                      <a:pt x="364" y="139"/>
                    </a:cubicBezTo>
                    <a:cubicBezTo>
                      <a:pt x="364" y="112"/>
                      <a:pt x="364" y="112"/>
                      <a:pt x="364" y="112"/>
                    </a:cubicBez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ïş1ïḓè"/>
              <p:cNvSpPr/>
              <p:nvPr/>
            </p:nvSpPr>
            <p:spPr bwMode="auto">
              <a:xfrm>
                <a:off x="6780213" y="4986338"/>
                <a:ext cx="1125538" cy="687388"/>
              </a:xfrm>
              <a:custGeom>
                <a:avLst/>
                <a:gdLst>
                  <a:gd name="T0" fmla="*/ 361 w 366"/>
                  <a:gd name="T1" fmla="*/ 119 h 224"/>
                  <a:gd name="T2" fmla="*/ 193 w 366"/>
                  <a:gd name="T3" fmla="*/ 220 h 224"/>
                  <a:gd name="T4" fmla="*/ 173 w 366"/>
                  <a:gd name="T5" fmla="*/ 220 h 224"/>
                  <a:gd name="T6" fmla="*/ 4 w 366"/>
                  <a:gd name="T7" fmla="*/ 117 h 224"/>
                  <a:gd name="T8" fmla="*/ 4 w 366"/>
                  <a:gd name="T9" fmla="*/ 106 h 224"/>
                  <a:gd name="T10" fmla="*/ 176 w 366"/>
                  <a:gd name="T11" fmla="*/ 3 h 224"/>
                  <a:gd name="T12" fmla="*/ 193 w 366"/>
                  <a:gd name="T13" fmla="*/ 3 h 224"/>
                  <a:gd name="T14" fmla="*/ 361 w 366"/>
                  <a:gd name="T15" fmla="*/ 106 h 224"/>
                  <a:gd name="T16" fmla="*/ 361 w 366"/>
                  <a:gd name="T17" fmla="*/ 11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224">
                    <a:moveTo>
                      <a:pt x="361" y="119"/>
                    </a:moveTo>
                    <a:cubicBezTo>
                      <a:pt x="193" y="220"/>
                      <a:pt x="193" y="220"/>
                      <a:pt x="193" y="220"/>
                    </a:cubicBezTo>
                    <a:cubicBezTo>
                      <a:pt x="187" y="224"/>
                      <a:pt x="179" y="224"/>
                      <a:pt x="173" y="220"/>
                    </a:cubicBezTo>
                    <a:cubicBezTo>
                      <a:pt x="4" y="117"/>
                      <a:pt x="4" y="117"/>
                      <a:pt x="4" y="117"/>
                    </a:cubicBezTo>
                    <a:cubicBezTo>
                      <a:pt x="0" y="115"/>
                      <a:pt x="0" y="109"/>
                      <a:pt x="4" y="106"/>
                    </a:cubicBezTo>
                    <a:cubicBezTo>
                      <a:pt x="176" y="3"/>
                      <a:pt x="176" y="3"/>
                      <a:pt x="176" y="3"/>
                    </a:cubicBezTo>
                    <a:cubicBezTo>
                      <a:pt x="181" y="0"/>
                      <a:pt x="188" y="0"/>
                      <a:pt x="193" y="3"/>
                    </a:cubicBezTo>
                    <a:cubicBezTo>
                      <a:pt x="361" y="106"/>
                      <a:pt x="361" y="106"/>
                      <a:pt x="361" y="106"/>
                    </a:cubicBezTo>
                    <a:cubicBezTo>
                      <a:pt x="366" y="109"/>
                      <a:pt x="366" y="116"/>
                      <a:pt x="361" y="1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îŝ1ídé"/>
              <p:cNvSpPr/>
              <p:nvPr/>
            </p:nvSpPr>
            <p:spPr bwMode="auto">
              <a:xfrm>
                <a:off x="7281863" y="5210176"/>
                <a:ext cx="304800" cy="174625"/>
              </a:xfrm>
              <a:custGeom>
                <a:avLst/>
                <a:gdLst>
                  <a:gd name="T0" fmla="*/ 99 w 99"/>
                  <a:gd name="T1" fmla="*/ 46 h 57"/>
                  <a:gd name="T2" fmla="*/ 99 w 99"/>
                  <a:gd name="T3" fmla="*/ 46 h 57"/>
                  <a:gd name="T4" fmla="*/ 99 w 99"/>
                  <a:gd name="T5" fmla="*/ 46 h 57"/>
                  <a:gd name="T6" fmla="*/ 99 w 99"/>
                  <a:gd name="T7" fmla="*/ 47 h 57"/>
                  <a:gd name="T8" fmla="*/ 86 w 99"/>
                  <a:gd name="T9" fmla="*/ 56 h 57"/>
                  <a:gd name="T10" fmla="*/ 84 w 99"/>
                  <a:gd name="T11" fmla="*/ 57 h 57"/>
                  <a:gd name="T12" fmla="*/ 84 w 99"/>
                  <a:gd name="T13" fmla="*/ 57 h 57"/>
                  <a:gd name="T14" fmla="*/ 77 w 99"/>
                  <a:gd name="T15" fmla="*/ 57 h 57"/>
                  <a:gd name="T16" fmla="*/ 74 w 99"/>
                  <a:gd name="T17" fmla="*/ 57 h 57"/>
                  <a:gd name="T18" fmla="*/ 52 w 99"/>
                  <a:gd name="T19" fmla="*/ 44 h 57"/>
                  <a:gd name="T20" fmla="*/ 51 w 99"/>
                  <a:gd name="T21" fmla="*/ 44 h 57"/>
                  <a:gd name="T22" fmla="*/ 51 w 99"/>
                  <a:gd name="T23" fmla="*/ 42 h 57"/>
                  <a:gd name="T24" fmla="*/ 42 w 99"/>
                  <a:gd name="T25" fmla="*/ 36 h 57"/>
                  <a:gd name="T26" fmla="*/ 13 w 99"/>
                  <a:gd name="T27" fmla="*/ 22 h 57"/>
                  <a:gd name="T28" fmla="*/ 5 w 99"/>
                  <a:gd name="T29" fmla="*/ 17 h 57"/>
                  <a:gd name="T30" fmla="*/ 4 w 99"/>
                  <a:gd name="T31" fmla="*/ 16 h 57"/>
                  <a:gd name="T32" fmla="*/ 4 w 99"/>
                  <a:gd name="T33" fmla="*/ 16 h 57"/>
                  <a:gd name="T34" fmla="*/ 3 w 99"/>
                  <a:gd name="T35" fmla="*/ 15 h 57"/>
                  <a:gd name="T36" fmla="*/ 2 w 99"/>
                  <a:gd name="T37" fmla="*/ 13 h 57"/>
                  <a:gd name="T38" fmla="*/ 1 w 99"/>
                  <a:gd name="T39" fmla="*/ 12 h 57"/>
                  <a:gd name="T40" fmla="*/ 1 w 99"/>
                  <a:gd name="T41" fmla="*/ 11 h 57"/>
                  <a:gd name="T42" fmla="*/ 1 w 99"/>
                  <a:gd name="T43" fmla="*/ 11 h 57"/>
                  <a:gd name="T44" fmla="*/ 1 w 99"/>
                  <a:gd name="T45" fmla="*/ 10 h 57"/>
                  <a:gd name="T46" fmla="*/ 0 w 99"/>
                  <a:gd name="T47" fmla="*/ 7 h 57"/>
                  <a:gd name="T48" fmla="*/ 0 w 99"/>
                  <a:gd name="T49" fmla="*/ 0 h 57"/>
                  <a:gd name="T50" fmla="*/ 64 w 99"/>
                  <a:gd name="T51" fmla="*/ 26 h 57"/>
                  <a:gd name="T52" fmla="*/ 99 w 99"/>
                  <a:gd name="T53" fmla="*/ 39 h 57"/>
                  <a:gd name="T54" fmla="*/ 99 w 99"/>
                  <a:gd name="T55" fmla="*/ 4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 h="57">
                    <a:moveTo>
                      <a:pt x="99" y="46"/>
                    </a:moveTo>
                    <a:cubicBezTo>
                      <a:pt x="99" y="46"/>
                      <a:pt x="99" y="46"/>
                      <a:pt x="99" y="46"/>
                    </a:cubicBezTo>
                    <a:cubicBezTo>
                      <a:pt x="99" y="46"/>
                      <a:pt x="99" y="46"/>
                      <a:pt x="99" y="46"/>
                    </a:cubicBezTo>
                    <a:cubicBezTo>
                      <a:pt x="99" y="47"/>
                      <a:pt x="99" y="47"/>
                      <a:pt x="99" y="47"/>
                    </a:cubicBezTo>
                    <a:cubicBezTo>
                      <a:pt x="98" y="49"/>
                      <a:pt x="96" y="55"/>
                      <a:pt x="86" y="56"/>
                    </a:cubicBezTo>
                    <a:cubicBezTo>
                      <a:pt x="86" y="57"/>
                      <a:pt x="85" y="57"/>
                      <a:pt x="84" y="57"/>
                    </a:cubicBezTo>
                    <a:cubicBezTo>
                      <a:pt x="84" y="57"/>
                      <a:pt x="84" y="57"/>
                      <a:pt x="84" y="57"/>
                    </a:cubicBezTo>
                    <a:cubicBezTo>
                      <a:pt x="82" y="57"/>
                      <a:pt x="79" y="57"/>
                      <a:pt x="77" y="57"/>
                    </a:cubicBezTo>
                    <a:cubicBezTo>
                      <a:pt x="76" y="57"/>
                      <a:pt x="75" y="57"/>
                      <a:pt x="74" y="57"/>
                    </a:cubicBezTo>
                    <a:cubicBezTo>
                      <a:pt x="64" y="55"/>
                      <a:pt x="54" y="47"/>
                      <a:pt x="52" y="44"/>
                    </a:cubicBezTo>
                    <a:cubicBezTo>
                      <a:pt x="51" y="44"/>
                      <a:pt x="51" y="44"/>
                      <a:pt x="51" y="44"/>
                    </a:cubicBezTo>
                    <a:cubicBezTo>
                      <a:pt x="51" y="42"/>
                      <a:pt x="51" y="42"/>
                      <a:pt x="51" y="42"/>
                    </a:cubicBezTo>
                    <a:cubicBezTo>
                      <a:pt x="51" y="42"/>
                      <a:pt x="44" y="37"/>
                      <a:pt x="42" y="36"/>
                    </a:cubicBezTo>
                    <a:cubicBezTo>
                      <a:pt x="34" y="31"/>
                      <a:pt x="23" y="27"/>
                      <a:pt x="13" y="22"/>
                    </a:cubicBezTo>
                    <a:cubicBezTo>
                      <a:pt x="9" y="21"/>
                      <a:pt x="7" y="19"/>
                      <a:pt x="5" y="17"/>
                    </a:cubicBezTo>
                    <a:cubicBezTo>
                      <a:pt x="4" y="16"/>
                      <a:pt x="4" y="16"/>
                      <a:pt x="4" y="16"/>
                    </a:cubicBezTo>
                    <a:cubicBezTo>
                      <a:pt x="4" y="16"/>
                      <a:pt x="4" y="16"/>
                      <a:pt x="4" y="16"/>
                    </a:cubicBezTo>
                    <a:cubicBezTo>
                      <a:pt x="3" y="15"/>
                      <a:pt x="3" y="15"/>
                      <a:pt x="3" y="15"/>
                    </a:cubicBezTo>
                    <a:cubicBezTo>
                      <a:pt x="3" y="14"/>
                      <a:pt x="2" y="13"/>
                      <a:pt x="2" y="13"/>
                    </a:cubicBezTo>
                    <a:cubicBezTo>
                      <a:pt x="1" y="12"/>
                      <a:pt x="1" y="12"/>
                      <a:pt x="1" y="12"/>
                    </a:cubicBezTo>
                    <a:cubicBezTo>
                      <a:pt x="1" y="11"/>
                      <a:pt x="1" y="11"/>
                      <a:pt x="1" y="11"/>
                    </a:cubicBezTo>
                    <a:cubicBezTo>
                      <a:pt x="1" y="11"/>
                      <a:pt x="1" y="11"/>
                      <a:pt x="1" y="11"/>
                    </a:cubicBezTo>
                    <a:cubicBezTo>
                      <a:pt x="1" y="10"/>
                      <a:pt x="1" y="10"/>
                      <a:pt x="1" y="10"/>
                    </a:cubicBezTo>
                    <a:cubicBezTo>
                      <a:pt x="0" y="9"/>
                      <a:pt x="0" y="8"/>
                      <a:pt x="0" y="7"/>
                    </a:cubicBezTo>
                    <a:cubicBezTo>
                      <a:pt x="0" y="0"/>
                      <a:pt x="0" y="0"/>
                      <a:pt x="0" y="0"/>
                    </a:cubicBezTo>
                    <a:cubicBezTo>
                      <a:pt x="64" y="26"/>
                      <a:pt x="64" y="26"/>
                      <a:pt x="64" y="26"/>
                    </a:cubicBezTo>
                    <a:cubicBezTo>
                      <a:pt x="99" y="39"/>
                      <a:pt x="99" y="39"/>
                      <a:pt x="99" y="39"/>
                    </a:cubicBezTo>
                    <a:lnTo>
                      <a:pt x="99" y="46"/>
                    </a:lnTo>
                    <a:close/>
                  </a:path>
                </a:pathLst>
              </a:custGeom>
              <a:solidFill>
                <a:srgbClr val="190B0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ïṧľïdê"/>
              <p:cNvSpPr/>
              <p:nvPr/>
            </p:nvSpPr>
            <p:spPr bwMode="auto">
              <a:xfrm>
                <a:off x="7278688" y="5183188"/>
                <a:ext cx="319088" cy="180975"/>
              </a:xfrm>
              <a:custGeom>
                <a:avLst/>
                <a:gdLst>
                  <a:gd name="T0" fmla="*/ 62 w 104"/>
                  <a:gd name="T1" fmla="*/ 7 h 59"/>
                  <a:gd name="T2" fmla="*/ 34 w 104"/>
                  <a:gd name="T3" fmla="*/ 4 h 59"/>
                  <a:gd name="T4" fmla="*/ 2 w 104"/>
                  <a:gd name="T5" fmla="*/ 5 h 59"/>
                  <a:gd name="T6" fmla="*/ 15 w 104"/>
                  <a:gd name="T7" fmla="*/ 27 h 59"/>
                  <a:gd name="T8" fmla="*/ 55 w 104"/>
                  <a:gd name="T9" fmla="*/ 49 h 59"/>
                  <a:gd name="T10" fmla="*/ 82 w 104"/>
                  <a:gd name="T11" fmla="*/ 58 h 59"/>
                  <a:gd name="T12" fmla="*/ 100 w 104"/>
                  <a:gd name="T13" fmla="*/ 52 h 59"/>
                  <a:gd name="T14" fmla="*/ 100 w 104"/>
                  <a:gd name="T15" fmla="*/ 2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59">
                    <a:moveTo>
                      <a:pt x="62" y="7"/>
                    </a:moveTo>
                    <a:cubicBezTo>
                      <a:pt x="62" y="7"/>
                      <a:pt x="51" y="7"/>
                      <a:pt x="34" y="4"/>
                    </a:cubicBezTo>
                    <a:cubicBezTo>
                      <a:pt x="16" y="1"/>
                      <a:pt x="4" y="0"/>
                      <a:pt x="2" y="5"/>
                    </a:cubicBezTo>
                    <a:cubicBezTo>
                      <a:pt x="0" y="10"/>
                      <a:pt x="0" y="16"/>
                      <a:pt x="15" y="27"/>
                    </a:cubicBezTo>
                    <a:cubicBezTo>
                      <a:pt x="31" y="37"/>
                      <a:pt x="43" y="39"/>
                      <a:pt x="55" y="49"/>
                    </a:cubicBezTo>
                    <a:cubicBezTo>
                      <a:pt x="64" y="56"/>
                      <a:pt x="73" y="58"/>
                      <a:pt x="82" y="58"/>
                    </a:cubicBezTo>
                    <a:cubicBezTo>
                      <a:pt x="91" y="59"/>
                      <a:pt x="98" y="55"/>
                      <a:pt x="100" y="52"/>
                    </a:cubicBezTo>
                    <a:cubicBezTo>
                      <a:pt x="104" y="43"/>
                      <a:pt x="100" y="26"/>
                      <a:pt x="100" y="26"/>
                    </a:cubicBezTo>
                  </a:path>
                </a:pathLst>
              </a:custGeom>
              <a:solidFill>
                <a:srgbClr val="44231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9" name="ïṣļiḍé"/>
              <p:cNvSpPr/>
              <p:nvPr/>
            </p:nvSpPr>
            <p:spPr bwMode="auto">
              <a:xfrm>
                <a:off x="7088188" y="5338763"/>
                <a:ext cx="304800" cy="98425"/>
              </a:xfrm>
              <a:custGeom>
                <a:avLst/>
                <a:gdLst>
                  <a:gd name="T0" fmla="*/ 99 w 99"/>
                  <a:gd name="T1" fmla="*/ 14 h 32"/>
                  <a:gd name="T2" fmla="*/ 99 w 99"/>
                  <a:gd name="T3" fmla="*/ 22 h 32"/>
                  <a:gd name="T4" fmla="*/ 95 w 99"/>
                  <a:gd name="T5" fmla="*/ 30 h 32"/>
                  <a:gd name="T6" fmla="*/ 91 w 99"/>
                  <a:gd name="T7" fmla="*/ 31 h 32"/>
                  <a:gd name="T8" fmla="*/ 64 w 99"/>
                  <a:gd name="T9" fmla="*/ 30 h 32"/>
                  <a:gd name="T10" fmla="*/ 64 w 99"/>
                  <a:gd name="T11" fmla="*/ 27 h 32"/>
                  <a:gd name="T12" fmla="*/ 40 w 99"/>
                  <a:gd name="T13" fmla="*/ 24 h 32"/>
                  <a:gd name="T14" fmla="*/ 4 w 99"/>
                  <a:gd name="T15" fmla="*/ 13 h 32"/>
                  <a:gd name="T16" fmla="*/ 0 w 99"/>
                  <a:gd name="T17" fmla="*/ 6 h 32"/>
                  <a:gd name="T18" fmla="*/ 0 w 99"/>
                  <a:gd name="T19" fmla="*/ 0 h 32"/>
                  <a:gd name="T20" fmla="*/ 69 w 99"/>
                  <a:gd name="T21" fmla="*/ 12 h 32"/>
                  <a:gd name="T22" fmla="*/ 99 w 99"/>
                  <a:gd name="T2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32">
                    <a:moveTo>
                      <a:pt x="99" y="14"/>
                    </a:moveTo>
                    <a:cubicBezTo>
                      <a:pt x="99" y="22"/>
                      <a:pt x="99" y="22"/>
                      <a:pt x="99" y="22"/>
                    </a:cubicBezTo>
                    <a:cubicBezTo>
                      <a:pt x="99" y="26"/>
                      <a:pt x="98" y="29"/>
                      <a:pt x="95" y="30"/>
                    </a:cubicBezTo>
                    <a:cubicBezTo>
                      <a:pt x="94" y="30"/>
                      <a:pt x="93" y="31"/>
                      <a:pt x="91" y="31"/>
                    </a:cubicBezTo>
                    <a:cubicBezTo>
                      <a:pt x="80" y="32"/>
                      <a:pt x="64" y="30"/>
                      <a:pt x="64" y="30"/>
                    </a:cubicBezTo>
                    <a:cubicBezTo>
                      <a:pt x="64" y="27"/>
                      <a:pt x="64" y="27"/>
                      <a:pt x="64" y="27"/>
                    </a:cubicBezTo>
                    <a:cubicBezTo>
                      <a:pt x="64" y="27"/>
                      <a:pt x="58" y="26"/>
                      <a:pt x="40" y="24"/>
                    </a:cubicBezTo>
                    <a:cubicBezTo>
                      <a:pt x="22" y="21"/>
                      <a:pt x="10" y="16"/>
                      <a:pt x="4" y="13"/>
                    </a:cubicBezTo>
                    <a:cubicBezTo>
                      <a:pt x="2" y="12"/>
                      <a:pt x="0" y="9"/>
                      <a:pt x="0" y="6"/>
                    </a:cubicBezTo>
                    <a:cubicBezTo>
                      <a:pt x="0" y="0"/>
                      <a:pt x="0" y="0"/>
                      <a:pt x="0" y="0"/>
                    </a:cubicBezTo>
                    <a:cubicBezTo>
                      <a:pt x="69" y="12"/>
                      <a:pt x="69" y="12"/>
                      <a:pt x="69" y="12"/>
                    </a:cubicBezTo>
                    <a:lnTo>
                      <a:pt x="99" y="14"/>
                    </a:lnTo>
                    <a:close/>
                  </a:path>
                </a:pathLst>
              </a:custGeom>
              <a:solidFill>
                <a:srgbClr val="190B0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 name="íŝľídê"/>
              <p:cNvSpPr/>
              <p:nvPr/>
            </p:nvSpPr>
            <p:spPr bwMode="auto">
              <a:xfrm>
                <a:off x="7088188" y="5287963"/>
                <a:ext cx="315913" cy="125413"/>
              </a:xfrm>
              <a:custGeom>
                <a:avLst/>
                <a:gdLst>
                  <a:gd name="T0" fmla="*/ 51 w 103"/>
                  <a:gd name="T1" fmla="*/ 0 h 41"/>
                  <a:gd name="T2" fmla="*/ 34 w 103"/>
                  <a:gd name="T3" fmla="*/ 8 h 41"/>
                  <a:gd name="T4" fmla="*/ 3 w 103"/>
                  <a:gd name="T5" fmla="*/ 11 h 41"/>
                  <a:gd name="T6" fmla="*/ 0 w 103"/>
                  <a:gd name="T7" fmla="*/ 16 h 41"/>
                  <a:gd name="T8" fmla="*/ 2 w 103"/>
                  <a:gd name="T9" fmla="*/ 23 h 41"/>
                  <a:gd name="T10" fmla="*/ 45 w 103"/>
                  <a:gd name="T11" fmla="*/ 37 h 41"/>
                  <a:gd name="T12" fmla="*/ 72 w 103"/>
                  <a:gd name="T13" fmla="*/ 39 h 41"/>
                  <a:gd name="T14" fmla="*/ 93 w 103"/>
                  <a:gd name="T15" fmla="*/ 39 h 41"/>
                  <a:gd name="T16" fmla="*/ 97 w 103"/>
                  <a:gd name="T17" fmla="*/ 12 h 41"/>
                  <a:gd name="T18" fmla="*/ 51 w 103"/>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41">
                    <a:moveTo>
                      <a:pt x="51" y="0"/>
                    </a:moveTo>
                    <a:cubicBezTo>
                      <a:pt x="51" y="0"/>
                      <a:pt x="43" y="8"/>
                      <a:pt x="34" y="8"/>
                    </a:cubicBezTo>
                    <a:cubicBezTo>
                      <a:pt x="25" y="8"/>
                      <a:pt x="8" y="7"/>
                      <a:pt x="3" y="11"/>
                    </a:cubicBezTo>
                    <a:cubicBezTo>
                      <a:pt x="1" y="12"/>
                      <a:pt x="0" y="14"/>
                      <a:pt x="0" y="16"/>
                    </a:cubicBezTo>
                    <a:cubicBezTo>
                      <a:pt x="0" y="18"/>
                      <a:pt x="1" y="21"/>
                      <a:pt x="2" y="23"/>
                    </a:cubicBezTo>
                    <a:cubicBezTo>
                      <a:pt x="6" y="28"/>
                      <a:pt x="28" y="35"/>
                      <a:pt x="45" y="37"/>
                    </a:cubicBezTo>
                    <a:cubicBezTo>
                      <a:pt x="63" y="38"/>
                      <a:pt x="63" y="38"/>
                      <a:pt x="72" y="39"/>
                    </a:cubicBezTo>
                    <a:cubicBezTo>
                      <a:pt x="80" y="41"/>
                      <a:pt x="88" y="41"/>
                      <a:pt x="93" y="39"/>
                    </a:cubicBezTo>
                    <a:cubicBezTo>
                      <a:pt x="102" y="34"/>
                      <a:pt x="103" y="21"/>
                      <a:pt x="97" y="12"/>
                    </a:cubicBezTo>
                    <a:cubicBezTo>
                      <a:pt x="92" y="4"/>
                      <a:pt x="51" y="0"/>
                      <a:pt x="51" y="0"/>
                    </a:cubicBezTo>
                    <a:close/>
                  </a:path>
                </a:pathLst>
              </a:custGeom>
              <a:solidFill>
                <a:srgbClr val="44231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îṩľiḑè"/>
              <p:cNvSpPr/>
              <p:nvPr/>
            </p:nvSpPr>
            <p:spPr bwMode="auto">
              <a:xfrm>
                <a:off x="6865938" y="3163888"/>
                <a:ext cx="501650" cy="546100"/>
              </a:xfrm>
              <a:custGeom>
                <a:avLst/>
                <a:gdLst>
                  <a:gd name="T0" fmla="*/ 163 w 163"/>
                  <a:gd name="T1" fmla="*/ 106 h 178"/>
                  <a:gd name="T2" fmla="*/ 43 w 163"/>
                  <a:gd name="T3" fmla="*/ 178 h 178"/>
                  <a:gd name="T4" fmla="*/ 1 w 163"/>
                  <a:gd name="T5" fmla="*/ 77 h 178"/>
                  <a:gd name="T6" fmla="*/ 5 w 163"/>
                  <a:gd name="T7" fmla="*/ 67 h 178"/>
                  <a:gd name="T8" fmla="*/ 112 w 163"/>
                  <a:gd name="T9" fmla="*/ 2 h 178"/>
                  <a:gd name="T10" fmla="*/ 121 w 163"/>
                  <a:gd name="T11" fmla="*/ 5 h 178"/>
                  <a:gd name="T12" fmla="*/ 163 w 163"/>
                  <a:gd name="T13" fmla="*/ 106 h 178"/>
                </a:gdLst>
                <a:ahLst/>
                <a:cxnLst>
                  <a:cxn ang="0">
                    <a:pos x="T0" y="T1"/>
                  </a:cxn>
                  <a:cxn ang="0">
                    <a:pos x="T2" y="T3"/>
                  </a:cxn>
                  <a:cxn ang="0">
                    <a:pos x="T4" y="T5"/>
                  </a:cxn>
                  <a:cxn ang="0">
                    <a:pos x="T6" y="T7"/>
                  </a:cxn>
                  <a:cxn ang="0">
                    <a:pos x="T8" y="T9"/>
                  </a:cxn>
                  <a:cxn ang="0">
                    <a:pos x="T10" y="T11"/>
                  </a:cxn>
                  <a:cxn ang="0">
                    <a:pos x="T12" y="T13"/>
                  </a:cxn>
                </a:cxnLst>
                <a:rect l="0" t="0" r="r" b="b"/>
                <a:pathLst>
                  <a:path w="163" h="178">
                    <a:moveTo>
                      <a:pt x="163" y="106"/>
                    </a:moveTo>
                    <a:cubicBezTo>
                      <a:pt x="43" y="178"/>
                      <a:pt x="43" y="178"/>
                      <a:pt x="43" y="178"/>
                    </a:cubicBezTo>
                    <a:cubicBezTo>
                      <a:pt x="1" y="77"/>
                      <a:pt x="1" y="77"/>
                      <a:pt x="1" y="77"/>
                    </a:cubicBezTo>
                    <a:cubicBezTo>
                      <a:pt x="0" y="73"/>
                      <a:pt x="1" y="69"/>
                      <a:pt x="5" y="67"/>
                    </a:cubicBezTo>
                    <a:cubicBezTo>
                      <a:pt x="112" y="2"/>
                      <a:pt x="112" y="2"/>
                      <a:pt x="112" y="2"/>
                    </a:cubicBezTo>
                    <a:cubicBezTo>
                      <a:pt x="115" y="0"/>
                      <a:pt x="120" y="1"/>
                      <a:pt x="121" y="5"/>
                    </a:cubicBezTo>
                    <a:cubicBezTo>
                      <a:pt x="163" y="106"/>
                      <a:pt x="163" y="106"/>
                      <a:pt x="163" y="106"/>
                    </a:cubicBezTo>
                  </a:path>
                </a:pathLst>
              </a:custGeom>
              <a:solidFill>
                <a:srgbClr val="06344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2" name="iṣľíḋê"/>
              <p:cNvSpPr/>
              <p:nvPr/>
            </p:nvSpPr>
            <p:spPr bwMode="auto">
              <a:xfrm>
                <a:off x="6884988" y="3178176"/>
                <a:ext cx="465138" cy="509588"/>
              </a:xfrm>
              <a:custGeom>
                <a:avLst/>
                <a:gdLst>
                  <a:gd name="T0" fmla="*/ 151 w 151"/>
                  <a:gd name="T1" fmla="*/ 99 h 166"/>
                  <a:gd name="T2" fmla="*/ 40 w 151"/>
                  <a:gd name="T3" fmla="*/ 166 h 166"/>
                  <a:gd name="T4" fmla="*/ 1 w 151"/>
                  <a:gd name="T5" fmla="*/ 73 h 166"/>
                  <a:gd name="T6" fmla="*/ 4 w 151"/>
                  <a:gd name="T7" fmla="*/ 63 h 166"/>
                  <a:gd name="T8" fmla="*/ 107 w 151"/>
                  <a:gd name="T9" fmla="*/ 1 h 166"/>
                  <a:gd name="T10" fmla="*/ 112 w 151"/>
                  <a:gd name="T11" fmla="*/ 3 h 166"/>
                  <a:gd name="T12" fmla="*/ 151 w 151"/>
                  <a:gd name="T13" fmla="*/ 99 h 166"/>
                </a:gdLst>
                <a:ahLst/>
                <a:cxnLst>
                  <a:cxn ang="0">
                    <a:pos x="T0" y="T1"/>
                  </a:cxn>
                  <a:cxn ang="0">
                    <a:pos x="T2" y="T3"/>
                  </a:cxn>
                  <a:cxn ang="0">
                    <a:pos x="T4" y="T5"/>
                  </a:cxn>
                  <a:cxn ang="0">
                    <a:pos x="T6" y="T7"/>
                  </a:cxn>
                  <a:cxn ang="0">
                    <a:pos x="T8" y="T9"/>
                  </a:cxn>
                  <a:cxn ang="0">
                    <a:pos x="T10" y="T11"/>
                  </a:cxn>
                  <a:cxn ang="0">
                    <a:pos x="T12" y="T13"/>
                  </a:cxn>
                </a:cxnLst>
                <a:rect l="0" t="0" r="r" b="b"/>
                <a:pathLst>
                  <a:path w="151" h="166">
                    <a:moveTo>
                      <a:pt x="151" y="99"/>
                    </a:moveTo>
                    <a:cubicBezTo>
                      <a:pt x="40" y="166"/>
                      <a:pt x="40" y="166"/>
                      <a:pt x="40" y="166"/>
                    </a:cubicBezTo>
                    <a:cubicBezTo>
                      <a:pt x="1" y="73"/>
                      <a:pt x="1" y="73"/>
                      <a:pt x="1" y="73"/>
                    </a:cubicBezTo>
                    <a:cubicBezTo>
                      <a:pt x="0" y="68"/>
                      <a:pt x="0" y="66"/>
                      <a:pt x="4" y="63"/>
                    </a:cubicBezTo>
                    <a:cubicBezTo>
                      <a:pt x="107" y="1"/>
                      <a:pt x="107" y="1"/>
                      <a:pt x="107" y="1"/>
                    </a:cubicBezTo>
                    <a:cubicBezTo>
                      <a:pt x="109" y="0"/>
                      <a:pt x="111" y="1"/>
                      <a:pt x="112" y="3"/>
                    </a:cubicBezTo>
                    <a:cubicBezTo>
                      <a:pt x="151" y="99"/>
                      <a:pt x="151" y="99"/>
                      <a:pt x="151" y="99"/>
                    </a:cubicBezTo>
                  </a:path>
                </a:pathLst>
              </a:custGeom>
              <a:solidFill>
                <a:srgbClr val="4DE4E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 name="îṣḷíḍe"/>
              <p:cNvSpPr/>
              <p:nvPr/>
            </p:nvSpPr>
            <p:spPr bwMode="auto">
              <a:xfrm>
                <a:off x="6921501" y="3354388"/>
                <a:ext cx="104775" cy="112713"/>
              </a:xfrm>
              <a:custGeom>
                <a:avLst/>
                <a:gdLst>
                  <a:gd name="T0" fmla="*/ 24 w 34"/>
                  <a:gd name="T1" fmla="*/ 0 h 37"/>
                  <a:gd name="T2" fmla="*/ 24 w 34"/>
                  <a:gd name="T3" fmla="*/ 0 h 37"/>
                  <a:gd name="T4" fmla="*/ 0 w 34"/>
                  <a:gd name="T5" fmla="*/ 14 h 37"/>
                  <a:gd name="T6" fmla="*/ 0 w 34"/>
                  <a:gd name="T7" fmla="*/ 15 h 37"/>
                  <a:gd name="T8" fmla="*/ 8 w 34"/>
                  <a:gd name="T9" fmla="*/ 36 h 37"/>
                  <a:gd name="T10" fmla="*/ 10 w 34"/>
                  <a:gd name="T11" fmla="*/ 37 h 37"/>
                  <a:gd name="T12" fmla="*/ 10 w 34"/>
                  <a:gd name="T13" fmla="*/ 37 h 37"/>
                  <a:gd name="T14" fmla="*/ 33 w 34"/>
                  <a:gd name="T15" fmla="*/ 23 h 37"/>
                  <a:gd name="T16" fmla="*/ 34 w 34"/>
                  <a:gd name="T17" fmla="*/ 21 h 37"/>
                  <a:gd name="T18" fmla="*/ 25 w 34"/>
                  <a:gd name="T19" fmla="*/ 0 h 37"/>
                  <a:gd name="T20" fmla="*/ 24 w 34"/>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7">
                    <a:moveTo>
                      <a:pt x="24" y="0"/>
                    </a:moveTo>
                    <a:cubicBezTo>
                      <a:pt x="24" y="0"/>
                      <a:pt x="24" y="0"/>
                      <a:pt x="24" y="0"/>
                    </a:cubicBezTo>
                    <a:cubicBezTo>
                      <a:pt x="0" y="14"/>
                      <a:pt x="0" y="14"/>
                      <a:pt x="0" y="14"/>
                    </a:cubicBezTo>
                    <a:cubicBezTo>
                      <a:pt x="0" y="14"/>
                      <a:pt x="0" y="15"/>
                      <a:pt x="0" y="15"/>
                    </a:cubicBezTo>
                    <a:cubicBezTo>
                      <a:pt x="8" y="36"/>
                      <a:pt x="8" y="36"/>
                      <a:pt x="8" y="36"/>
                    </a:cubicBezTo>
                    <a:cubicBezTo>
                      <a:pt x="9" y="37"/>
                      <a:pt x="9" y="37"/>
                      <a:pt x="10" y="37"/>
                    </a:cubicBezTo>
                    <a:cubicBezTo>
                      <a:pt x="10" y="37"/>
                      <a:pt x="10" y="37"/>
                      <a:pt x="10" y="37"/>
                    </a:cubicBezTo>
                    <a:cubicBezTo>
                      <a:pt x="33" y="23"/>
                      <a:pt x="33" y="23"/>
                      <a:pt x="33" y="23"/>
                    </a:cubicBezTo>
                    <a:cubicBezTo>
                      <a:pt x="34" y="22"/>
                      <a:pt x="34" y="22"/>
                      <a:pt x="34" y="21"/>
                    </a:cubicBezTo>
                    <a:cubicBezTo>
                      <a:pt x="25" y="0"/>
                      <a:pt x="25" y="0"/>
                      <a:pt x="25" y="0"/>
                    </a:cubicBezTo>
                    <a:cubicBezTo>
                      <a:pt x="25" y="0"/>
                      <a:pt x="25" y="0"/>
                      <a:pt x="24" y="0"/>
                    </a:cubicBezTo>
                  </a:path>
                </a:pathLst>
              </a:custGeom>
              <a:solidFill>
                <a:srgbClr val="96F2F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 name="îṩḷiḓé"/>
              <p:cNvSpPr/>
              <p:nvPr/>
            </p:nvSpPr>
            <p:spPr bwMode="auto">
              <a:xfrm>
                <a:off x="7026276" y="3289301"/>
                <a:ext cx="104775" cy="114300"/>
              </a:xfrm>
              <a:custGeom>
                <a:avLst/>
                <a:gdLst>
                  <a:gd name="T0" fmla="*/ 25 w 34"/>
                  <a:gd name="T1" fmla="*/ 0 h 37"/>
                  <a:gd name="T2" fmla="*/ 24 w 34"/>
                  <a:gd name="T3" fmla="*/ 0 h 37"/>
                  <a:gd name="T4" fmla="*/ 1 w 34"/>
                  <a:gd name="T5" fmla="*/ 14 h 37"/>
                  <a:gd name="T6" fmla="*/ 0 w 34"/>
                  <a:gd name="T7" fmla="*/ 16 h 37"/>
                  <a:gd name="T8" fmla="*/ 9 w 34"/>
                  <a:gd name="T9" fmla="*/ 37 h 37"/>
                  <a:gd name="T10" fmla="*/ 10 w 34"/>
                  <a:gd name="T11" fmla="*/ 37 h 37"/>
                  <a:gd name="T12" fmla="*/ 10 w 34"/>
                  <a:gd name="T13" fmla="*/ 37 h 37"/>
                  <a:gd name="T14" fmla="*/ 34 w 34"/>
                  <a:gd name="T15" fmla="*/ 23 h 37"/>
                  <a:gd name="T16" fmla="*/ 34 w 34"/>
                  <a:gd name="T17" fmla="*/ 22 h 37"/>
                  <a:gd name="T18" fmla="*/ 26 w 34"/>
                  <a:gd name="T19" fmla="*/ 1 h 37"/>
                  <a:gd name="T20" fmla="*/ 25 w 34"/>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7">
                    <a:moveTo>
                      <a:pt x="25" y="0"/>
                    </a:moveTo>
                    <a:cubicBezTo>
                      <a:pt x="24" y="0"/>
                      <a:pt x="24" y="0"/>
                      <a:pt x="24" y="0"/>
                    </a:cubicBezTo>
                    <a:cubicBezTo>
                      <a:pt x="1" y="14"/>
                      <a:pt x="1" y="14"/>
                      <a:pt x="1" y="14"/>
                    </a:cubicBezTo>
                    <a:cubicBezTo>
                      <a:pt x="0" y="15"/>
                      <a:pt x="0" y="15"/>
                      <a:pt x="0" y="16"/>
                    </a:cubicBezTo>
                    <a:cubicBezTo>
                      <a:pt x="9" y="37"/>
                      <a:pt x="9" y="37"/>
                      <a:pt x="9" y="37"/>
                    </a:cubicBezTo>
                    <a:cubicBezTo>
                      <a:pt x="9" y="37"/>
                      <a:pt x="9" y="37"/>
                      <a:pt x="10" y="37"/>
                    </a:cubicBezTo>
                    <a:cubicBezTo>
                      <a:pt x="10" y="37"/>
                      <a:pt x="10" y="37"/>
                      <a:pt x="10" y="37"/>
                    </a:cubicBezTo>
                    <a:cubicBezTo>
                      <a:pt x="34" y="23"/>
                      <a:pt x="34" y="23"/>
                      <a:pt x="34" y="23"/>
                    </a:cubicBezTo>
                    <a:cubicBezTo>
                      <a:pt x="34" y="23"/>
                      <a:pt x="34" y="22"/>
                      <a:pt x="34" y="22"/>
                    </a:cubicBezTo>
                    <a:cubicBezTo>
                      <a:pt x="26" y="1"/>
                      <a:pt x="26" y="1"/>
                      <a:pt x="26" y="1"/>
                    </a:cubicBezTo>
                    <a:cubicBezTo>
                      <a:pt x="26" y="0"/>
                      <a:pt x="25" y="0"/>
                      <a:pt x="25" y="0"/>
                    </a:cubicBezTo>
                  </a:path>
                </a:pathLst>
              </a:custGeom>
              <a:solidFill>
                <a:srgbClr val="BAF8F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ïṣľíḍê"/>
              <p:cNvSpPr/>
              <p:nvPr/>
            </p:nvSpPr>
            <p:spPr bwMode="auto">
              <a:xfrm>
                <a:off x="7007226" y="3400426"/>
                <a:ext cx="173038" cy="187325"/>
              </a:xfrm>
              <a:custGeom>
                <a:avLst/>
                <a:gdLst>
                  <a:gd name="T0" fmla="*/ 55 w 56"/>
                  <a:gd name="T1" fmla="*/ 37 h 61"/>
                  <a:gd name="T2" fmla="*/ 17 w 56"/>
                  <a:gd name="T3" fmla="*/ 60 h 61"/>
                  <a:gd name="T4" fmla="*/ 15 w 56"/>
                  <a:gd name="T5" fmla="*/ 59 h 61"/>
                  <a:gd name="T6" fmla="*/ 1 w 56"/>
                  <a:gd name="T7" fmla="*/ 25 h 61"/>
                  <a:gd name="T8" fmla="*/ 2 w 56"/>
                  <a:gd name="T9" fmla="*/ 23 h 61"/>
                  <a:gd name="T10" fmla="*/ 39 w 56"/>
                  <a:gd name="T11" fmla="*/ 0 h 61"/>
                  <a:gd name="T12" fmla="*/ 42 w 56"/>
                  <a:gd name="T13" fmla="*/ 1 h 61"/>
                  <a:gd name="T14" fmla="*/ 56 w 56"/>
                  <a:gd name="T15" fmla="*/ 35 h 61"/>
                  <a:gd name="T16" fmla="*/ 55 w 56"/>
                  <a:gd name="T1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1">
                    <a:moveTo>
                      <a:pt x="55" y="37"/>
                    </a:moveTo>
                    <a:cubicBezTo>
                      <a:pt x="17" y="60"/>
                      <a:pt x="17" y="60"/>
                      <a:pt x="17" y="60"/>
                    </a:cubicBezTo>
                    <a:cubicBezTo>
                      <a:pt x="16" y="61"/>
                      <a:pt x="15" y="60"/>
                      <a:pt x="15" y="59"/>
                    </a:cubicBezTo>
                    <a:cubicBezTo>
                      <a:pt x="1" y="25"/>
                      <a:pt x="1" y="25"/>
                      <a:pt x="1" y="25"/>
                    </a:cubicBezTo>
                    <a:cubicBezTo>
                      <a:pt x="0" y="25"/>
                      <a:pt x="1" y="24"/>
                      <a:pt x="2" y="23"/>
                    </a:cubicBezTo>
                    <a:cubicBezTo>
                      <a:pt x="39" y="0"/>
                      <a:pt x="39" y="0"/>
                      <a:pt x="39" y="0"/>
                    </a:cubicBezTo>
                    <a:cubicBezTo>
                      <a:pt x="40" y="0"/>
                      <a:pt x="42" y="0"/>
                      <a:pt x="42" y="1"/>
                    </a:cubicBezTo>
                    <a:cubicBezTo>
                      <a:pt x="56" y="35"/>
                      <a:pt x="56" y="35"/>
                      <a:pt x="56" y="35"/>
                    </a:cubicBezTo>
                    <a:cubicBezTo>
                      <a:pt x="56" y="36"/>
                      <a:pt x="56" y="37"/>
                      <a:pt x="55" y="37"/>
                    </a:cubicBezTo>
                  </a:path>
                </a:pathLst>
              </a:custGeom>
              <a:solidFill>
                <a:srgbClr val="DEFFF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ïṡļíḑé"/>
              <p:cNvSpPr/>
              <p:nvPr/>
            </p:nvSpPr>
            <p:spPr bwMode="auto">
              <a:xfrm>
                <a:off x="7154863" y="3387726"/>
                <a:ext cx="47625" cy="30163"/>
              </a:xfrm>
              <a:custGeom>
                <a:avLst/>
                <a:gdLst>
                  <a:gd name="T0" fmla="*/ 14 w 15"/>
                  <a:gd name="T1" fmla="*/ 2 h 10"/>
                  <a:gd name="T2" fmla="*/ 2 w 15"/>
                  <a:gd name="T3" fmla="*/ 10 h 10"/>
                  <a:gd name="T4" fmla="*/ 1 w 15"/>
                  <a:gd name="T5" fmla="*/ 10 h 10"/>
                  <a:gd name="T6" fmla="*/ 0 w 15"/>
                  <a:gd name="T7" fmla="*/ 9 h 10"/>
                  <a:gd name="T8" fmla="*/ 1 w 15"/>
                  <a:gd name="T9" fmla="*/ 8 h 10"/>
                  <a:gd name="T10" fmla="*/ 13 w 15"/>
                  <a:gd name="T11" fmla="*/ 0 h 10"/>
                  <a:gd name="T12" fmla="*/ 14 w 15"/>
                  <a:gd name="T13" fmla="*/ 1 h 10"/>
                  <a:gd name="T14" fmla="*/ 15 w 15"/>
                  <a:gd name="T15" fmla="*/ 2 h 10"/>
                  <a:gd name="T16" fmla="*/ 14 w 15"/>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0">
                    <a:moveTo>
                      <a:pt x="14" y="2"/>
                    </a:moveTo>
                    <a:cubicBezTo>
                      <a:pt x="2" y="10"/>
                      <a:pt x="2" y="10"/>
                      <a:pt x="2" y="10"/>
                    </a:cubicBezTo>
                    <a:cubicBezTo>
                      <a:pt x="1" y="10"/>
                      <a:pt x="1" y="10"/>
                      <a:pt x="1" y="10"/>
                    </a:cubicBezTo>
                    <a:cubicBezTo>
                      <a:pt x="0" y="9"/>
                      <a:pt x="0" y="9"/>
                      <a:pt x="0" y="9"/>
                    </a:cubicBezTo>
                    <a:cubicBezTo>
                      <a:pt x="1" y="8"/>
                      <a:pt x="1" y="8"/>
                      <a:pt x="1" y="8"/>
                    </a:cubicBezTo>
                    <a:cubicBezTo>
                      <a:pt x="13" y="0"/>
                      <a:pt x="13" y="0"/>
                      <a:pt x="13" y="0"/>
                    </a:cubicBezTo>
                    <a:cubicBezTo>
                      <a:pt x="14" y="0"/>
                      <a:pt x="14" y="0"/>
                      <a:pt x="14" y="1"/>
                    </a:cubicBezTo>
                    <a:cubicBezTo>
                      <a:pt x="15" y="2"/>
                      <a:pt x="15" y="2"/>
                      <a:pt x="15" y="2"/>
                    </a:cubicBezTo>
                    <a:lnTo>
                      <a:pt x="14" y="2"/>
                    </a:lnTo>
                    <a:close/>
                  </a:path>
                </a:pathLst>
              </a:custGeom>
              <a:solidFill>
                <a:srgbClr val="DEFFF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íṣliḓè"/>
              <p:cNvSpPr/>
              <p:nvPr/>
            </p:nvSpPr>
            <p:spPr bwMode="auto">
              <a:xfrm>
                <a:off x="7161213" y="3378201"/>
                <a:ext cx="77788" cy="52388"/>
              </a:xfrm>
              <a:custGeom>
                <a:avLst/>
                <a:gdLst>
                  <a:gd name="T0" fmla="*/ 2 w 25"/>
                  <a:gd name="T1" fmla="*/ 17 h 17"/>
                  <a:gd name="T2" fmla="*/ 1 w 25"/>
                  <a:gd name="T3" fmla="*/ 16 h 17"/>
                  <a:gd name="T4" fmla="*/ 0 w 25"/>
                  <a:gd name="T5" fmla="*/ 15 h 17"/>
                  <a:gd name="T6" fmla="*/ 1 w 25"/>
                  <a:gd name="T7" fmla="*/ 14 h 17"/>
                  <a:gd name="T8" fmla="*/ 23 w 25"/>
                  <a:gd name="T9" fmla="*/ 0 h 17"/>
                  <a:gd name="T10" fmla="*/ 25 w 25"/>
                  <a:gd name="T11" fmla="*/ 1 h 17"/>
                  <a:gd name="T12" fmla="*/ 25 w 25"/>
                  <a:gd name="T13" fmla="*/ 2 h 17"/>
                  <a:gd name="T14" fmla="*/ 25 w 2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2" y="17"/>
                    </a:moveTo>
                    <a:cubicBezTo>
                      <a:pt x="2" y="17"/>
                      <a:pt x="1" y="17"/>
                      <a:pt x="1" y="16"/>
                    </a:cubicBezTo>
                    <a:cubicBezTo>
                      <a:pt x="0" y="15"/>
                      <a:pt x="0" y="15"/>
                      <a:pt x="0" y="15"/>
                    </a:cubicBezTo>
                    <a:cubicBezTo>
                      <a:pt x="0" y="14"/>
                      <a:pt x="0" y="14"/>
                      <a:pt x="1" y="14"/>
                    </a:cubicBezTo>
                    <a:cubicBezTo>
                      <a:pt x="23" y="0"/>
                      <a:pt x="23" y="0"/>
                      <a:pt x="23" y="0"/>
                    </a:cubicBezTo>
                    <a:cubicBezTo>
                      <a:pt x="24" y="0"/>
                      <a:pt x="24" y="0"/>
                      <a:pt x="25" y="1"/>
                    </a:cubicBezTo>
                    <a:cubicBezTo>
                      <a:pt x="25" y="2"/>
                      <a:pt x="25" y="2"/>
                      <a:pt x="25" y="2"/>
                    </a:cubicBezTo>
                    <a:cubicBezTo>
                      <a:pt x="25" y="3"/>
                      <a:pt x="25" y="3"/>
                      <a:pt x="25" y="3"/>
                    </a:cubicBezTo>
                  </a:path>
                </a:pathLst>
              </a:custGeom>
              <a:solidFill>
                <a:srgbClr val="DEFFF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íṥľîḑê"/>
              <p:cNvSpPr/>
              <p:nvPr/>
            </p:nvSpPr>
            <p:spPr bwMode="auto">
              <a:xfrm>
                <a:off x="7167563" y="3390901"/>
                <a:ext cx="77788" cy="52388"/>
              </a:xfrm>
              <a:custGeom>
                <a:avLst/>
                <a:gdLst>
                  <a:gd name="T0" fmla="*/ 24 w 25"/>
                  <a:gd name="T1" fmla="*/ 3 h 17"/>
                  <a:gd name="T2" fmla="*/ 2 w 25"/>
                  <a:gd name="T3" fmla="*/ 17 h 17"/>
                  <a:gd name="T4" fmla="*/ 0 w 25"/>
                  <a:gd name="T5" fmla="*/ 16 h 17"/>
                  <a:gd name="T6" fmla="*/ 0 w 25"/>
                  <a:gd name="T7" fmla="*/ 15 h 17"/>
                  <a:gd name="T8" fmla="*/ 0 w 25"/>
                  <a:gd name="T9" fmla="*/ 14 h 17"/>
                  <a:gd name="T10" fmla="*/ 23 w 25"/>
                  <a:gd name="T11" fmla="*/ 0 h 17"/>
                  <a:gd name="T12" fmla="*/ 24 w 25"/>
                  <a:gd name="T13" fmla="*/ 1 h 17"/>
                  <a:gd name="T14" fmla="*/ 25 w 25"/>
                  <a:gd name="T15" fmla="*/ 2 h 17"/>
                  <a:gd name="T16" fmla="*/ 24 w 25"/>
                  <a:gd name="T1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7">
                    <a:moveTo>
                      <a:pt x="24" y="3"/>
                    </a:moveTo>
                    <a:cubicBezTo>
                      <a:pt x="2" y="17"/>
                      <a:pt x="2" y="17"/>
                      <a:pt x="2" y="17"/>
                    </a:cubicBezTo>
                    <a:cubicBezTo>
                      <a:pt x="1" y="17"/>
                      <a:pt x="1" y="17"/>
                      <a:pt x="0" y="16"/>
                    </a:cubicBezTo>
                    <a:cubicBezTo>
                      <a:pt x="0" y="15"/>
                      <a:pt x="0" y="15"/>
                      <a:pt x="0" y="15"/>
                    </a:cubicBezTo>
                    <a:cubicBezTo>
                      <a:pt x="0" y="15"/>
                      <a:pt x="0" y="14"/>
                      <a:pt x="0" y="14"/>
                    </a:cubicBezTo>
                    <a:cubicBezTo>
                      <a:pt x="23" y="0"/>
                      <a:pt x="23" y="0"/>
                      <a:pt x="23" y="0"/>
                    </a:cubicBezTo>
                    <a:cubicBezTo>
                      <a:pt x="23" y="0"/>
                      <a:pt x="24" y="0"/>
                      <a:pt x="24" y="1"/>
                    </a:cubicBezTo>
                    <a:cubicBezTo>
                      <a:pt x="25" y="2"/>
                      <a:pt x="25" y="2"/>
                      <a:pt x="25" y="2"/>
                    </a:cubicBezTo>
                    <a:cubicBezTo>
                      <a:pt x="25" y="3"/>
                      <a:pt x="25" y="3"/>
                      <a:pt x="24" y="3"/>
                    </a:cubicBezTo>
                  </a:path>
                </a:pathLst>
              </a:custGeom>
              <a:solidFill>
                <a:srgbClr val="DEFFF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ïSľiḑé"/>
              <p:cNvSpPr/>
              <p:nvPr/>
            </p:nvSpPr>
            <p:spPr bwMode="auto">
              <a:xfrm>
                <a:off x="7170738" y="3403601"/>
                <a:ext cx="80963" cy="50800"/>
              </a:xfrm>
              <a:custGeom>
                <a:avLst/>
                <a:gdLst>
                  <a:gd name="T0" fmla="*/ 25 w 26"/>
                  <a:gd name="T1" fmla="*/ 4 h 17"/>
                  <a:gd name="T2" fmla="*/ 3 w 26"/>
                  <a:gd name="T3" fmla="*/ 17 h 17"/>
                  <a:gd name="T4" fmla="*/ 1 w 26"/>
                  <a:gd name="T5" fmla="*/ 16 h 17"/>
                  <a:gd name="T6" fmla="*/ 1 w 26"/>
                  <a:gd name="T7" fmla="*/ 15 h 17"/>
                  <a:gd name="T8" fmla="*/ 1 w 26"/>
                  <a:gd name="T9" fmla="*/ 14 h 17"/>
                  <a:gd name="T10" fmla="*/ 23 w 26"/>
                  <a:gd name="T11" fmla="*/ 0 h 17"/>
                  <a:gd name="T12" fmla="*/ 25 w 26"/>
                  <a:gd name="T13" fmla="*/ 1 h 17"/>
                  <a:gd name="T14" fmla="*/ 26 w 26"/>
                  <a:gd name="T15" fmla="*/ 2 h 17"/>
                  <a:gd name="T16" fmla="*/ 25 w 26"/>
                  <a:gd name="T1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7">
                    <a:moveTo>
                      <a:pt x="25" y="4"/>
                    </a:moveTo>
                    <a:cubicBezTo>
                      <a:pt x="3" y="17"/>
                      <a:pt x="3" y="17"/>
                      <a:pt x="3" y="17"/>
                    </a:cubicBezTo>
                    <a:cubicBezTo>
                      <a:pt x="2" y="17"/>
                      <a:pt x="1" y="17"/>
                      <a:pt x="1" y="16"/>
                    </a:cubicBezTo>
                    <a:cubicBezTo>
                      <a:pt x="1" y="15"/>
                      <a:pt x="1" y="15"/>
                      <a:pt x="1" y="15"/>
                    </a:cubicBezTo>
                    <a:cubicBezTo>
                      <a:pt x="0" y="15"/>
                      <a:pt x="0" y="14"/>
                      <a:pt x="1" y="14"/>
                    </a:cubicBezTo>
                    <a:cubicBezTo>
                      <a:pt x="23" y="0"/>
                      <a:pt x="23" y="0"/>
                      <a:pt x="23" y="0"/>
                    </a:cubicBezTo>
                    <a:cubicBezTo>
                      <a:pt x="24" y="0"/>
                      <a:pt x="25" y="0"/>
                      <a:pt x="25" y="1"/>
                    </a:cubicBezTo>
                    <a:cubicBezTo>
                      <a:pt x="26" y="2"/>
                      <a:pt x="26" y="2"/>
                      <a:pt x="26" y="2"/>
                    </a:cubicBezTo>
                    <a:cubicBezTo>
                      <a:pt x="26" y="3"/>
                      <a:pt x="26" y="3"/>
                      <a:pt x="25" y="4"/>
                    </a:cubicBezTo>
                  </a:path>
                </a:pathLst>
              </a:custGeom>
              <a:solidFill>
                <a:srgbClr val="DEFFF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iṥḷîḋe"/>
              <p:cNvSpPr/>
              <p:nvPr/>
            </p:nvSpPr>
            <p:spPr bwMode="auto">
              <a:xfrm>
                <a:off x="7177088" y="3414713"/>
                <a:ext cx="76200" cy="52388"/>
              </a:xfrm>
              <a:custGeom>
                <a:avLst/>
                <a:gdLst>
                  <a:gd name="T0" fmla="*/ 24 w 25"/>
                  <a:gd name="T1" fmla="*/ 0 h 17"/>
                  <a:gd name="T2" fmla="*/ 23 w 25"/>
                  <a:gd name="T3" fmla="*/ 0 h 17"/>
                  <a:gd name="T4" fmla="*/ 1 w 25"/>
                  <a:gd name="T5" fmla="*/ 14 h 17"/>
                  <a:gd name="T6" fmla="*/ 0 w 25"/>
                  <a:gd name="T7" fmla="*/ 15 h 17"/>
                  <a:gd name="T8" fmla="*/ 1 w 25"/>
                  <a:gd name="T9" fmla="*/ 17 h 17"/>
                  <a:gd name="T10" fmla="*/ 2 w 25"/>
                  <a:gd name="T11" fmla="*/ 17 h 17"/>
                  <a:gd name="T12" fmla="*/ 2 w 25"/>
                  <a:gd name="T13" fmla="*/ 17 h 17"/>
                  <a:gd name="T14" fmla="*/ 25 w 25"/>
                  <a:gd name="T15" fmla="*/ 4 h 17"/>
                  <a:gd name="T16" fmla="*/ 25 w 25"/>
                  <a:gd name="T17" fmla="*/ 2 h 17"/>
                  <a:gd name="T18" fmla="*/ 25 w 25"/>
                  <a:gd name="T19" fmla="*/ 1 h 17"/>
                  <a:gd name="T20" fmla="*/ 24 w 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7">
                    <a:moveTo>
                      <a:pt x="24" y="0"/>
                    </a:moveTo>
                    <a:cubicBezTo>
                      <a:pt x="23" y="0"/>
                      <a:pt x="23" y="0"/>
                      <a:pt x="23" y="0"/>
                    </a:cubicBezTo>
                    <a:cubicBezTo>
                      <a:pt x="1" y="14"/>
                      <a:pt x="1" y="14"/>
                      <a:pt x="1" y="14"/>
                    </a:cubicBezTo>
                    <a:cubicBezTo>
                      <a:pt x="0" y="14"/>
                      <a:pt x="0" y="15"/>
                      <a:pt x="0" y="15"/>
                    </a:cubicBezTo>
                    <a:cubicBezTo>
                      <a:pt x="1" y="17"/>
                      <a:pt x="1" y="17"/>
                      <a:pt x="1" y="17"/>
                    </a:cubicBezTo>
                    <a:cubicBezTo>
                      <a:pt x="1" y="17"/>
                      <a:pt x="1" y="17"/>
                      <a:pt x="2" y="17"/>
                    </a:cubicBezTo>
                    <a:cubicBezTo>
                      <a:pt x="2" y="17"/>
                      <a:pt x="2" y="17"/>
                      <a:pt x="2" y="17"/>
                    </a:cubicBezTo>
                    <a:cubicBezTo>
                      <a:pt x="25" y="4"/>
                      <a:pt x="25" y="4"/>
                      <a:pt x="25" y="4"/>
                    </a:cubicBezTo>
                    <a:cubicBezTo>
                      <a:pt x="25" y="3"/>
                      <a:pt x="25" y="3"/>
                      <a:pt x="25" y="2"/>
                    </a:cubicBezTo>
                    <a:cubicBezTo>
                      <a:pt x="25" y="1"/>
                      <a:pt x="25" y="1"/>
                      <a:pt x="25" y="1"/>
                    </a:cubicBezTo>
                    <a:cubicBezTo>
                      <a:pt x="25" y="0"/>
                      <a:pt x="24" y="0"/>
                      <a:pt x="24" y="0"/>
                    </a:cubicBezTo>
                  </a:path>
                </a:pathLst>
              </a:custGeom>
              <a:solidFill>
                <a:srgbClr val="BAF8F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ïṣ1íḑê"/>
              <p:cNvSpPr/>
              <p:nvPr/>
            </p:nvSpPr>
            <p:spPr bwMode="auto">
              <a:xfrm>
                <a:off x="7183438" y="3427413"/>
                <a:ext cx="76200" cy="52388"/>
              </a:xfrm>
              <a:custGeom>
                <a:avLst/>
                <a:gdLst>
                  <a:gd name="T0" fmla="*/ 23 w 25"/>
                  <a:gd name="T1" fmla="*/ 0 h 17"/>
                  <a:gd name="T2" fmla="*/ 23 w 25"/>
                  <a:gd name="T3" fmla="*/ 0 h 17"/>
                  <a:gd name="T4" fmla="*/ 0 w 25"/>
                  <a:gd name="T5" fmla="*/ 14 h 17"/>
                  <a:gd name="T6" fmla="*/ 0 w 25"/>
                  <a:gd name="T7" fmla="*/ 15 h 17"/>
                  <a:gd name="T8" fmla="*/ 0 w 25"/>
                  <a:gd name="T9" fmla="*/ 17 h 17"/>
                  <a:gd name="T10" fmla="*/ 1 w 25"/>
                  <a:gd name="T11" fmla="*/ 17 h 17"/>
                  <a:gd name="T12" fmla="*/ 2 w 25"/>
                  <a:gd name="T13" fmla="*/ 17 h 17"/>
                  <a:gd name="T14" fmla="*/ 24 w 25"/>
                  <a:gd name="T15" fmla="*/ 4 h 17"/>
                  <a:gd name="T16" fmla="*/ 25 w 25"/>
                  <a:gd name="T17" fmla="*/ 2 h 17"/>
                  <a:gd name="T18" fmla="*/ 24 w 25"/>
                  <a:gd name="T19" fmla="*/ 1 h 17"/>
                  <a:gd name="T20" fmla="*/ 23 w 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7">
                    <a:moveTo>
                      <a:pt x="23" y="0"/>
                    </a:moveTo>
                    <a:cubicBezTo>
                      <a:pt x="23" y="0"/>
                      <a:pt x="23" y="0"/>
                      <a:pt x="23" y="0"/>
                    </a:cubicBezTo>
                    <a:cubicBezTo>
                      <a:pt x="0" y="14"/>
                      <a:pt x="0" y="14"/>
                      <a:pt x="0" y="14"/>
                    </a:cubicBezTo>
                    <a:cubicBezTo>
                      <a:pt x="0" y="14"/>
                      <a:pt x="0" y="15"/>
                      <a:pt x="0" y="15"/>
                    </a:cubicBezTo>
                    <a:cubicBezTo>
                      <a:pt x="0" y="17"/>
                      <a:pt x="0" y="17"/>
                      <a:pt x="0" y="17"/>
                    </a:cubicBezTo>
                    <a:cubicBezTo>
                      <a:pt x="1" y="17"/>
                      <a:pt x="1" y="17"/>
                      <a:pt x="1" y="17"/>
                    </a:cubicBezTo>
                    <a:cubicBezTo>
                      <a:pt x="2" y="17"/>
                      <a:pt x="2" y="17"/>
                      <a:pt x="2" y="17"/>
                    </a:cubicBezTo>
                    <a:cubicBezTo>
                      <a:pt x="24" y="4"/>
                      <a:pt x="24" y="4"/>
                      <a:pt x="24" y="4"/>
                    </a:cubicBezTo>
                    <a:cubicBezTo>
                      <a:pt x="25" y="3"/>
                      <a:pt x="25" y="3"/>
                      <a:pt x="25" y="2"/>
                    </a:cubicBezTo>
                    <a:cubicBezTo>
                      <a:pt x="24" y="1"/>
                      <a:pt x="24" y="1"/>
                      <a:pt x="24" y="1"/>
                    </a:cubicBezTo>
                    <a:cubicBezTo>
                      <a:pt x="24" y="0"/>
                      <a:pt x="24" y="0"/>
                      <a:pt x="23" y="0"/>
                    </a:cubicBezTo>
                  </a:path>
                </a:pathLst>
              </a:custGeom>
              <a:solidFill>
                <a:srgbClr val="96F2F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2" name="í$1iďé"/>
              <p:cNvSpPr/>
              <p:nvPr/>
            </p:nvSpPr>
            <p:spPr bwMode="auto">
              <a:xfrm>
                <a:off x="7131051" y="3224213"/>
                <a:ext cx="107950" cy="117475"/>
              </a:xfrm>
              <a:custGeom>
                <a:avLst/>
                <a:gdLst>
                  <a:gd name="T0" fmla="*/ 34 w 35"/>
                  <a:gd name="T1" fmla="*/ 23 h 38"/>
                  <a:gd name="T2" fmla="*/ 11 w 35"/>
                  <a:gd name="T3" fmla="*/ 37 h 38"/>
                  <a:gd name="T4" fmla="*/ 9 w 35"/>
                  <a:gd name="T5" fmla="*/ 37 h 38"/>
                  <a:gd name="T6" fmla="*/ 0 w 35"/>
                  <a:gd name="T7" fmla="*/ 16 h 38"/>
                  <a:gd name="T8" fmla="*/ 1 w 35"/>
                  <a:gd name="T9" fmla="*/ 15 h 38"/>
                  <a:gd name="T10" fmla="*/ 24 w 35"/>
                  <a:gd name="T11" fmla="*/ 1 h 38"/>
                  <a:gd name="T12" fmla="*/ 26 w 35"/>
                  <a:gd name="T13" fmla="*/ 1 h 38"/>
                  <a:gd name="T14" fmla="*/ 35 w 35"/>
                  <a:gd name="T15" fmla="*/ 22 h 38"/>
                  <a:gd name="T16" fmla="*/ 34 w 35"/>
                  <a:gd name="T17"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8">
                    <a:moveTo>
                      <a:pt x="34" y="23"/>
                    </a:moveTo>
                    <a:cubicBezTo>
                      <a:pt x="11" y="37"/>
                      <a:pt x="11" y="37"/>
                      <a:pt x="11" y="37"/>
                    </a:cubicBezTo>
                    <a:cubicBezTo>
                      <a:pt x="10" y="38"/>
                      <a:pt x="9" y="38"/>
                      <a:pt x="9" y="37"/>
                    </a:cubicBezTo>
                    <a:cubicBezTo>
                      <a:pt x="0" y="16"/>
                      <a:pt x="0" y="16"/>
                      <a:pt x="0" y="16"/>
                    </a:cubicBezTo>
                    <a:cubicBezTo>
                      <a:pt x="0" y="16"/>
                      <a:pt x="0" y="15"/>
                      <a:pt x="1" y="15"/>
                    </a:cubicBezTo>
                    <a:cubicBezTo>
                      <a:pt x="24" y="1"/>
                      <a:pt x="24" y="1"/>
                      <a:pt x="24" y="1"/>
                    </a:cubicBezTo>
                    <a:cubicBezTo>
                      <a:pt x="25" y="0"/>
                      <a:pt x="26" y="1"/>
                      <a:pt x="26" y="1"/>
                    </a:cubicBezTo>
                    <a:cubicBezTo>
                      <a:pt x="35" y="22"/>
                      <a:pt x="35" y="22"/>
                      <a:pt x="35" y="22"/>
                    </a:cubicBezTo>
                    <a:cubicBezTo>
                      <a:pt x="35" y="22"/>
                      <a:pt x="35" y="23"/>
                      <a:pt x="34" y="23"/>
                    </a:cubicBezTo>
                    <a:close/>
                  </a:path>
                </a:pathLst>
              </a:custGeom>
              <a:solidFill>
                <a:srgbClr val="DEFFF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 name="ïŝḷíḑe"/>
              <p:cNvSpPr/>
              <p:nvPr/>
            </p:nvSpPr>
            <p:spPr bwMode="auto">
              <a:xfrm>
                <a:off x="7259638" y="3286126"/>
                <a:ext cx="101600" cy="114300"/>
              </a:xfrm>
              <a:custGeom>
                <a:avLst/>
                <a:gdLst>
                  <a:gd name="T0" fmla="*/ 33 w 33"/>
                  <a:gd name="T1" fmla="*/ 31 h 37"/>
                  <a:gd name="T2" fmla="*/ 24 w 33"/>
                  <a:gd name="T3" fmla="*/ 37 h 37"/>
                  <a:gd name="T4" fmla="*/ 23 w 33"/>
                  <a:gd name="T5" fmla="*/ 35 h 37"/>
                  <a:gd name="T6" fmla="*/ 19 w 33"/>
                  <a:gd name="T7" fmla="*/ 33 h 37"/>
                  <a:gd name="T8" fmla="*/ 8 w 33"/>
                  <a:gd name="T9" fmla="*/ 29 h 37"/>
                  <a:gd name="T10" fmla="*/ 2 w 33"/>
                  <a:gd name="T11" fmla="*/ 19 h 37"/>
                  <a:gd name="T12" fmla="*/ 2 w 33"/>
                  <a:gd name="T13" fmla="*/ 19 h 37"/>
                  <a:gd name="T14" fmla="*/ 2 w 33"/>
                  <a:gd name="T15" fmla="*/ 18 h 37"/>
                  <a:gd name="T16" fmla="*/ 0 w 33"/>
                  <a:gd name="T17" fmla="*/ 13 h 37"/>
                  <a:gd name="T18" fmla="*/ 0 w 33"/>
                  <a:gd name="T19" fmla="*/ 13 h 37"/>
                  <a:gd name="T20" fmla="*/ 0 w 33"/>
                  <a:gd name="T21" fmla="*/ 12 h 37"/>
                  <a:gd name="T22" fmla="*/ 4 w 33"/>
                  <a:gd name="T23" fmla="*/ 12 h 37"/>
                  <a:gd name="T24" fmla="*/ 8 w 33"/>
                  <a:gd name="T25" fmla="*/ 17 h 37"/>
                  <a:gd name="T26" fmla="*/ 14 w 33"/>
                  <a:gd name="T27" fmla="*/ 21 h 37"/>
                  <a:gd name="T28" fmla="*/ 15 w 33"/>
                  <a:gd name="T29" fmla="*/ 21 h 37"/>
                  <a:gd name="T30" fmla="*/ 15 w 33"/>
                  <a:gd name="T31" fmla="*/ 18 h 37"/>
                  <a:gd name="T32" fmla="*/ 7 w 33"/>
                  <a:gd name="T33" fmla="*/ 0 h 37"/>
                  <a:gd name="T34" fmla="*/ 25 w 33"/>
                  <a:gd name="T35" fmla="*/ 18 h 37"/>
                  <a:gd name="T36" fmla="*/ 33 w 33"/>
                  <a:gd name="T3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37">
                    <a:moveTo>
                      <a:pt x="33" y="31"/>
                    </a:moveTo>
                    <a:cubicBezTo>
                      <a:pt x="30" y="34"/>
                      <a:pt x="26" y="37"/>
                      <a:pt x="24" y="37"/>
                    </a:cubicBezTo>
                    <a:cubicBezTo>
                      <a:pt x="23" y="35"/>
                      <a:pt x="23" y="35"/>
                      <a:pt x="23" y="35"/>
                    </a:cubicBezTo>
                    <a:cubicBezTo>
                      <a:pt x="22" y="34"/>
                      <a:pt x="20" y="33"/>
                      <a:pt x="19" y="33"/>
                    </a:cubicBezTo>
                    <a:cubicBezTo>
                      <a:pt x="16" y="33"/>
                      <a:pt x="11" y="32"/>
                      <a:pt x="8" y="29"/>
                    </a:cubicBezTo>
                    <a:cubicBezTo>
                      <a:pt x="6" y="26"/>
                      <a:pt x="4" y="22"/>
                      <a:pt x="2" y="19"/>
                    </a:cubicBezTo>
                    <a:cubicBezTo>
                      <a:pt x="2" y="19"/>
                      <a:pt x="2" y="19"/>
                      <a:pt x="2" y="19"/>
                    </a:cubicBezTo>
                    <a:cubicBezTo>
                      <a:pt x="2" y="18"/>
                      <a:pt x="2" y="18"/>
                      <a:pt x="2" y="18"/>
                    </a:cubicBezTo>
                    <a:cubicBezTo>
                      <a:pt x="1" y="17"/>
                      <a:pt x="0" y="14"/>
                      <a:pt x="0" y="13"/>
                    </a:cubicBezTo>
                    <a:cubicBezTo>
                      <a:pt x="0" y="13"/>
                      <a:pt x="0" y="13"/>
                      <a:pt x="0" y="13"/>
                    </a:cubicBezTo>
                    <a:cubicBezTo>
                      <a:pt x="0" y="12"/>
                      <a:pt x="0" y="12"/>
                      <a:pt x="0" y="12"/>
                    </a:cubicBezTo>
                    <a:cubicBezTo>
                      <a:pt x="1" y="12"/>
                      <a:pt x="3" y="11"/>
                      <a:pt x="4" y="12"/>
                    </a:cubicBezTo>
                    <a:cubicBezTo>
                      <a:pt x="5" y="12"/>
                      <a:pt x="7" y="15"/>
                      <a:pt x="8" y="17"/>
                    </a:cubicBezTo>
                    <a:cubicBezTo>
                      <a:pt x="10" y="19"/>
                      <a:pt x="12" y="20"/>
                      <a:pt x="14" y="21"/>
                    </a:cubicBezTo>
                    <a:cubicBezTo>
                      <a:pt x="15" y="21"/>
                      <a:pt x="15" y="21"/>
                      <a:pt x="15" y="21"/>
                    </a:cubicBezTo>
                    <a:cubicBezTo>
                      <a:pt x="15" y="21"/>
                      <a:pt x="16" y="21"/>
                      <a:pt x="15" y="18"/>
                    </a:cubicBezTo>
                    <a:cubicBezTo>
                      <a:pt x="7" y="0"/>
                      <a:pt x="7" y="0"/>
                      <a:pt x="7" y="0"/>
                    </a:cubicBezTo>
                    <a:cubicBezTo>
                      <a:pt x="15" y="0"/>
                      <a:pt x="22" y="10"/>
                      <a:pt x="25" y="18"/>
                    </a:cubicBezTo>
                    <a:cubicBezTo>
                      <a:pt x="25" y="19"/>
                      <a:pt x="31" y="26"/>
                      <a:pt x="33" y="31"/>
                    </a:cubicBezTo>
                    <a:close/>
                  </a:path>
                </a:pathLst>
              </a:custGeom>
              <a:solidFill>
                <a:srgbClr val="F4D0A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íṡ1îḍè"/>
              <p:cNvSpPr/>
              <p:nvPr/>
            </p:nvSpPr>
            <p:spPr bwMode="auto">
              <a:xfrm>
                <a:off x="6908801" y="3513138"/>
                <a:ext cx="120650" cy="184150"/>
              </a:xfrm>
              <a:custGeom>
                <a:avLst/>
                <a:gdLst>
                  <a:gd name="T0" fmla="*/ 39 w 39"/>
                  <a:gd name="T1" fmla="*/ 49 h 60"/>
                  <a:gd name="T2" fmla="*/ 28 w 39"/>
                  <a:gd name="T3" fmla="*/ 59 h 60"/>
                  <a:gd name="T4" fmla="*/ 26 w 39"/>
                  <a:gd name="T5" fmla="*/ 60 h 60"/>
                  <a:gd name="T6" fmla="*/ 18 w 39"/>
                  <a:gd name="T7" fmla="*/ 45 h 60"/>
                  <a:gd name="T8" fmla="*/ 9 w 39"/>
                  <a:gd name="T9" fmla="*/ 41 h 60"/>
                  <a:gd name="T10" fmla="*/ 5 w 39"/>
                  <a:gd name="T11" fmla="*/ 38 h 60"/>
                  <a:gd name="T12" fmla="*/ 1 w 39"/>
                  <a:gd name="T13" fmla="*/ 16 h 60"/>
                  <a:gd name="T14" fmla="*/ 3 w 39"/>
                  <a:gd name="T15" fmla="*/ 12 h 60"/>
                  <a:gd name="T16" fmla="*/ 3 w 39"/>
                  <a:gd name="T17" fmla="*/ 11 h 60"/>
                  <a:gd name="T18" fmla="*/ 6 w 39"/>
                  <a:gd name="T19" fmla="*/ 9 h 60"/>
                  <a:gd name="T20" fmla="*/ 16 w 39"/>
                  <a:gd name="T21" fmla="*/ 16 h 60"/>
                  <a:gd name="T22" fmla="*/ 22 w 39"/>
                  <a:gd name="T23" fmla="*/ 18 h 60"/>
                  <a:gd name="T24" fmla="*/ 16 w 39"/>
                  <a:gd name="T25" fmla="*/ 7 h 60"/>
                  <a:gd name="T26" fmla="*/ 19 w 39"/>
                  <a:gd name="T27" fmla="*/ 1 h 60"/>
                  <a:gd name="T28" fmla="*/ 32 w 39"/>
                  <a:gd name="T29" fmla="*/ 21 h 60"/>
                  <a:gd name="T30" fmla="*/ 39 w 39"/>
                  <a:gd name="T31"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60">
                    <a:moveTo>
                      <a:pt x="39" y="49"/>
                    </a:moveTo>
                    <a:cubicBezTo>
                      <a:pt x="28" y="59"/>
                      <a:pt x="28" y="59"/>
                      <a:pt x="28" y="59"/>
                    </a:cubicBezTo>
                    <a:cubicBezTo>
                      <a:pt x="26" y="60"/>
                      <a:pt x="26" y="60"/>
                      <a:pt x="26" y="60"/>
                    </a:cubicBezTo>
                    <a:cubicBezTo>
                      <a:pt x="26" y="60"/>
                      <a:pt x="23" y="49"/>
                      <a:pt x="18" y="45"/>
                    </a:cubicBezTo>
                    <a:cubicBezTo>
                      <a:pt x="16" y="44"/>
                      <a:pt x="12" y="42"/>
                      <a:pt x="9" y="41"/>
                    </a:cubicBezTo>
                    <a:cubicBezTo>
                      <a:pt x="8" y="40"/>
                      <a:pt x="6" y="40"/>
                      <a:pt x="5" y="38"/>
                    </a:cubicBezTo>
                    <a:cubicBezTo>
                      <a:pt x="3" y="35"/>
                      <a:pt x="0" y="28"/>
                      <a:pt x="1" y="16"/>
                    </a:cubicBezTo>
                    <a:cubicBezTo>
                      <a:pt x="2" y="14"/>
                      <a:pt x="2" y="13"/>
                      <a:pt x="3" y="12"/>
                    </a:cubicBezTo>
                    <a:cubicBezTo>
                      <a:pt x="3" y="11"/>
                      <a:pt x="3" y="11"/>
                      <a:pt x="3" y="11"/>
                    </a:cubicBezTo>
                    <a:cubicBezTo>
                      <a:pt x="4" y="9"/>
                      <a:pt x="6" y="9"/>
                      <a:pt x="6" y="9"/>
                    </a:cubicBezTo>
                    <a:cubicBezTo>
                      <a:pt x="6" y="9"/>
                      <a:pt x="14" y="15"/>
                      <a:pt x="16" y="16"/>
                    </a:cubicBezTo>
                    <a:cubicBezTo>
                      <a:pt x="18" y="18"/>
                      <a:pt x="21" y="20"/>
                      <a:pt x="22" y="18"/>
                    </a:cubicBezTo>
                    <a:cubicBezTo>
                      <a:pt x="23" y="17"/>
                      <a:pt x="18" y="10"/>
                      <a:pt x="16" y="7"/>
                    </a:cubicBezTo>
                    <a:cubicBezTo>
                      <a:pt x="14" y="3"/>
                      <a:pt x="18" y="0"/>
                      <a:pt x="19" y="1"/>
                    </a:cubicBezTo>
                    <a:cubicBezTo>
                      <a:pt x="20" y="2"/>
                      <a:pt x="28" y="13"/>
                      <a:pt x="32" y="21"/>
                    </a:cubicBezTo>
                    <a:cubicBezTo>
                      <a:pt x="35" y="30"/>
                      <a:pt x="39" y="49"/>
                      <a:pt x="39" y="49"/>
                    </a:cubicBezTo>
                  </a:path>
                </a:pathLst>
              </a:custGeom>
              <a:solidFill>
                <a:srgbClr val="FFE1B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îŝḷïḋe"/>
              <p:cNvSpPr/>
              <p:nvPr/>
            </p:nvSpPr>
            <p:spPr bwMode="auto">
              <a:xfrm>
                <a:off x="6911976" y="3546476"/>
                <a:ext cx="90488" cy="150813"/>
              </a:xfrm>
              <a:custGeom>
                <a:avLst/>
                <a:gdLst>
                  <a:gd name="T0" fmla="*/ 2 w 29"/>
                  <a:gd name="T1" fmla="*/ 0 h 49"/>
                  <a:gd name="T2" fmla="*/ 2 w 29"/>
                  <a:gd name="T3" fmla="*/ 0 h 49"/>
                  <a:gd name="T4" fmla="*/ 2 w 29"/>
                  <a:gd name="T5" fmla="*/ 1 h 49"/>
                  <a:gd name="T6" fmla="*/ 0 w 29"/>
                  <a:gd name="T7" fmla="*/ 5 h 49"/>
                  <a:gd name="T8" fmla="*/ 0 w 29"/>
                  <a:gd name="T9" fmla="*/ 12 h 49"/>
                  <a:gd name="T10" fmla="*/ 4 w 29"/>
                  <a:gd name="T11" fmla="*/ 27 h 49"/>
                  <a:gd name="T12" fmla="*/ 8 w 29"/>
                  <a:gd name="T13" fmla="*/ 30 h 49"/>
                  <a:gd name="T14" fmla="*/ 17 w 29"/>
                  <a:gd name="T15" fmla="*/ 34 h 49"/>
                  <a:gd name="T16" fmla="*/ 25 w 29"/>
                  <a:gd name="T17" fmla="*/ 49 h 49"/>
                  <a:gd name="T18" fmla="*/ 27 w 29"/>
                  <a:gd name="T19" fmla="*/ 48 h 49"/>
                  <a:gd name="T20" fmla="*/ 29 w 29"/>
                  <a:gd name="T21" fmla="*/ 39 h 49"/>
                  <a:gd name="T22" fmla="*/ 23 w 29"/>
                  <a:gd name="T23" fmla="*/ 24 h 49"/>
                  <a:gd name="T24" fmla="*/ 15 w 29"/>
                  <a:gd name="T25" fmla="*/ 12 h 49"/>
                  <a:gd name="T26" fmla="*/ 5 w 29"/>
                  <a:gd name="T27" fmla="*/ 5 h 49"/>
                  <a:gd name="T28" fmla="*/ 2 w 29"/>
                  <a:gd name="T2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9">
                    <a:moveTo>
                      <a:pt x="2" y="0"/>
                    </a:moveTo>
                    <a:cubicBezTo>
                      <a:pt x="2" y="0"/>
                      <a:pt x="2" y="0"/>
                      <a:pt x="2" y="0"/>
                    </a:cubicBezTo>
                    <a:cubicBezTo>
                      <a:pt x="2" y="1"/>
                      <a:pt x="2" y="1"/>
                      <a:pt x="2" y="1"/>
                    </a:cubicBezTo>
                    <a:cubicBezTo>
                      <a:pt x="1" y="2"/>
                      <a:pt x="1" y="3"/>
                      <a:pt x="0" y="5"/>
                    </a:cubicBezTo>
                    <a:cubicBezTo>
                      <a:pt x="0" y="8"/>
                      <a:pt x="0" y="10"/>
                      <a:pt x="0" y="12"/>
                    </a:cubicBezTo>
                    <a:cubicBezTo>
                      <a:pt x="0" y="20"/>
                      <a:pt x="2" y="25"/>
                      <a:pt x="4" y="27"/>
                    </a:cubicBezTo>
                    <a:cubicBezTo>
                      <a:pt x="5" y="29"/>
                      <a:pt x="7" y="29"/>
                      <a:pt x="8" y="30"/>
                    </a:cubicBezTo>
                    <a:cubicBezTo>
                      <a:pt x="11" y="31"/>
                      <a:pt x="15" y="33"/>
                      <a:pt x="17" y="34"/>
                    </a:cubicBezTo>
                    <a:cubicBezTo>
                      <a:pt x="22" y="38"/>
                      <a:pt x="25" y="49"/>
                      <a:pt x="25" y="49"/>
                    </a:cubicBezTo>
                    <a:cubicBezTo>
                      <a:pt x="27" y="48"/>
                      <a:pt x="27" y="48"/>
                      <a:pt x="27" y="48"/>
                    </a:cubicBezTo>
                    <a:cubicBezTo>
                      <a:pt x="29" y="39"/>
                      <a:pt x="29" y="39"/>
                      <a:pt x="29" y="39"/>
                    </a:cubicBezTo>
                    <a:cubicBezTo>
                      <a:pt x="29" y="39"/>
                      <a:pt x="26" y="29"/>
                      <a:pt x="23" y="24"/>
                    </a:cubicBezTo>
                    <a:cubicBezTo>
                      <a:pt x="21" y="19"/>
                      <a:pt x="18" y="14"/>
                      <a:pt x="15" y="12"/>
                    </a:cubicBezTo>
                    <a:cubicBezTo>
                      <a:pt x="13" y="11"/>
                      <a:pt x="8" y="8"/>
                      <a:pt x="5" y="5"/>
                    </a:cubicBezTo>
                    <a:cubicBezTo>
                      <a:pt x="2" y="2"/>
                      <a:pt x="2" y="0"/>
                      <a:pt x="2" y="0"/>
                    </a:cubicBezTo>
                  </a:path>
                </a:pathLst>
              </a:custGeom>
              <a:solidFill>
                <a:srgbClr val="F4D3A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6" name="ïṣľide"/>
              <p:cNvSpPr/>
              <p:nvPr/>
            </p:nvSpPr>
            <p:spPr bwMode="auto">
              <a:xfrm>
                <a:off x="7288213" y="3043238"/>
                <a:ext cx="307975" cy="390525"/>
              </a:xfrm>
              <a:custGeom>
                <a:avLst/>
                <a:gdLst>
                  <a:gd name="T0" fmla="*/ 79 w 100"/>
                  <a:gd name="T1" fmla="*/ 96 h 127"/>
                  <a:gd name="T2" fmla="*/ 81 w 100"/>
                  <a:gd name="T3" fmla="*/ 99 h 127"/>
                  <a:gd name="T4" fmla="*/ 79 w 100"/>
                  <a:gd name="T5" fmla="*/ 110 h 127"/>
                  <a:gd name="T6" fmla="*/ 44 w 100"/>
                  <a:gd name="T7" fmla="*/ 127 h 127"/>
                  <a:gd name="T8" fmla="*/ 42 w 100"/>
                  <a:gd name="T9" fmla="*/ 127 h 127"/>
                  <a:gd name="T10" fmla="*/ 37 w 100"/>
                  <a:gd name="T11" fmla="*/ 126 h 127"/>
                  <a:gd name="T12" fmla="*/ 28 w 100"/>
                  <a:gd name="T13" fmla="*/ 125 h 127"/>
                  <a:gd name="T14" fmla="*/ 28 w 100"/>
                  <a:gd name="T15" fmla="*/ 113 h 127"/>
                  <a:gd name="T16" fmla="*/ 19 w 100"/>
                  <a:gd name="T17" fmla="*/ 99 h 127"/>
                  <a:gd name="T18" fmla="*/ 19 w 100"/>
                  <a:gd name="T19" fmla="*/ 99 h 127"/>
                  <a:gd name="T20" fmla="*/ 13 w 100"/>
                  <a:gd name="T21" fmla="*/ 95 h 127"/>
                  <a:gd name="T22" fmla="*/ 13 w 100"/>
                  <a:gd name="T23" fmla="*/ 94 h 127"/>
                  <a:gd name="T24" fmla="*/ 2 w 100"/>
                  <a:gd name="T25" fmla="*/ 37 h 127"/>
                  <a:gd name="T26" fmla="*/ 6 w 100"/>
                  <a:gd name="T27" fmla="*/ 15 h 127"/>
                  <a:gd name="T28" fmla="*/ 44 w 100"/>
                  <a:gd name="T29" fmla="*/ 6 h 127"/>
                  <a:gd name="T30" fmla="*/ 98 w 100"/>
                  <a:gd name="T31" fmla="*/ 46 h 127"/>
                  <a:gd name="T32" fmla="*/ 79 w 100"/>
                  <a:gd name="T33" fmla="*/ 9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27">
                    <a:moveTo>
                      <a:pt x="79" y="96"/>
                    </a:moveTo>
                    <a:cubicBezTo>
                      <a:pt x="81" y="99"/>
                      <a:pt x="81" y="99"/>
                      <a:pt x="81" y="99"/>
                    </a:cubicBezTo>
                    <a:cubicBezTo>
                      <a:pt x="79" y="110"/>
                      <a:pt x="79" y="110"/>
                      <a:pt x="79" y="110"/>
                    </a:cubicBezTo>
                    <a:cubicBezTo>
                      <a:pt x="44" y="127"/>
                      <a:pt x="44" y="127"/>
                      <a:pt x="44" y="127"/>
                    </a:cubicBezTo>
                    <a:cubicBezTo>
                      <a:pt x="42" y="127"/>
                      <a:pt x="42" y="127"/>
                      <a:pt x="42" y="127"/>
                    </a:cubicBezTo>
                    <a:cubicBezTo>
                      <a:pt x="37" y="126"/>
                      <a:pt x="37" y="126"/>
                      <a:pt x="37" y="126"/>
                    </a:cubicBezTo>
                    <a:cubicBezTo>
                      <a:pt x="28" y="125"/>
                      <a:pt x="28" y="125"/>
                      <a:pt x="28" y="125"/>
                    </a:cubicBezTo>
                    <a:cubicBezTo>
                      <a:pt x="28" y="113"/>
                      <a:pt x="28" y="113"/>
                      <a:pt x="28" y="113"/>
                    </a:cubicBezTo>
                    <a:cubicBezTo>
                      <a:pt x="28" y="107"/>
                      <a:pt x="25" y="101"/>
                      <a:pt x="19" y="99"/>
                    </a:cubicBezTo>
                    <a:cubicBezTo>
                      <a:pt x="19" y="99"/>
                      <a:pt x="19" y="99"/>
                      <a:pt x="19" y="99"/>
                    </a:cubicBezTo>
                    <a:cubicBezTo>
                      <a:pt x="17" y="98"/>
                      <a:pt x="15" y="97"/>
                      <a:pt x="13" y="95"/>
                    </a:cubicBezTo>
                    <a:cubicBezTo>
                      <a:pt x="13" y="94"/>
                      <a:pt x="13" y="94"/>
                      <a:pt x="13" y="94"/>
                    </a:cubicBezTo>
                    <a:cubicBezTo>
                      <a:pt x="6" y="87"/>
                      <a:pt x="0" y="71"/>
                      <a:pt x="2" y="37"/>
                    </a:cubicBezTo>
                    <a:cubicBezTo>
                      <a:pt x="2" y="31"/>
                      <a:pt x="4" y="21"/>
                      <a:pt x="6" y="15"/>
                    </a:cubicBezTo>
                    <a:cubicBezTo>
                      <a:pt x="11" y="6"/>
                      <a:pt x="22" y="0"/>
                      <a:pt x="44" y="6"/>
                    </a:cubicBezTo>
                    <a:cubicBezTo>
                      <a:pt x="80" y="16"/>
                      <a:pt x="96" y="32"/>
                      <a:pt x="98" y="46"/>
                    </a:cubicBezTo>
                    <a:cubicBezTo>
                      <a:pt x="100" y="61"/>
                      <a:pt x="79" y="96"/>
                      <a:pt x="79" y="96"/>
                    </a:cubicBezTo>
                    <a:close/>
                  </a:path>
                </a:pathLst>
              </a:custGeom>
              <a:solidFill>
                <a:srgbClr val="FFE1B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íşḻîḋè"/>
              <p:cNvSpPr/>
              <p:nvPr/>
            </p:nvSpPr>
            <p:spPr bwMode="auto">
              <a:xfrm>
                <a:off x="7327901" y="3375026"/>
                <a:ext cx="39688" cy="33338"/>
              </a:xfrm>
              <a:custGeom>
                <a:avLst/>
                <a:gdLst>
                  <a:gd name="T0" fmla="*/ 2 w 13"/>
                  <a:gd name="T1" fmla="*/ 11 h 11"/>
                  <a:gd name="T2" fmla="*/ 0 w 13"/>
                  <a:gd name="T3" fmla="*/ 7 h 11"/>
                  <a:gd name="T4" fmla="*/ 10 w 13"/>
                  <a:gd name="T5" fmla="*/ 0 h 11"/>
                  <a:gd name="T6" fmla="*/ 13 w 13"/>
                  <a:gd name="T7" fmla="*/ 3 h 11"/>
                  <a:gd name="T8" fmla="*/ 2 w 13"/>
                  <a:gd name="T9" fmla="*/ 11 h 11"/>
                </a:gdLst>
                <a:ahLst/>
                <a:cxnLst>
                  <a:cxn ang="0">
                    <a:pos x="T0" y="T1"/>
                  </a:cxn>
                  <a:cxn ang="0">
                    <a:pos x="T2" y="T3"/>
                  </a:cxn>
                  <a:cxn ang="0">
                    <a:pos x="T4" y="T5"/>
                  </a:cxn>
                  <a:cxn ang="0">
                    <a:pos x="T6" y="T7"/>
                  </a:cxn>
                  <a:cxn ang="0">
                    <a:pos x="T8" y="T9"/>
                  </a:cxn>
                </a:cxnLst>
                <a:rect l="0" t="0" r="r" b="b"/>
                <a:pathLst>
                  <a:path w="13" h="11">
                    <a:moveTo>
                      <a:pt x="2" y="11"/>
                    </a:moveTo>
                    <a:cubicBezTo>
                      <a:pt x="0" y="7"/>
                      <a:pt x="0" y="7"/>
                      <a:pt x="0" y="7"/>
                    </a:cubicBezTo>
                    <a:cubicBezTo>
                      <a:pt x="0" y="7"/>
                      <a:pt x="9" y="2"/>
                      <a:pt x="10" y="0"/>
                    </a:cubicBezTo>
                    <a:cubicBezTo>
                      <a:pt x="10" y="0"/>
                      <a:pt x="11" y="1"/>
                      <a:pt x="13" y="3"/>
                    </a:cubicBezTo>
                    <a:cubicBezTo>
                      <a:pt x="13" y="3"/>
                      <a:pt x="10" y="8"/>
                      <a:pt x="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ïš1îḋê"/>
              <p:cNvSpPr/>
              <p:nvPr/>
            </p:nvSpPr>
            <p:spPr bwMode="auto">
              <a:xfrm>
                <a:off x="7334251" y="3381376"/>
                <a:ext cx="58738" cy="79375"/>
              </a:xfrm>
              <a:custGeom>
                <a:avLst/>
                <a:gdLst>
                  <a:gd name="T0" fmla="*/ 0 w 19"/>
                  <a:gd name="T1" fmla="*/ 9 h 26"/>
                  <a:gd name="T2" fmla="*/ 11 w 19"/>
                  <a:gd name="T3" fmla="*/ 0 h 26"/>
                  <a:gd name="T4" fmla="*/ 17 w 19"/>
                  <a:gd name="T5" fmla="*/ 9 h 26"/>
                  <a:gd name="T6" fmla="*/ 18 w 19"/>
                  <a:gd name="T7" fmla="*/ 23 h 26"/>
                  <a:gd name="T8" fmla="*/ 7 w 19"/>
                  <a:gd name="T9" fmla="*/ 26 h 26"/>
                  <a:gd name="T10" fmla="*/ 0 w 19"/>
                  <a:gd name="T11" fmla="*/ 9 h 26"/>
                </a:gdLst>
                <a:ahLst/>
                <a:cxnLst>
                  <a:cxn ang="0">
                    <a:pos x="T0" y="T1"/>
                  </a:cxn>
                  <a:cxn ang="0">
                    <a:pos x="T2" y="T3"/>
                  </a:cxn>
                  <a:cxn ang="0">
                    <a:pos x="T4" y="T5"/>
                  </a:cxn>
                  <a:cxn ang="0">
                    <a:pos x="T6" y="T7"/>
                  </a:cxn>
                  <a:cxn ang="0">
                    <a:pos x="T8" y="T9"/>
                  </a:cxn>
                  <a:cxn ang="0">
                    <a:pos x="T10" y="T11"/>
                  </a:cxn>
                </a:cxnLst>
                <a:rect l="0" t="0" r="r" b="b"/>
                <a:pathLst>
                  <a:path w="19" h="26">
                    <a:moveTo>
                      <a:pt x="0" y="9"/>
                    </a:moveTo>
                    <a:cubicBezTo>
                      <a:pt x="0" y="9"/>
                      <a:pt x="8" y="3"/>
                      <a:pt x="11" y="0"/>
                    </a:cubicBezTo>
                    <a:cubicBezTo>
                      <a:pt x="11" y="0"/>
                      <a:pt x="14" y="5"/>
                      <a:pt x="17" y="9"/>
                    </a:cubicBezTo>
                    <a:cubicBezTo>
                      <a:pt x="19" y="13"/>
                      <a:pt x="18" y="23"/>
                      <a:pt x="18" y="23"/>
                    </a:cubicBezTo>
                    <a:cubicBezTo>
                      <a:pt x="7" y="26"/>
                      <a:pt x="7" y="26"/>
                      <a:pt x="7" y="26"/>
                    </a:cubicBezTo>
                    <a:lnTo>
                      <a:pt x="0" y="9"/>
                    </a:ln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ïṧḻîḍê"/>
              <p:cNvSpPr/>
              <p:nvPr/>
            </p:nvSpPr>
            <p:spPr bwMode="auto">
              <a:xfrm>
                <a:off x="7346951" y="3348038"/>
                <a:ext cx="53975" cy="82550"/>
              </a:xfrm>
              <a:custGeom>
                <a:avLst/>
                <a:gdLst>
                  <a:gd name="T0" fmla="*/ 9 w 18"/>
                  <a:gd name="T1" fmla="*/ 26 h 27"/>
                  <a:gd name="T2" fmla="*/ 9 w 18"/>
                  <a:gd name="T3" fmla="*/ 14 h 27"/>
                  <a:gd name="T4" fmla="*/ 0 w 18"/>
                  <a:gd name="T5" fmla="*/ 0 h 27"/>
                  <a:gd name="T6" fmla="*/ 15 w 18"/>
                  <a:gd name="T7" fmla="*/ 7 h 27"/>
                  <a:gd name="T8" fmla="*/ 18 w 18"/>
                  <a:gd name="T9" fmla="*/ 27 h 27"/>
                  <a:gd name="T10" fmla="*/ 9 w 18"/>
                  <a:gd name="T11" fmla="*/ 26 h 27"/>
                </a:gdLst>
                <a:ahLst/>
                <a:cxnLst>
                  <a:cxn ang="0">
                    <a:pos x="T0" y="T1"/>
                  </a:cxn>
                  <a:cxn ang="0">
                    <a:pos x="T2" y="T3"/>
                  </a:cxn>
                  <a:cxn ang="0">
                    <a:pos x="T4" y="T5"/>
                  </a:cxn>
                  <a:cxn ang="0">
                    <a:pos x="T6" y="T7"/>
                  </a:cxn>
                  <a:cxn ang="0">
                    <a:pos x="T8" y="T9"/>
                  </a:cxn>
                  <a:cxn ang="0">
                    <a:pos x="T10" y="T11"/>
                  </a:cxn>
                </a:cxnLst>
                <a:rect l="0" t="0" r="r" b="b"/>
                <a:pathLst>
                  <a:path w="18" h="27">
                    <a:moveTo>
                      <a:pt x="9" y="26"/>
                    </a:moveTo>
                    <a:cubicBezTo>
                      <a:pt x="9" y="14"/>
                      <a:pt x="9" y="14"/>
                      <a:pt x="9" y="14"/>
                    </a:cubicBezTo>
                    <a:cubicBezTo>
                      <a:pt x="9" y="8"/>
                      <a:pt x="6" y="2"/>
                      <a:pt x="0" y="0"/>
                    </a:cubicBezTo>
                    <a:cubicBezTo>
                      <a:pt x="2" y="0"/>
                      <a:pt x="8" y="3"/>
                      <a:pt x="15" y="7"/>
                    </a:cubicBezTo>
                    <a:cubicBezTo>
                      <a:pt x="18" y="9"/>
                      <a:pt x="18" y="18"/>
                      <a:pt x="18" y="27"/>
                    </a:cubicBezTo>
                    <a:lnTo>
                      <a:pt x="9" y="26"/>
                    </a:lnTo>
                    <a:close/>
                  </a:path>
                </a:pathLst>
              </a:custGeom>
              <a:solidFill>
                <a:srgbClr val="E9C69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 name="ï$lîďê"/>
              <p:cNvSpPr/>
              <p:nvPr/>
            </p:nvSpPr>
            <p:spPr bwMode="auto">
              <a:xfrm>
                <a:off x="6973888" y="3630613"/>
                <a:ext cx="58738" cy="66675"/>
              </a:xfrm>
              <a:custGeom>
                <a:avLst/>
                <a:gdLst>
                  <a:gd name="T0" fmla="*/ 2 w 19"/>
                  <a:gd name="T1" fmla="*/ 22 h 22"/>
                  <a:gd name="T2" fmla="*/ 0 w 19"/>
                  <a:gd name="T3" fmla="*/ 16 h 22"/>
                  <a:gd name="T4" fmla="*/ 1 w 19"/>
                  <a:gd name="T5" fmla="*/ 12 h 22"/>
                  <a:gd name="T6" fmla="*/ 6 w 19"/>
                  <a:gd name="T7" fmla="*/ 4 h 22"/>
                  <a:gd name="T8" fmla="*/ 16 w 19"/>
                  <a:gd name="T9" fmla="*/ 2 h 22"/>
                  <a:gd name="T10" fmla="*/ 18 w 19"/>
                  <a:gd name="T11" fmla="*/ 7 h 22"/>
                  <a:gd name="T12" fmla="*/ 19 w 19"/>
                  <a:gd name="T13" fmla="*/ 13 h 22"/>
                  <a:gd name="T14" fmla="*/ 14 w 19"/>
                  <a:gd name="T15" fmla="*/ 20 h 22"/>
                  <a:gd name="T16" fmla="*/ 2 w 1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2">
                    <a:moveTo>
                      <a:pt x="2" y="22"/>
                    </a:moveTo>
                    <a:cubicBezTo>
                      <a:pt x="0" y="16"/>
                      <a:pt x="0" y="16"/>
                      <a:pt x="0" y="16"/>
                    </a:cubicBezTo>
                    <a:cubicBezTo>
                      <a:pt x="0" y="14"/>
                      <a:pt x="0" y="13"/>
                      <a:pt x="1" y="12"/>
                    </a:cubicBezTo>
                    <a:cubicBezTo>
                      <a:pt x="2" y="10"/>
                      <a:pt x="4" y="6"/>
                      <a:pt x="6" y="4"/>
                    </a:cubicBezTo>
                    <a:cubicBezTo>
                      <a:pt x="9" y="1"/>
                      <a:pt x="13" y="0"/>
                      <a:pt x="16" y="2"/>
                    </a:cubicBezTo>
                    <a:cubicBezTo>
                      <a:pt x="17" y="3"/>
                      <a:pt x="18" y="5"/>
                      <a:pt x="18" y="7"/>
                    </a:cubicBezTo>
                    <a:cubicBezTo>
                      <a:pt x="19" y="8"/>
                      <a:pt x="19" y="12"/>
                      <a:pt x="19" y="13"/>
                    </a:cubicBezTo>
                    <a:cubicBezTo>
                      <a:pt x="19" y="13"/>
                      <a:pt x="14" y="19"/>
                      <a:pt x="14" y="20"/>
                    </a:cubicBezTo>
                    <a:cubicBezTo>
                      <a:pt x="13" y="20"/>
                      <a:pt x="2" y="22"/>
                      <a:pt x="2" y="22"/>
                    </a:cubicBez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 name="iṩḻïḋè"/>
              <p:cNvSpPr/>
              <p:nvPr/>
            </p:nvSpPr>
            <p:spPr bwMode="auto">
              <a:xfrm>
                <a:off x="7396163" y="4191001"/>
                <a:ext cx="279400" cy="1141413"/>
              </a:xfrm>
              <a:custGeom>
                <a:avLst/>
                <a:gdLst>
                  <a:gd name="T0" fmla="*/ 79 w 91"/>
                  <a:gd name="T1" fmla="*/ 46 h 372"/>
                  <a:gd name="T2" fmla="*/ 65 w 91"/>
                  <a:gd name="T3" fmla="*/ 145 h 372"/>
                  <a:gd name="T4" fmla="*/ 64 w 91"/>
                  <a:gd name="T5" fmla="*/ 351 h 372"/>
                  <a:gd name="T6" fmla="*/ 56 w 91"/>
                  <a:gd name="T7" fmla="*/ 369 h 372"/>
                  <a:gd name="T8" fmla="*/ 37 w 91"/>
                  <a:gd name="T9" fmla="*/ 368 h 372"/>
                  <a:gd name="T10" fmla="*/ 36 w 91"/>
                  <a:gd name="T11" fmla="*/ 368 h 372"/>
                  <a:gd name="T12" fmla="*/ 13 w 91"/>
                  <a:gd name="T13" fmla="*/ 329 h 372"/>
                  <a:gd name="T14" fmla="*/ 8 w 91"/>
                  <a:gd name="T15" fmla="*/ 159 h 372"/>
                  <a:gd name="T16" fmla="*/ 0 w 91"/>
                  <a:gd name="T17" fmla="*/ 66 h 372"/>
                  <a:gd name="T18" fmla="*/ 3 w 91"/>
                  <a:gd name="T19" fmla="*/ 0 h 372"/>
                  <a:gd name="T20" fmla="*/ 84 w 91"/>
                  <a:gd name="T21" fmla="*/ 0 h 372"/>
                  <a:gd name="T22" fmla="*/ 84 w 91"/>
                  <a:gd name="T23" fmla="*/ 0 h 372"/>
                  <a:gd name="T24" fmla="*/ 84 w 91"/>
                  <a:gd name="T25" fmla="*/ 0 h 372"/>
                  <a:gd name="T26" fmla="*/ 79 w 91"/>
                  <a:gd name="T27" fmla="*/ 4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372">
                    <a:moveTo>
                      <a:pt x="79" y="46"/>
                    </a:moveTo>
                    <a:cubicBezTo>
                      <a:pt x="71" y="91"/>
                      <a:pt x="65" y="145"/>
                      <a:pt x="65" y="145"/>
                    </a:cubicBezTo>
                    <a:cubicBezTo>
                      <a:pt x="65" y="145"/>
                      <a:pt x="79" y="255"/>
                      <a:pt x="64" y="351"/>
                    </a:cubicBezTo>
                    <a:cubicBezTo>
                      <a:pt x="63" y="355"/>
                      <a:pt x="61" y="365"/>
                      <a:pt x="56" y="369"/>
                    </a:cubicBezTo>
                    <a:cubicBezTo>
                      <a:pt x="52" y="371"/>
                      <a:pt x="44" y="372"/>
                      <a:pt x="37" y="368"/>
                    </a:cubicBezTo>
                    <a:cubicBezTo>
                      <a:pt x="36" y="368"/>
                      <a:pt x="36" y="368"/>
                      <a:pt x="36" y="368"/>
                    </a:cubicBezTo>
                    <a:cubicBezTo>
                      <a:pt x="13" y="356"/>
                      <a:pt x="16" y="339"/>
                      <a:pt x="13" y="329"/>
                    </a:cubicBezTo>
                    <a:cubicBezTo>
                      <a:pt x="13" y="286"/>
                      <a:pt x="17" y="182"/>
                      <a:pt x="8" y="159"/>
                    </a:cubicBezTo>
                    <a:cubicBezTo>
                      <a:pt x="0" y="66"/>
                      <a:pt x="0" y="66"/>
                      <a:pt x="0" y="66"/>
                    </a:cubicBezTo>
                    <a:cubicBezTo>
                      <a:pt x="3" y="0"/>
                      <a:pt x="3" y="0"/>
                      <a:pt x="3" y="0"/>
                    </a:cubicBezTo>
                    <a:cubicBezTo>
                      <a:pt x="84" y="0"/>
                      <a:pt x="84" y="0"/>
                      <a:pt x="84" y="0"/>
                    </a:cubicBezTo>
                    <a:cubicBezTo>
                      <a:pt x="84" y="0"/>
                      <a:pt x="84" y="0"/>
                      <a:pt x="84" y="0"/>
                    </a:cubicBezTo>
                    <a:cubicBezTo>
                      <a:pt x="84" y="0"/>
                      <a:pt x="84" y="0"/>
                      <a:pt x="84" y="0"/>
                    </a:cubicBezTo>
                    <a:cubicBezTo>
                      <a:pt x="84" y="0"/>
                      <a:pt x="91" y="18"/>
                      <a:pt x="79" y="46"/>
                    </a:cubicBezTo>
                    <a:close/>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íṧļîďé"/>
              <p:cNvSpPr/>
              <p:nvPr/>
            </p:nvSpPr>
            <p:spPr bwMode="auto">
              <a:xfrm>
                <a:off x="7396163" y="4191001"/>
                <a:ext cx="190500" cy="1130300"/>
              </a:xfrm>
              <a:custGeom>
                <a:avLst/>
                <a:gdLst>
                  <a:gd name="T0" fmla="*/ 55 w 62"/>
                  <a:gd name="T1" fmla="*/ 48 h 368"/>
                  <a:gd name="T2" fmla="*/ 35 w 62"/>
                  <a:gd name="T3" fmla="*/ 155 h 368"/>
                  <a:gd name="T4" fmla="*/ 36 w 62"/>
                  <a:gd name="T5" fmla="*/ 368 h 368"/>
                  <a:gd name="T6" fmla="*/ 13 w 62"/>
                  <a:gd name="T7" fmla="*/ 329 h 368"/>
                  <a:gd name="T8" fmla="*/ 8 w 62"/>
                  <a:gd name="T9" fmla="*/ 159 h 368"/>
                  <a:gd name="T10" fmla="*/ 0 w 62"/>
                  <a:gd name="T11" fmla="*/ 66 h 368"/>
                  <a:gd name="T12" fmla="*/ 3 w 62"/>
                  <a:gd name="T13" fmla="*/ 0 h 368"/>
                  <a:gd name="T14" fmla="*/ 59 w 62"/>
                  <a:gd name="T15" fmla="*/ 0 h 368"/>
                  <a:gd name="T16" fmla="*/ 55 w 62"/>
                  <a:gd name="T17" fmla="*/ 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68">
                    <a:moveTo>
                      <a:pt x="55" y="48"/>
                    </a:moveTo>
                    <a:cubicBezTo>
                      <a:pt x="47" y="73"/>
                      <a:pt x="37" y="139"/>
                      <a:pt x="35" y="155"/>
                    </a:cubicBezTo>
                    <a:cubicBezTo>
                      <a:pt x="35" y="155"/>
                      <a:pt x="43" y="281"/>
                      <a:pt x="36" y="368"/>
                    </a:cubicBezTo>
                    <a:cubicBezTo>
                      <a:pt x="13" y="356"/>
                      <a:pt x="16" y="339"/>
                      <a:pt x="13" y="329"/>
                    </a:cubicBezTo>
                    <a:cubicBezTo>
                      <a:pt x="13" y="286"/>
                      <a:pt x="17" y="182"/>
                      <a:pt x="8" y="159"/>
                    </a:cubicBezTo>
                    <a:cubicBezTo>
                      <a:pt x="0" y="66"/>
                      <a:pt x="0" y="66"/>
                      <a:pt x="0" y="66"/>
                    </a:cubicBezTo>
                    <a:cubicBezTo>
                      <a:pt x="3" y="0"/>
                      <a:pt x="3" y="0"/>
                      <a:pt x="3" y="0"/>
                    </a:cubicBezTo>
                    <a:cubicBezTo>
                      <a:pt x="59" y="0"/>
                      <a:pt x="59" y="0"/>
                      <a:pt x="59" y="0"/>
                    </a:cubicBezTo>
                    <a:cubicBezTo>
                      <a:pt x="59" y="0"/>
                      <a:pt x="62" y="23"/>
                      <a:pt x="55" y="48"/>
                    </a:cubicBezTo>
                    <a:close/>
                  </a:path>
                </a:pathLst>
              </a:custGeom>
              <a:solidFill>
                <a:srgbClr val="2D2D2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 name="iŝ1îḓé"/>
              <p:cNvSpPr/>
              <p:nvPr/>
            </p:nvSpPr>
            <p:spPr bwMode="auto">
              <a:xfrm>
                <a:off x="7192963" y="4252913"/>
                <a:ext cx="354013" cy="1125538"/>
              </a:xfrm>
              <a:custGeom>
                <a:avLst/>
                <a:gdLst>
                  <a:gd name="T0" fmla="*/ 115 w 115"/>
                  <a:gd name="T1" fmla="*/ 2 h 367"/>
                  <a:gd name="T2" fmla="*/ 98 w 115"/>
                  <a:gd name="T3" fmla="*/ 44 h 367"/>
                  <a:gd name="T4" fmla="*/ 94 w 115"/>
                  <a:gd name="T5" fmla="*/ 51 h 367"/>
                  <a:gd name="T6" fmla="*/ 84 w 115"/>
                  <a:gd name="T7" fmla="*/ 87 h 367"/>
                  <a:gd name="T8" fmla="*/ 69 w 115"/>
                  <a:gd name="T9" fmla="*/ 153 h 367"/>
                  <a:gd name="T10" fmla="*/ 66 w 115"/>
                  <a:gd name="T11" fmla="*/ 354 h 367"/>
                  <a:gd name="T12" fmla="*/ 55 w 115"/>
                  <a:gd name="T13" fmla="*/ 366 h 367"/>
                  <a:gd name="T14" fmla="*/ 46 w 115"/>
                  <a:gd name="T15" fmla="*/ 367 h 367"/>
                  <a:gd name="T16" fmla="*/ 39 w 115"/>
                  <a:gd name="T17" fmla="*/ 365 h 367"/>
                  <a:gd name="T18" fmla="*/ 16 w 115"/>
                  <a:gd name="T19" fmla="*/ 339 h 367"/>
                  <a:gd name="T20" fmla="*/ 8 w 115"/>
                  <a:gd name="T21" fmla="*/ 169 h 367"/>
                  <a:gd name="T22" fmla="*/ 6 w 115"/>
                  <a:gd name="T23" fmla="*/ 149 h 367"/>
                  <a:gd name="T24" fmla="*/ 2 w 115"/>
                  <a:gd name="T25" fmla="*/ 71 h 367"/>
                  <a:gd name="T26" fmla="*/ 1 w 115"/>
                  <a:gd name="T27" fmla="*/ 0 h 367"/>
                  <a:gd name="T28" fmla="*/ 68 w 115"/>
                  <a:gd name="T29" fmla="*/ 1 h 367"/>
                  <a:gd name="T30" fmla="*/ 115 w 115"/>
                  <a:gd name="T31" fmla="*/ 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367">
                    <a:moveTo>
                      <a:pt x="115" y="2"/>
                    </a:moveTo>
                    <a:cubicBezTo>
                      <a:pt x="113" y="13"/>
                      <a:pt x="108" y="29"/>
                      <a:pt x="98" y="44"/>
                    </a:cubicBezTo>
                    <a:cubicBezTo>
                      <a:pt x="96" y="46"/>
                      <a:pt x="95" y="49"/>
                      <a:pt x="94" y="51"/>
                    </a:cubicBezTo>
                    <a:cubicBezTo>
                      <a:pt x="93" y="52"/>
                      <a:pt x="89" y="67"/>
                      <a:pt x="84" y="87"/>
                    </a:cubicBezTo>
                    <a:cubicBezTo>
                      <a:pt x="79" y="107"/>
                      <a:pt x="73" y="132"/>
                      <a:pt x="69" y="153"/>
                    </a:cubicBezTo>
                    <a:cubicBezTo>
                      <a:pt x="72" y="180"/>
                      <a:pt x="78" y="273"/>
                      <a:pt x="66" y="354"/>
                    </a:cubicBezTo>
                    <a:cubicBezTo>
                      <a:pt x="65" y="360"/>
                      <a:pt x="61" y="365"/>
                      <a:pt x="55" y="366"/>
                    </a:cubicBezTo>
                    <a:cubicBezTo>
                      <a:pt x="52" y="367"/>
                      <a:pt x="49" y="367"/>
                      <a:pt x="46" y="367"/>
                    </a:cubicBezTo>
                    <a:cubicBezTo>
                      <a:pt x="44" y="367"/>
                      <a:pt x="41" y="367"/>
                      <a:pt x="39" y="365"/>
                    </a:cubicBezTo>
                    <a:cubicBezTo>
                      <a:pt x="25" y="360"/>
                      <a:pt x="16" y="339"/>
                      <a:pt x="16" y="339"/>
                    </a:cubicBezTo>
                    <a:cubicBezTo>
                      <a:pt x="16" y="339"/>
                      <a:pt x="15" y="204"/>
                      <a:pt x="8" y="169"/>
                    </a:cubicBezTo>
                    <a:cubicBezTo>
                      <a:pt x="7" y="162"/>
                      <a:pt x="6" y="155"/>
                      <a:pt x="6" y="149"/>
                    </a:cubicBezTo>
                    <a:cubicBezTo>
                      <a:pt x="5" y="127"/>
                      <a:pt x="2" y="88"/>
                      <a:pt x="2" y="71"/>
                    </a:cubicBezTo>
                    <a:cubicBezTo>
                      <a:pt x="0" y="39"/>
                      <a:pt x="0" y="12"/>
                      <a:pt x="1" y="0"/>
                    </a:cubicBezTo>
                    <a:cubicBezTo>
                      <a:pt x="68" y="1"/>
                      <a:pt x="68" y="1"/>
                      <a:pt x="68" y="1"/>
                    </a:cubicBezTo>
                    <a:lnTo>
                      <a:pt x="115" y="2"/>
                    </a:lnTo>
                    <a:close/>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4" name="íšľïďè"/>
              <p:cNvSpPr/>
              <p:nvPr/>
            </p:nvSpPr>
            <p:spPr bwMode="auto">
              <a:xfrm>
                <a:off x="7192963" y="4252913"/>
                <a:ext cx="207963" cy="1125538"/>
              </a:xfrm>
              <a:custGeom>
                <a:avLst/>
                <a:gdLst>
                  <a:gd name="T0" fmla="*/ 68 w 68"/>
                  <a:gd name="T1" fmla="*/ 1 h 367"/>
                  <a:gd name="T2" fmla="*/ 67 w 68"/>
                  <a:gd name="T3" fmla="*/ 8 h 367"/>
                  <a:gd name="T4" fmla="*/ 58 w 68"/>
                  <a:gd name="T5" fmla="*/ 50 h 367"/>
                  <a:gd name="T6" fmla="*/ 40 w 68"/>
                  <a:gd name="T7" fmla="*/ 156 h 367"/>
                  <a:gd name="T8" fmla="*/ 46 w 68"/>
                  <a:gd name="T9" fmla="*/ 367 h 367"/>
                  <a:gd name="T10" fmla="*/ 39 w 68"/>
                  <a:gd name="T11" fmla="*/ 365 h 367"/>
                  <a:gd name="T12" fmla="*/ 16 w 68"/>
                  <a:gd name="T13" fmla="*/ 339 h 367"/>
                  <a:gd name="T14" fmla="*/ 8 w 68"/>
                  <a:gd name="T15" fmla="*/ 169 h 367"/>
                  <a:gd name="T16" fmla="*/ 6 w 68"/>
                  <a:gd name="T17" fmla="*/ 149 h 367"/>
                  <a:gd name="T18" fmla="*/ 2 w 68"/>
                  <a:gd name="T19" fmla="*/ 71 h 367"/>
                  <a:gd name="T20" fmla="*/ 1 w 68"/>
                  <a:gd name="T21" fmla="*/ 0 h 367"/>
                  <a:gd name="T22" fmla="*/ 68 w 68"/>
                  <a:gd name="T23" fmla="*/ 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367">
                    <a:moveTo>
                      <a:pt x="68" y="1"/>
                    </a:moveTo>
                    <a:cubicBezTo>
                      <a:pt x="67" y="5"/>
                      <a:pt x="67" y="8"/>
                      <a:pt x="67" y="8"/>
                    </a:cubicBezTo>
                    <a:cubicBezTo>
                      <a:pt x="67" y="8"/>
                      <a:pt x="66" y="24"/>
                      <a:pt x="58" y="50"/>
                    </a:cubicBezTo>
                    <a:cubicBezTo>
                      <a:pt x="49" y="75"/>
                      <a:pt x="41" y="134"/>
                      <a:pt x="40" y="156"/>
                    </a:cubicBezTo>
                    <a:cubicBezTo>
                      <a:pt x="39" y="177"/>
                      <a:pt x="50" y="275"/>
                      <a:pt x="46" y="367"/>
                    </a:cubicBezTo>
                    <a:cubicBezTo>
                      <a:pt x="44" y="367"/>
                      <a:pt x="41" y="367"/>
                      <a:pt x="39" y="365"/>
                    </a:cubicBezTo>
                    <a:cubicBezTo>
                      <a:pt x="25" y="360"/>
                      <a:pt x="16" y="339"/>
                      <a:pt x="16" y="339"/>
                    </a:cubicBezTo>
                    <a:cubicBezTo>
                      <a:pt x="16" y="339"/>
                      <a:pt x="15" y="204"/>
                      <a:pt x="8" y="169"/>
                    </a:cubicBezTo>
                    <a:cubicBezTo>
                      <a:pt x="7" y="162"/>
                      <a:pt x="6" y="155"/>
                      <a:pt x="6" y="149"/>
                    </a:cubicBezTo>
                    <a:cubicBezTo>
                      <a:pt x="5" y="127"/>
                      <a:pt x="2" y="88"/>
                      <a:pt x="2" y="71"/>
                    </a:cubicBezTo>
                    <a:cubicBezTo>
                      <a:pt x="0" y="39"/>
                      <a:pt x="0" y="12"/>
                      <a:pt x="1" y="0"/>
                    </a:cubicBezTo>
                    <a:lnTo>
                      <a:pt x="68" y="1"/>
                    </a:lnTo>
                    <a:close/>
                  </a:path>
                </a:pathLst>
              </a:custGeom>
              <a:solidFill>
                <a:srgbClr val="2D2D2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iślîḋê"/>
              <p:cNvSpPr/>
              <p:nvPr/>
            </p:nvSpPr>
            <p:spPr bwMode="auto">
              <a:xfrm>
                <a:off x="7186613" y="3332163"/>
                <a:ext cx="561975" cy="1022350"/>
              </a:xfrm>
              <a:custGeom>
                <a:avLst/>
                <a:gdLst>
                  <a:gd name="T0" fmla="*/ 160 w 183"/>
                  <a:gd name="T1" fmla="*/ 114 h 333"/>
                  <a:gd name="T2" fmla="*/ 150 w 183"/>
                  <a:gd name="T3" fmla="*/ 223 h 333"/>
                  <a:gd name="T4" fmla="*/ 160 w 183"/>
                  <a:gd name="T5" fmla="*/ 276 h 333"/>
                  <a:gd name="T6" fmla="*/ 66 w 183"/>
                  <a:gd name="T7" fmla="*/ 332 h 333"/>
                  <a:gd name="T8" fmla="*/ 54 w 183"/>
                  <a:gd name="T9" fmla="*/ 332 h 333"/>
                  <a:gd name="T10" fmla="*/ 0 w 183"/>
                  <a:gd name="T11" fmla="*/ 303 h 333"/>
                  <a:gd name="T12" fmla="*/ 10 w 183"/>
                  <a:gd name="T13" fmla="*/ 153 h 333"/>
                  <a:gd name="T14" fmla="*/ 22 w 183"/>
                  <a:gd name="T15" fmla="*/ 78 h 333"/>
                  <a:gd name="T16" fmla="*/ 25 w 183"/>
                  <a:gd name="T17" fmla="*/ 69 h 333"/>
                  <a:gd name="T18" fmla="*/ 51 w 183"/>
                  <a:gd name="T19" fmla="*/ 49 h 333"/>
                  <a:gd name="T20" fmla="*/ 51 w 183"/>
                  <a:gd name="T21" fmla="*/ 48 h 333"/>
                  <a:gd name="T22" fmla="*/ 79 w 183"/>
                  <a:gd name="T23" fmla="*/ 31 h 333"/>
                  <a:gd name="T24" fmla="*/ 79 w 183"/>
                  <a:gd name="T25" fmla="*/ 31 h 333"/>
                  <a:gd name="T26" fmla="*/ 116 w 183"/>
                  <a:gd name="T27" fmla="*/ 11 h 333"/>
                  <a:gd name="T28" fmla="*/ 120 w 183"/>
                  <a:gd name="T29" fmla="*/ 9 h 333"/>
                  <a:gd name="T30" fmla="*/ 136 w 183"/>
                  <a:gd name="T31" fmla="*/ 3 h 333"/>
                  <a:gd name="T32" fmla="*/ 177 w 183"/>
                  <a:gd name="T33" fmla="*/ 35 h 333"/>
                  <a:gd name="T34" fmla="*/ 160 w 183"/>
                  <a:gd name="T35" fmla="*/ 1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3" h="333">
                    <a:moveTo>
                      <a:pt x="160" y="114"/>
                    </a:moveTo>
                    <a:cubicBezTo>
                      <a:pt x="150" y="147"/>
                      <a:pt x="144" y="200"/>
                      <a:pt x="150" y="223"/>
                    </a:cubicBezTo>
                    <a:cubicBezTo>
                      <a:pt x="157" y="245"/>
                      <a:pt x="160" y="276"/>
                      <a:pt x="160" y="276"/>
                    </a:cubicBezTo>
                    <a:cubicBezTo>
                      <a:pt x="154" y="293"/>
                      <a:pt x="98" y="329"/>
                      <a:pt x="66" y="332"/>
                    </a:cubicBezTo>
                    <a:cubicBezTo>
                      <a:pt x="62" y="333"/>
                      <a:pt x="58" y="332"/>
                      <a:pt x="54" y="332"/>
                    </a:cubicBezTo>
                    <a:cubicBezTo>
                      <a:pt x="26" y="328"/>
                      <a:pt x="0" y="303"/>
                      <a:pt x="0" y="303"/>
                    </a:cubicBezTo>
                    <a:cubicBezTo>
                      <a:pt x="0" y="303"/>
                      <a:pt x="6" y="211"/>
                      <a:pt x="10" y="153"/>
                    </a:cubicBezTo>
                    <a:cubicBezTo>
                      <a:pt x="13" y="114"/>
                      <a:pt x="18" y="90"/>
                      <a:pt x="22" y="78"/>
                    </a:cubicBezTo>
                    <a:cubicBezTo>
                      <a:pt x="24" y="72"/>
                      <a:pt x="25" y="69"/>
                      <a:pt x="25" y="69"/>
                    </a:cubicBezTo>
                    <a:cubicBezTo>
                      <a:pt x="28" y="64"/>
                      <a:pt x="38" y="57"/>
                      <a:pt x="51" y="49"/>
                    </a:cubicBezTo>
                    <a:cubicBezTo>
                      <a:pt x="51" y="48"/>
                      <a:pt x="51" y="48"/>
                      <a:pt x="51" y="48"/>
                    </a:cubicBezTo>
                    <a:cubicBezTo>
                      <a:pt x="60" y="43"/>
                      <a:pt x="70" y="37"/>
                      <a:pt x="79" y="31"/>
                    </a:cubicBezTo>
                    <a:cubicBezTo>
                      <a:pt x="79" y="31"/>
                      <a:pt x="79" y="31"/>
                      <a:pt x="79" y="31"/>
                    </a:cubicBezTo>
                    <a:cubicBezTo>
                      <a:pt x="92" y="23"/>
                      <a:pt x="105" y="16"/>
                      <a:pt x="116" y="11"/>
                    </a:cubicBezTo>
                    <a:cubicBezTo>
                      <a:pt x="117" y="10"/>
                      <a:pt x="118" y="10"/>
                      <a:pt x="120" y="9"/>
                    </a:cubicBezTo>
                    <a:cubicBezTo>
                      <a:pt x="127" y="6"/>
                      <a:pt x="133" y="3"/>
                      <a:pt x="136" y="3"/>
                    </a:cubicBezTo>
                    <a:cubicBezTo>
                      <a:pt x="151" y="0"/>
                      <a:pt x="171" y="8"/>
                      <a:pt x="177" y="35"/>
                    </a:cubicBezTo>
                    <a:cubicBezTo>
                      <a:pt x="183" y="62"/>
                      <a:pt x="171" y="82"/>
                      <a:pt x="160" y="114"/>
                    </a:cubicBezTo>
                    <a:close/>
                  </a:path>
                </a:pathLst>
              </a:custGeom>
              <a:solidFill>
                <a:srgbClr val="35353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6" name="ïŝ1iḑê"/>
              <p:cNvSpPr/>
              <p:nvPr/>
            </p:nvSpPr>
            <p:spPr bwMode="auto">
              <a:xfrm>
                <a:off x="7186613" y="3552826"/>
                <a:ext cx="255588" cy="798513"/>
              </a:xfrm>
              <a:custGeom>
                <a:avLst/>
                <a:gdLst>
                  <a:gd name="T0" fmla="*/ 51 w 83"/>
                  <a:gd name="T1" fmla="*/ 150 h 260"/>
                  <a:gd name="T2" fmla="*/ 54 w 83"/>
                  <a:gd name="T3" fmla="*/ 260 h 260"/>
                  <a:gd name="T4" fmla="*/ 0 w 83"/>
                  <a:gd name="T5" fmla="*/ 231 h 260"/>
                  <a:gd name="T6" fmla="*/ 10 w 83"/>
                  <a:gd name="T7" fmla="*/ 81 h 260"/>
                  <a:gd name="T8" fmla="*/ 22 w 83"/>
                  <a:gd name="T9" fmla="*/ 6 h 260"/>
                  <a:gd name="T10" fmla="*/ 27 w 83"/>
                  <a:gd name="T11" fmla="*/ 0 h 260"/>
                  <a:gd name="T12" fmla="*/ 64 w 83"/>
                  <a:gd name="T13" fmla="*/ 0 h 260"/>
                  <a:gd name="T14" fmla="*/ 76 w 83"/>
                  <a:gd name="T15" fmla="*/ 47 h 260"/>
                  <a:gd name="T16" fmla="*/ 51 w 83"/>
                  <a:gd name="T17" fmla="*/ 15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60">
                    <a:moveTo>
                      <a:pt x="51" y="150"/>
                    </a:moveTo>
                    <a:cubicBezTo>
                      <a:pt x="49" y="175"/>
                      <a:pt x="53" y="238"/>
                      <a:pt x="54" y="260"/>
                    </a:cubicBezTo>
                    <a:cubicBezTo>
                      <a:pt x="26" y="256"/>
                      <a:pt x="0" y="231"/>
                      <a:pt x="0" y="231"/>
                    </a:cubicBezTo>
                    <a:cubicBezTo>
                      <a:pt x="0" y="231"/>
                      <a:pt x="6" y="139"/>
                      <a:pt x="10" y="81"/>
                    </a:cubicBezTo>
                    <a:cubicBezTo>
                      <a:pt x="13" y="42"/>
                      <a:pt x="18" y="18"/>
                      <a:pt x="22" y="6"/>
                    </a:cubicBezTo>
                    <a:cubicBezTo>
                      <a:pt x="25" y="2"/>
                      <a:pt x="27" y="0"/>
                      <a:pt x="27" y="0"/>
                    </a:cubicBezTo>
                    <a:cubicBezTo>
                      <a:pt x="64" y="0"/>
                      <a:pt x="64" y="0"/>
                      <a:pt x="64" y="0"/>
                    </a:cubicBezTo>
                    <a:cubicBezTo>
                      <a:pt x="64" y="0"/>
                      <a:pt x="83" y="4"/>
                      <a:pt x="76" y="47"/>
                    </a:cubicBezTo>
                    <a:cubicBezTo>
                      <a:pt x="69" y="91"/>
                      <a:pt x="53" y="119"/>
                      <a:pt x="51" y="150"/>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7" name="íṧļîḍè"/>
              <p:cNvSpPr/>
              <p:nvPr/>
            </p:nvSpPr>
            <p:spPr bwMode="auto">
              <a:xfrm>
                <a:off x="7343776" y="3359151"/>
                <a:ext cx="223838" cy="123825"/>
              </a:xfrm>
              <a:custGeom>
                <a:avLst/>
                <a:gdLst>
                  <a:gd name="T0" fmla="*/ 69 w 73"/>
                  <a:gd name="T1" fmla="*/ 14 h 40"/>
                  <a:gd name="T2" fmla="*/ 34 w 73"/>
                  <a:gd name="T3" fmla="*/ 35 h 40"/>
                  <a:gd name="T4" fmla="*/ 13 w 73"/>
                  <a:gd name="T5" fmla="*/ 35 h 40"/>
                  <a:gd name="T6" fmla="*/ 0 w 73"/>
                  <a:gd name="T7" fmla="*/ 39 h 40"/>
                  <a:gd name="T8" fmla="*/ 0 w 73"/>
                  <a:gd name="T9" fmla="*/ 40 h 40"/>
                  <a:gd name="T10" fmla="*/ 0 w 73"/>
                  <a:gd name="T11" fmla="*/ 40 h 40"/>
                  <a:gd name="T12" fmla="*/ 5 w 73"/>
                  <a:gd name="T13" fmla="*/ 31 h 40"/>
                  <a:gd name="T14" fmla="*/ 12 w 73"/>
                  <a:gd name="T15" fmla="*/ 27 h 40"/>
                  <a:gd name="T16" fmla="*/ 23 w 73"/>
                  <a:gd name="T17" fmla="*/ 23 h 40"/>
                  <a:gd name="T18" fmla="*/ 28 w 73"/>
                  <a:gd name="T19" fmla="*/ 22 h 40"/>
                  <a:gd name="T20" fmla="*/ 28 w 73"/>
                  <a:gd name="T21" fmla="*/ 22 h 40"/>
                  <a:gd name="T22" fmla="*/ 43 w 73"/>
                  <a:gd name="T23" fmla="*/ 21 h 40"/>
                  <a:gd name="T24" fmla="*/ 60 w 73"/>
                  <a:gd name="T25" fmla="*/ 10 h 40"/>
                  <a:gd name="T26" fmla="*/ 65 w 73"/>
                  <a:gd name="T27" fmla="*/ 2 h 40"/>
                  <a:gd name="T28" fmla="*/ 69 w 73"/>
                  <a:gd name="T29" fmla="*/ 0 h 40"/>
                  <a:gd name="T30" fmla="*/ 69 w 73"/>
                  <a:gd name="T31"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0">
                    <a:moveTo>
                      <a:pt x="69" y="14"/>
                    </a:moveTo>
                    <a:cubicBezTo>
                      <a:pt x="63" y="22"/>
                      <a:pt x="43" y="33"/>
                      <a:pt x="34" y="35"/>
                    </a:cubicBezTo>
                    <a:cubicBezTo>
                      <a:pt x="25" y="36"/>
                      <a:pt x="17" y="36"/>
                      <a:pt x="13" y="35"/>
                    </a:cubicBezTo>
                    <a:cubicBezTo>
                      <a:pt x="7" y="35"/>
                      <a:pt x="2" y="39"/>
                      <a:pt x="0" y="39"/>
                    </a:cubicBezTo>
                    <a:cubicBezTo>
                      <a:pt x="0" y="40"/>
                      <a:pt x="0" y="40"/>
                      <a:pt x="0" y="40"/>
                    </a:cubicBezTo>
                    <a:cubicBezTo>
                      <a:pt x="0" y="40"/>
                      <a:pt x="0" y="40"/>
                      <a:pt x="0" y="40"/>
                    </a:cubicBezTo>
                    <a:cubicBezTo>
                      <a:pt x="5" y="31"/>
                      <a:pt x="5" y="31"/>
                      <a:pt x="5" y="31"/>
                    </a:cubicBezTo>
                    <a:cubicBezTo>
                      <a:pt x="12" y="27"/>
                      <a:pt x="12" y="27"/>
                      <a:pt x="12" y="27"/>
                    </a:cubicBezTo>
                    <a:cubicBezTo>
                      <a:pt x="12" y="27"/>
                      <a:pt x="21" y="24"/>
                      <a:pt x="23" y="23"/>
                    </a:cubicBezTo>
                    <a:cubicBezTo>
                      <a:pt x="24" y="23"/>
                      <a:pt x="26" y="22"/>
                      <a:pt x="28" y="22"/>
                    </a:cubicBezTo>
                    <a:cubicBezTo>
                      <a:pt x="28" y="22"/>
                      <a:pt x="28" y="22"/>
                      <a:pt x="28" y="22"/>
                    </a:cubicBezTo>
                    <a:cubicBezTo>
                      <a:pt x="34" y="21"/>
                      <a:pt x="42" y="21"/>
                      <a:pt x="43" y="21"/>
                    </a:cubicBezTo>
                    <a:cubicBezTo>
                      <a:pt x="45" y="20"/>
                      <a:pt x="59" y="11"/>
                      <a:pt x="60" y="10"/>
                    </a:cubicBezTo>
                    <a:cubicBezTo>
                      <a:pt x="60" y="10"/>
                      <a:pt x="63" y="5"/>
                      <a:pt x="65" y="2"/>
                    </a:cubicBezTo>
                    <a:cubicBezTo>
                      <a:pt x="66" y="1"/>
                      <a:pt x="67" y="1"/>
                      <a:pt x="69" y="0"/>
                    </a:cubicBezTo>
                    <a:cubicBezTo>
                      <a:pt x="71" y="3"/>
                      <a:pt x="73" y="8"/>
                      <a:pt x="69" y="14"/>
                    </a:cubicBezTo>
                    <a:close/>
                  </a:path>
                </a:pathLst>
              </a:custGeom>
              <a:solidFill>
                <a:srgbClr val="23232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íṡḻiḋé"/>
              <p:cNvSpPr/>
              <p:nvPr/>
            </p:nvSpPr>
            <p:spPr bwMode="auto">
              <a:xfrm>
                <a:off x="7308851" y="2940051"/>
                <a:ext cx="314325" cy="414338"/>
              </a:xfrm>
              <a:custGeom>
                <a:avLst/>
                <a:gdLst>
                  <a:gd name="T0" fmla="*/ 100 w 102"/>
                  <a:gd name="T1" fmla="*/ 82 h 135"/>
                  <a:gd name="T2" fmla="*/ 73 w 102"/>
                  <a:gd name="T3" fmla="*/ 132 h 135"/>
                  <a:gd name="T4" fmla="*/ 60 w 102"/>
                  <a:gd name="T5" fmla="*/ 135 h 135"/>
                  <a:gd name="T6" fmla="*/ 47 w 102"/>
                  <a:gd name="T7" fmla="*/ 124 h 135"/>
                  <a:gd name="T8" fmla="*/ 42 w 102"/>
                  <a:gd name="T9" fmla="*/ 108 h 135"/>
                  <a:gd name="T10" fmla="*/ 25 w 102"/>
                  <a:gd name="T11" fmla="*/ 94 h 135"/>
                  <a:gd name="T12" fmla="*/ 22 w 102"/>
                  <a:gd name="T13" fmla="*/ 102 h 135"/>
                  <a:gd name="T14" fmla="*/ 20 w 102"/>
                  <a:gd name="T15" fmla="*/ 102 h 135"/>
                  <a:gd name="T16" fmla="*/ 19 w 102"/>
                  <a:gd name="T17" fmla="*/ 97 h 135"/>
                  <a:gd name="T18" fmla="*/ 18 w 102"/>
                  <a:gd name="T19" fmla="*/ 88 h 135"/>
                  <a:gd name="T20" fmla="*/ 12 w 102"/>
                  <a:gd name="T21" fmla="*/ 69 h 135"/>
                  <a:gd name="T22" fmla="*/ 3 w 102"/>
                  <a:gd name="T23" fmla="*/ 53 h 135"/>
                  <a:gd name="T24" fmla="*/ 1 w 102"/>
                  <a:gd name="T25" fmla="*/ 38 h 135"/>
                  <a:gd name="T26" fmla="*/ 1 w 102"/>
                  <a:gd name="T27" fmla="*/ 38 h 135"/>
                  <a:gd name="T28" fmla="*/ 14 w 102"/>
                  <a:gd name="T29" fmla="*/ 13 h 135"/>
                  <a:gd name="T30" fmla="*/ 83 w 102"/>
                  <a:gd name="T31" fmla="*/ 36 h 135"/>
                  <a:gd name="T32" fmla="*/ 99 w 102"/>
                  <a:gd name="T33" fmla="*/ 59 h 135"/>
                  <a:gd name="T34" fmla="*/ 99 w 102"/>
                  <a:gd name="T35" fmla="*/ 59 h 135"/>
                  <a:gd name="T36" fmla="*/ 100 w 102"/>
                  <a:gd name="T37" fmla="*/ 8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5">
                    <a:moveTo>
                      <a:pt x="100" y="82"/>
                    </a:moveTo>
                    <a:cubicBezTo>
                      <a:pt x="97" y="100"/>
                      <a:pt x="81" y="130"/>
                      <a:pt x="73" y="132"/>
                    </a:cubicBezTo>
                    <a:cubicBezTo>
                      <a:pt x="68" y="134"/>
                      <a:pt x="64" y="135"/>
                      <a:pt x="60" y="135"/>
                    </a:cubicBezTo>
                    <a:cubicBezTo>
                      <a:pt x="54" y="135"/>
                      <a:pt x="48" y="131"/>
                      <a:pt x="47" y="124"/>
                    </a:cubicBezTo>
                    <a:cubicBezTo>
                      <a:pt x="46" y="119"/>
                      <a:pt x="45" y="113"/>
                      <a:pt x="42" y="108"/>
                    </a:cubicBezTo>
                    <a:cubicBezTo>
                      <a:pt x="36" y="97"/>
                      <a:pt x="29" y="92"/>
                      <a:pt x="25" y="94"/>
                    </a:cubicBezTo>
                    <a:cubicBezTo>
                      <a:pt x="22" y="96"/>
                      <a:pt x="22" y="102"/>
                      <a:pt x="22" y="102"/>
                    </a:cubicBezTo>
                    <a:cubicBezTo>
                      <a:pt x="20" y="102"/>
                      <a:pt x="20" y="102"/>
                      <a:pt x="20" y="102"/>
                    </a:cubicBezTo>
                    <a:cubicBezTo>
                      <a:pt x="20" y="102"/>
                      <a:pt x="19" y="100"/>
                      <a:pt x="19" y="97"/>
                    </a:cubicBezTo>
                    <a:cubicBezTo>
                      <a:pt x="19" y="95"/>
                      <a:pt x="18" y="91"/>
                      <a:pt x="18" y="88"/>
                    </a:cubicBezTo>
                    <a:cubicBezTo>
                      <a:pt x="18" y="81"/>
                      <a:pt x="16" y="74"/>
                      <a:pt x="12" y="69"/>
                    </a:cubicBezTo>
                    <a:cubicBezTo>
                      <a:pt x="9" y="66"/>
                      <a:pt x="6" y="60"/>
                      <a:pt x="3" y="53"/>
                    </a:cubicBezTo>
                    <a:cubicBezTo>
                      <a:pt x="1" y="47"/>
                      <a:pt x="0" y="42"/>
                      <a:pt x="1" y="38"/>
                    </a:cubicBezTo>
                    <a:cubicBezTo>
                      <a:pt x="1" y="38"/>
                      <a:pt x="1" y="38"/>
                      <a:pt x="1" y="38"/>
                    </a:cubicBezTo>
                    <a:cubicBezTo>
                      <a:pt x="2" y="23"/>
                      <a:pt x="8" y="18"/>
                      <a:pt x="14" y="13"/>
                    </a:cubicBezTo>
                    <a:cubicBezTo>
                      <a:pt x="32" y="0"/>
                      <a:pt x="69" y="25"/>
                      <a:pt x="83" y="36"/>
                    </a:cubicBezTo>
                    <a:cubicBezTo>
                      <a:pt x="91" y="43"/>
                      <a:pt x="96" y="50"/>
                      <a:pt x="99" y="59"/>
                    </a:cubicBezTo>
                    <a:cubicBezTo>
                      <a:pt x="99" y="59"/>
                      <a:pt x="99" y="59"/>
                      <a:pt x="99" y="59"/>
                    </a:cubicBezTo>
                    <a:cubicBezTo>
                      <a:pt x="101" y="66"/>
                      <a:pt x="102" y="73"/>
                      <a:pt x="100" y="82"/>
                    </a:cubicBezTo>
                    <a:close/>
                  </a:path>
                </a:pathLst>
              </a:custGeom>
              <a:solidFill>
                <a:srgbClr val="713E2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îṡľîḍe"/>
              <p:cNvSpPr/>
              <p:nvPr/>
            </p:nvSpPr>
            <p:spPr bwMode="auto">
              <a:xfrm>
                <a:off x="7343776" y="3348038"/>
                <a:ext cx="214313" cy="134938"/>
              </a:xfrm>
              <a:custGeom>
                <a:avLst/>
                <a:gdLst>
                  <a:gd name="T0" fmla="*/ 66 w 70"/>
                  <a:gd name="T1" fmla="*/ 3 h 44"/>
                  <a:gd name="T2" fmla="*/ 63 w 70"/>
                  <a:gd name="T3" fmla="*/ 0 h 44"/>
                  <a:gd name="T4" fmla="*/ 10 w 70"/>
                  <a:gd name="T5" fmla="*/ 26 h 44"/>
                  <a:gd name="T6" fmla="*/ 0 w 70"/>
                  <a:gd name="T7" fmla="*/ 44 h 44"/>
                  <a:gd name="T8" fmla="*/ 5 w 70"/>
                  <a:gd name="T9" fmla="*/ 41 h 44"/>
                  <a:gd name="T10" fmla="*/ 13 w 70"/>
                  <a:gd name="T11" fmla="*/ 37 h 44"/>
                  <a:gd name="T12" fmla="*/ 19 w 70"/>
                  <a:gd name="T13" fmla="*/ 37 h 44"/>
                  <a:gd name="T14" fmla="*/ 66 w 70"/>
                  <a:gd name="T15" fmla="*/ 16 h 44"/>
                  <a:gd name="T16" fmla="*/ 66 w 70"/>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4">
                    <a:moveTo>
                      <a:pt x="66" y="3"/>
                    </a:moveTo>
                    <a:cubicBezTo>
                      <a:pt x="63" y="0"/>
                      <a:pt x="63" y="0"/>
                      <a:pt x="63" y="0"/>
                    </a:cubicBezTo>
                    <a:cubicBezTo>
                      <a:pt x="40" y="25"/>
                      <a:pt x="10" y="26"/>
                      <a:pt x="10" y="26"/>
                    </a:cubicBezTo>
                    <a:cubicBezTo>
                      <a:pt x="10" y="26"/>
                      <a:pt x="2" y="34"/>
                      <a:pt x="0" y="44"/>
                    </a:cubicBezTo>
                    <a:cubicBezTo>
                      <a:pt x="5" y="41"/>
                      <a:pt x="5" y="41"/>
                      <a:pt x="5" y="41"/>
                    </a:cubicBezTo>
                    <a:cubicBezTo>
                      <a:pt x="7" y="39"/>
                      <a:pt x="10" y="38"/>
                      <a:pt x="13" y="37"/>
                    </a:cubicBezTo>
                    <a:cubicBezTo>
                      <a:pt x="15" y="37"/>
                      <a:pt x="19" y="37"/>
                      <a:pt x="19" y="37"/>
                    </a:cubicBezTo>
                    <a:cubicBezTo>
                      <a:pt x="38" y="37"/>
                      <a:pt x="56" y="24"/>
                      <a:pt x="66" y="16"/>
                    </a:cubicBezTo>
                    <a:cubicBezTo>
                      <a:pt x="70" y="12"/>
                      <a:pt x="70" y="7"/>
                      <a:pt x="66"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0" name="í$ļíďê"/>
              <p:cNvSpPr/>
              <p:nvPr/>
            </p:nvSpPr>
            <p:spPr bwMode="auto">
              <a:xfrm>
                <a:off x="7288213" y="525621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solidFill>
                <a:srgbClr val="47474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iṣļîḓe"/>
              <p:cNvSpPr/>
              <p:nvPr/>
            </p:nvSpPr>
            <p:spPr bwMode="auto">
              <a:xfrm>
                <a:off x="7291388" y="5259388"/>
                <a:ext cx="3175" cy="6350"/>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0" y="0"/>
                      <a:pt x="0" y="0"/>
                    </a:cubicBezTo>
                    <a:cubicBezTo>
                      <a:pt x="0" y="1"/>
                      <a:pt x="1" y="1"/>
                      <a:pt x="1" y="2"/>
                    </a:cubicBezTo>
                    <a:lnTo>
                      <a:pt x="1" y="1"/>
                    </a:lnTo>
                    <a:close/>
                  </a:path>
                </a:pathLst>
              </a:custGeom>
              <a:solidFill>
                <a:srgbClr val="47474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îSlídê"/>
              <p:cNvSpPr/>
              <p:nvPr/>
            </p:nvSpPr>
            <p:spPr bwMode="auto">
              <a:xfrm>
                <a:off x="6977063" y="3503613"/>
                <a:ext cx="427038" cy="528638"/>
              </a:xfrm>
              <a:custGeom>
                <a:avLst/>
                <a:gdLst>
                  <a:gd name="T0" fmla="*/ 136 w 139"/>
                  <a:gd name="T1" fmla="*/ 46 h 172"/>
                  <a:gd name="T2" fmla="*/ 91 w 139"/>
                  <a:gd name="T3" fmla="*/ 129 h 172"/>
                  <a:gd name="T4" fmla="*/ 72 w 139"/>
                  <a:gd name="T5" fmla="*/ 157 h 172"/>
                  <a:gd name="T6" fmla="*/ 72 w 139"/>
                  <a:gd name="T7" fmla="*/ 157 h 172"/>
                  <a:gd name="T8" fmla="*/ 60 w 139"/>
                  <a:gd name="T9" fmla="*/ 169 h 172"/>
                  <a:gd name="T10" fmla="*/ 58 w 139"/>
                  <a:gd name="T11" fmla="*/ 169 h 172"/>
                  <a:gd name="T12" fmla="*/ 33 w 139"/>
                  <a:gd name="T13" fmla="*/ 155 h 172"/>
                  <a:gd name="T14" fmla="*/ 13 w 139"/>
                  <a:gd name="T15" fmla="*/ 111 h 172"/>
                  <a:gd name="T16" fmla="*/ 1 w 139"/>
                  <a:gd name="T17" fmla="*/ 65 h 172"/>
                  <a:gd name="T18" fmla="*/ 3 w 139"/>
                  <a:gd name="T19" fmla="*/ 55 h 172"/>
                  <a:gd name="T20" fmla="*/ 3 w 139"/>
                  <a:gd name="T21" fmla="*/ 54 h 172"/>
                  <a:gd name="T22" fmla="*/ 11 w 139"/>
                  <a:gd name="T23" fmla="*/ 46 h 172"/>
                  <a:gd name="T24" fmla="*/ 17 w 139"/>
                  <a:gd name="T25" fmla="*/ 47 h 172"/>
                  <a:gd name="T26" fmla="*/ 33 w 139"/>
                  <a:gd name="T27" fmla="*/ 72 h 172"/>
                  <a:gd name="T28" fmla="*/ 47 w 139"/>
                  <a:gd name="T29" fmla="*/ 102 h 172"/>
                  <a:gd name="T30" fmla="*/ 48 w 139"/>
                  <a:gd name="T31" fmla="*/ 105 h 172"/>
                  <a:gd name="T32" fmla="*/ 85 w 139"/>
                  <a:gd name="T33" fmla="*/ 23 h 172"/>
                  <a:gd name="T34" fmla="*/ 132 w 139"/>
                  <a:gd name="T35" fmla="*/ 16 h 172"/>
                  <a:gd name="T36" fmla="*/ 132 w 139"/>
                  <a:gd name="T37" fmla="*/ 17 h 172"/>
                  <a:gd name="T38" fmla="*/ 134 w 139"/>
                  <a:gd name="T39" fmla="*/ 20 h 172"/>
                  <a:gd name="T40" fmla="*/ 134 w 139"/>
                  <a:gd name="T41" fmla="*/ 20 h 172"/>
                  <a:gd name="T42" fmla="*/ 134 w 139"/>
                  <a:gd name="T43" fmla="*/ 20 h 172"/>
                  <a:gd name="T44" fmla="*/ 136 w 139"/>
                  <a:gd name="T45"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72">
                    <a:moveTo>
                      <a:pt x="136" y="46"/>
                    </a:moveTo>
                    <a:cubicBezTo>
                      <a:pt x="132" y="67"/>
                      <a:pt x="93" y="127"/>
                      <a:pt x="91" y="129"/>
                    </a:cubicBezTo>
                    <a:cubicBezTo>
                      <a:pt x="84" y="140"/>
                      <a:pt x="77" y="150"/>
                      <a:pt x="72" y="157"/>
                    </a:cubicBezTo>
                    <a:cubicBezTo>
                      <a:pt x="72" y="157"/>
                      <a:pt x="72" y="157"/>
                      <a:pt x="72" y="157"/>
                    </a:cubicBezTo>
                    <a:cubicBezTo>
                      <a:pt x="67" y="164"/>
                      <a:pt x="62" y="168"/>
                      <a:pt x="60" y="169"/>
                    </a:cubicBezTo>
                    <a:cubicBezTo>
                      <a:pt x="59" y="169"/>
                      <a:pt x="59" y="169"/>
                      <a:pt x="58" y="169"/>
                    </a:cubicBezTo>
                    <a:cubicBezTo>
                      <a:pt x="46" y="172"/>
                      <a:pt x="37" y="164"/>
                      <a:pt x="33" y="155"/>
                    </a:cubicBezTo>
                    <a:cubicBezTo>
                      <a:pt x="30" y="148"/>
                      <a:pt x="21" y="132"/>
                      <a:pt x="13" y="111"/>
                    </a:cubicBezTo>
                    <a:cubicBezTo>
                      <a:pt x="8" y="96"/>
                      <a:pt x="5" y="79"/>
                      <a:pt x="1" y="65"/>
                    </a:cubicBezTo>
                    <a:cubicBezTo>
                      <a:pt x="0" y="62"/>
                      <a:pt x="1" y="58"/>
                      <a:pt x="3" y="55"/>
                    </a:cubicBezTo>
                    <a:cubicBezTo>
                      <a:pt x="3" y="54"/>
                      <a:pt x="3" y="54"/>
                      <a:pt x="3" y="54"/>
                    </a:cubicBezTo>
                    <a:cubicBezTo>
                      <a:pt x="5" y="51"/>
                      <a:pt x="8" y="47"/>
                      <a:pt x="11" y="46"/>
                    </a:cubicBezTo>
                    <a:cubicBezTo>
                      <a:pt x="16" y="45"/>
                      <a:pt x="17" y="47"/>
                      <a:pt x="17" y="47"/>
                    </a:cubicBezTo>
                    <a:cubicBezTo>
                      <a:pt x="17" y="47"/>
                      <a:pt x="26" y="61"/>
                      <a:pt x="33" y="72"/>
                    </a:cubicBezTo>
                    <a:cubicBezTo>
                      <a:pt x="38" y="81"/>
                      <a:pt x="45" y="96"/>
                      <a:pt x="47" y="102"/>
                    </a:cubicBezTo>
                    <a:cubicBezTo>
                      <a:pt x="48" y="104"/>
                      <a:pt x="48" y="105"/>
                      <a:pt x="48" y="105"/>
                    </a:cubicBezTo>
                    <a:cubicBezTo>
                      <a:pt x="61" y="75"/>
                      <a:pt x="78" y="38"/>
                      <a:pt x="85" y="23"/>
                    </a:cubicBezTo>
                    <a:cubicBezTo>
                      <a:pt x="93" y="4"/>
                      <a:pt x="119" y="0"/>
                      <a:pt x="132" y="16"/>
                    </a:cubicBezTo>
                    <a:cubicBezTo>
                      <a:pt x="132" y="17"/>
                      <a:pt x="132" y="17"/>
                      <a:pt x="132" y="17"/>
                    </a:cubicBezTo>
                    <a:cubicBezTo>
                      <a:pt x="133" y="18"/>
                      <a:pt x="134" y="19"/>
                      <a:pt x="134" y="20"/>
                    </a:cubicBezTo>
                    <a:cubicBezTo>
                      <a:pt x="134" y="20"/>
                      <a:pt x="134" y="20"/>
                      <a:pt x="134" y="20"/>
                    </a:cubicBezTo>
                    <a:cubicBezTo>
                      <a:pt x="134" y="20"/>
                      <a:pt x="134" y="20"/>
                      <a:pt x="134" y="20"/>
                    </a:cubicBezTo>
                    <a:cubicBezTo>
                      <a:pt x="135" y="21"/>
                      <a:pt x="139" y="27"/>
                      <a:pt x="136" y="46"/>
                    </a:cubicBezTo>
                    <a:close/>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ïṣľïḑé"/>
              <p:cNvSpPr/>
              <p:nvPr/>
            </p:nvSpPr>
            <p:spPr bwMode="auto">
              <a:xfrm>
                <a:off x="7308851" y="3055938"/>
                <a:ext cx="317500" cy="298450"/>
              </a:xfrm>
              <a:custGeom>
                <a:avLst/>
                <a:gdLst>
                  <a:gd name="T0" fmla="*/ 100 w 103"/>
                  <a:gd name="T1" fmla="*/ 44 h 97"/>
                  <a:gd name="T2" fmla="*/ 73 w 103"/>
                  <a:gd name="T3" fmla="*/ 94 h 97"/>
                  <a:gd name="T4" fmla="*/ 60 w 103"/>
                  <a:gd name="T5" fmla="*/ 97 h 97"/>
                  <a:gd name="T6" fmla="*/ 47 w 103"/>
                  <a:gd name="T7" fmla="*/ 86 h 97"/>
                  <a:gd name="T8" fmla="*/ 42 w 103"/>
                  <a:gd name="T9" fmla="*/ 70 h 97"/>
                  <a:gd name="T10" fmla="*/ 25 w 103"/>
                  <a:gd name="T11" fmla="*/ 56 h 97"/>
                  <a:gd name="T12" fmla="*/ 22 w 103"/>
                  <a:gd name="T13" fmla="*/ 64 h 97"/>
                  <a:gd name="T14" fmla="*/ 20 w 103"/>
                  <a:gd name="T15" fmla="*/ 64 h 97"/>
                  <a:gd name="T16" fmla="*/ 19 w 103"/>
                  <a:gd name="T17" fmla="*/ 59 h 97"/>
                  <a:gd name="T18" fmla="*/ 18 w 103"/>
                  <a:gd name="T19" fmla="*/ 50 h 97"/>
                  <a:gd name="T20" fmla="*/ 12 w 103"/>
                  <a:gd name="T21" fmla="*/ 31 h 97"/>
                  <a:gd name="T22" fmla="*/ 3 w 103"/>
                  <a:gd name="T23" fmla="*/ 15 h 97"/>
                  <a:gd name="T24" fmla="*/ 1 w 103"/>
                  <a:gd name="T25" fmla="*/ 0 h 97"/>
                  <a:gd name="T26" fmla="*/ 59 w 103"/>
                  <a:gd name="T27" fmla="*/ 48 h 97"/>
                  <a:gd name="T28" fmla="*/ 99 w 103"/>
                  <a:gd name="T29" fmla="*/ 21 h 97"/>
                  <a:gd name="T30" fmla="*/ 100 w 103"/>
                  <a:gd name="T31" fmla="*/ 4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97">
                    <a:moveTo>
                      <a:pt x="100" y="44"/>
                    </a:moveTo>
                    <a:cubicBezTo>
                      <a:pt x="97" y="62"/>
                      <a:pt x="81" y="92"/>
                      <a:pt x="73" y="94"/>
                    </a:cubicBezTo>
                    <a:cubicBezTo>
                      <a:pt x="68" y="96"/>
                      <a:pt x="64" y="97"/>
                      <a:pt x="60" y="97"/>
                    </a:cubicBezTo>
                    <a:cubicBezTo>
                      <a:pt x="54" y="97"/>
                      <a:pt x="48" y="93"/>
                      <a:pt x="47" y="86"/>
                    </a:cubicBezTo>
                    <a:cubicBezTo>
                      <a:pt x="46" y="81"/>
                      <a:pt x="45" y="75"/>
                      <a:pt x="42" y="70"/>
                    </a:cubicBezTo>
                    <a:cubicBezTo>
                      <a:pt x="36" y="59"/>
                      <a:pt x="29" y="54"/>
                      <a:pt x="25" y="56"/>
                    </a:cubicBezTo>
                    <a:cubicBezTo>
                      <a:pt x="22" y="58"/>
                      <a:pt x="22" y="64"/>
                      <a:pt x="22" y="64"/>
                    </a:cubicBezTo>
                    <a:cubicBezTo>
                      <a:pt x="20" y="64"/>
                      <a:pt x="20" y="64"/>
                      <a:pt x="20" y="64"/>
                    </a:cubicBezTo>
                    <a:cubicBezTo>
                      <a:pt x="20" y="64"/>
                      <a:pt x="19" y="62"/>
                      <a:pt x="19" y="59"/>
                    </a:cubicBezTo>
                    <a:cubicBezTo>
                      <a:pt x="19" y="57"/>
                      <a:pt x="18" y="53"/>
                      <a:pt x="18" y="50"/>
                    </a:cubicBezTo>
                    <a:cubicBezTo>
                      <a:pt x="18" y="43"/>
                      <a:pt x="16" y="36"/>
                      <a:pt x="12" y="31"/>
                    </a:cubicBezTo>
                    <a:cubicBezTo>
                      <a:pt x="9" y="28"/>
                      <a:pt x="6" y="22"/>
                      <a:pt x="3" y="15"/>
                    </a:cubicBezTo>
                    <a:cubicBezTo>
                      <a:pt x="1" y="9"/>
                      <a:pt x="0" y="4"/>
                      <a:pt x="1" y="0"/>
                    </a:cubicBezTo>
                    <a:cubicBezTo>
                      <a:pt x="2" y="4"/>
                      <a:pt x="17" y="39"/>
                      <a:pt x="59" y="48"/>
                    </a:cubicBezTo>
                    <a:cubicBezTo>
                      <a:pt x="103" y="57"/>
                      <a:pt x="99" y="23"/>
                      <a:pt x="99" y="21"/>
                    </a:cubicBezTo>
                    <a:cubicBezTo>
                      <a:pt x="101" y="28"/>
                      <a:pt x="102" y="35"/>
                      <a:pt x="100" y="44"/>
                    </a:cubicBezTo>
                    <a:close/>
                  </a:path>
                </a:pathLst>
              </a:custGeom>
              <a:solidFill>
                <a:srgbClr val="44231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 name="îš1îďê"/>
              <p:cNvSpPr/>
              <p:nvPr/>
            </p:nvSpPr>
            <p:spPr bwMode="auto">
              <a:xfrm>
                <a:off x="7105651" y="3817938"/>
                <a:ext cx="19050" cy="66675"/>
              </a:xfrm>
              <a:custGeom>
                <a:avLst/>
                <a:gdLst>
                  <a:gd name="T0" fmla="*/ 3 w 6"/>
                  <a:gd name="T1" fmla="*/ 22 h 22"/>
                  <a:gd name="T2" fmla="*/ 5 w 6"/>
                  <a:gd name="T3" fmla="*/ 0 h 22"/>
                  <a:gd name="T4" fmla="*/ 6 w 6"/>
                  <a:gd name="T5" fmla="*/ 3 h 22"/>
                  <a:gd name="T6" fmla="*/ 3 w 6"/>
                  <a:gd name="T7" fmla="*/ 22 h 22"/>
                </a:gdLst>
                <a:ahLst/>
                <a:cxnLst>
                  <a:cxn ang="0">
                    <a:pos x="T0" y="T1"/>
                  </a:cxn>
                  <a:cxn ang="0">
                    <a:pos x="T2" y="T3"/>
                  </a:cxn>
                  <a:cxn ang="0">
                    <a:pos x="T4" y="T5"/>
                  </a:cxn>
                  <a:cxn ang="0">
                    <a:pos x="T6" y="T7"/>
                  </a:cxn>
                </a:cxnLst>
                <a:rect l="0" t="0" r="r" b="b"/>
                <a:pathLst>
                  <a:path w="6" h="22">
                    <a:moveTo>
                      <a:pt x="3" y="22"/>
                    </a:moveTo>
                    <a:cubicBezTo>
                      <a:pt x="3" y="22"/>
                      <a:pt x="0" y="6"/>
                      <a:pt x="5" y="0"/>
                    </a:cubicBezTo>
                    <a:cubicBezTo>
                      <a:pt x="6" y="2"/>
                      <a:pt x="6" y="3"/>
                      <a:pt x="6" y="3"/>
                    </a:cubicBezTo>
                    <a:cubicBezTo>
                      <a:pt x="6" y="3"/>
                      <a:pt x="2" y="12"/>
                      <a:pt x="3" y="22"/>
                    </a:cubicBez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5" name="îSľïḑè"/>
              <p:cNvSpPr/>
              <p:nvPr/>
            </p:nvSpPr>
            <p:spPr bwMode="auto">
              <a:xfrm>
                <a:off x="6977063" y="3565526"/>
                <a:ext cx="427038" cy="466725"/>
              </a:xfrm>
              <a:custGeom>
                <a:avLst/>
                <a:gdLst>
                  <a:gd name="T0" fmla="*/ 134 w 139"/>
                  <a:gd name="T1" fmla="*/ 0 h 152"/>
                  <a:gd name="T2" fmla="*/ 134 w 139"/>
                  <a:gd name="T3" fmla="*/ 0 h 152"/>
                  <a:gd name="T4" fmla="*/ 119 w 139"/>
                  <a:gd name="T5" fmla="*/ 46 h 152"/>
                  <a:gd name="T6" fmla="*/ 51 w 139"/>
                  <a:gd name="T7" fmla="*/ 141 h 152"/>
                  <a:gd name="T8" fmla="*/ 35 w 139"/>
                  <a:gd name="T9" fmla="*/ 123 h 152"/>
                  <a:gd name="T10" fmla="*/ 15 w 139"/>
                  <a:gd name="T11" fmla="*/ 78 h 152"/>
                  <a:gd name="T12" fmla="*/ 3 w 139"/>
                  <a:gd name="T13" fmla="*/ 34 h 152"/>
                  <a:gd name="T14" fmla="*/ 3 w 139"/>
                  <a:gd name="T15" fmla="*/ 35 h 152"/>
                  <a:gd name="T16" fmla="*/ 1 w 139"/>
                  <a:gd name="T17" fmla="*/ 45 h 152"/>
                  <a:gd name="T18" fmla="*/ 13 w 139"/>
                  <a:gd name="T19" fmla="*/ 91 h 152"/>
                  <a:gd name="T20" fmla="*/ 33 w 139"/>
                  <a:gd name="T21" fmla="*/ 135 h 152"/>
                  <a:gd name="T22" fmla="*/ 58 w 139"/>
                  <a:gd name="T23" fmla="*/ 149 h 152"/>
                  <a:gd name="T24" fmla="*/ 58 w 139"/>
                  <a:gd name="T25" fmla="*/ 149 h 152"/>
                  <a:gd name="T26" fmla="*/ 60 w 139"/>
                  <a:gd name="T27" fmla="*/ 149 h 152"/>
                  <a:gd name="T28" fmla="*/ 72 w 139"/>
                  <a:gd name="T29" fmla="*/ 137 h 152"/>
                  <a:gd name="T30" fmla="*/ 72 w 139"/>
                  <a:gd name="T31" fmla="*/ 137 h 152"/>
                  <a:gd name="T32" fmla="*/ 91 w 139"/>
                  <a:gd name="T33" fmla="*/ 109 h 152"/>
                  <a:gd name="T34" fmla="*/ 136 w 139"/>
                  <a:gd name="T35" fmla="*/ 26 h 152"/>
                  <a:gd name="T36" fmla="*/ 134 w 139"/>
                  <a:gd name="T3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52">
                    <a:moveTo>
                      <a:pt x="134" y="0"/>
                    </a:moveTo>
                    <a:cubicBezTo>
                      <a:pt x="134" y="0"/>
                      <a:pt x="134" y="0"/>
                      <a:pt x="134" y="0"/>
                    </a:cubicBezTo>
                    <a:cubicBezTo>
                      <a:pt x="134" y="0"/>
                      <a:pt x="135" y="18"/>
                      <a:pt x="119" y="46"/>
                    </a:cubicBezTo>
                    <a:cubicBezTo>
                      <a:pt x="103" y="75"/>
                      <a:pt x="68" y="143"/>
                      <a:pt x="51" y="141"/>
                    </a:cubicBezTo>
                    <a:cubicBezTo>
                      <a:pt x="42" y="140"/>
                      <a:pt x="39" y="126"/>
                      <a:pt x="35" y="123"/>
                    </a:cubicBezTo>
                    <a:cubicBezTo>
                      <a:pt x="28" y="118"/>
                      <a:pt x="22" y="98"/>
                      <a:pt x="15" y="78"/>
                    </a:cubicBezTo>
                    <a:cubicBezTo>
                      <a:pt x="9" y="62"/>
                      <a:pt x="5" y="42"/>
                      <a:pt x="3" y="34"/>
                    </a:cubicBezTo>
                    <a:cubicBezTo>
                      <a:pt x="3" y="35"/>
                      <a:pt x="3" y="35"/>
                      <a:pt x="3" y="35"/>
                    </a:cubicBezTo>
                    <a:cubicBezTo>
                      <a:pt x="1" y="38"/>
                      <a:pt x="0" y="42"/>
                      <a:pt x="1" y="45"/>
                    </a:cubicBezTo>
                    <a:cubicBezTo>
                      <a:pt x="5" y="59"/>
                      <a:pt x="8" y="76"/>
                      <a:pt x="13" y="91"/>
                    </a:cubicBezTo>
                    <a:cubicBezTo>
                      <a:pt x="21" y="112"/>
                      <a:pt x="30" y="128"/>
                      <a:pt x="33" y="135"/>
                    </a:cubicBezTo>
                    <a:cubicBezTo>
                      <a:pt x="37" y="144"/>
                      <a:pt x="46" y="152"/>
                      <a:pt x="58" y="149"/>
                    </a:cubicBezTo>
                    <a:cubicBezTo>
                      <a:pt x="58" y="149"/>
                      <a:pt x="58" y="149"/>
                      <a:pt x="58" y="149"/>
                    </a:cubicBezTo>
                    <a:cubicBezTo>
                      <a:pt x="59" y="149"/>
                      <a:pt x="59" y="149"/>
                      <a:pt x="60" y="149"/>
                    </a:cubicBezTo>
                    <a:cubicBezTo>
                      <a:pt x="62" y="148"/>
                      <a:pt x="67" y="144"/>
                      <a:pt x="72" y="137"/>
                    </a:cubicBezTo>
                    <a:cubicBezTo>
                      <a:pt x="72" y="137"/>
                      <a:pt x="72" y="137"/>
                      <a:pt x="72" y="137"/>
                    </a:cubicBezTo>
                    <a:cubicBezTo>
                      <a:pt x="77" y="130"/>
                      <a:pt x="84" y="120"/>
                      <a:pt x="91" y="109"/>
                    </a:cubicBezTo>
                    <a:cubicBezTo>
                      <a:pt x="93" y="107"/>
                      <a:pt x="132" y="47"/>
                      <a:pt x="136" y="26"/>
                    </a:cubicBezTo>
                    <a:cubicBezTo>
                      <a:pt x="139" y="7"/>
                      <a:pt x="135" y="1"/>
                      <a:pt x="134" y="0"/>
                    </a:cubicBezTo>
                    <a:close/>
                  </a:path>
                </a:pathLst>
              </a:custGeom>
              <a:solidFill>
                <a:srgbClr val="2D2D2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işḻïḑê"/>
              <p:cNvSpPr/>
              <p:nvPr/>
            </p:nvSpPr>
            <p:spPr bwMode="auto">
              <a:xfrm>
                <a:off x="5684838" y="4618038"/>
                <a:ext cx="71438" cy="322263"/>
              </a:xfrm>
              <a:custGeom>
                <a:avLst/>
                <a:gdLst>
                  <a:gd name="T0" fmla="*/ 45 w 45"/>
                  <a:gd name="T1" fmla="*/ 0 h 203"/>
                  <a:gd name="T2" fmla="*/ 45 w 45"/>
                  <a:gd name="T3" fmla="*/ 176 h 203"/>
                  <a:gd name="T4" fmla="*/ 0 w 45"/>
                  <a:gd name="T5" fmla="*/ 203 h 203"/>
                  <a:gd name="T6" fmla="*/ 0 w 45"/>
                  <a:gd name="T7" fmla="*/ 27 h 203"/>
                  <a:gd name="T8" fmla="*/ 45 w 45"/>
                  <a:gd name="T9" fmla="*/ 0 h 203"/>
                </a:gdLst>
                <a:ahLst/>
                <a:cxnLst>
                  <a:cxn ang="0">
                    <a:pos x="T0" y="T1"/>
                  </a:cxn>
                  <a:cxn ang="0">
                    <a:pos x="T2" y="T3"/>
                  </a:cxn>
                  <a:cxn ang="0">
                    <a:pos x="T4" y="T5"/>
                  </a:cxn>
                  <a:cxn ang="0">
                    <a:pos x="T6" y="T7"/>
                  </a:cxn>
                  <a:cxn ang="0">
                    <a:pos x="T8" y="T9"/>
                  </a:cxn>
                </a:cxnLst>
                <a:rect l="0" t="0" r="r" b="b"/>
                <a:pathLst>
                  <a:path w="45" h="203">
                    <a:moveTo>
                      <a:pt x="45" y="0"/>
                    </a:moveTo>
                    <a:lnTo>
                      <a:pt x="45" y="176"/>
                    </a:lnTo>
                    <a:lnTo>
                      <a:pt x="0" y="203"/>
                    </a:lnTo>
                    <a:lnTo>
                      <a:pt x="0" y="27"/>
                    </a:lnTo>
                    <a:lnTo>
                      <a:pt x="45" y="0"/>
                    </a:lnTo>
                    <a:close/>
                  </a:path>
                </a:pathLst>
              </a:custGeom>
              <a:solidFill>
                <a:srgbClr val="06344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ïŝļïḑe"/>
              <p:cNvSpPr/>
              <p:nvPr/>
            </p:nvSpPr>
            <p:spPr bwMode="auto">
              <a:xfrm>
                <a:off x="5346701" y="4413251"/>
                <a:ext cx="74613" cy="322263"/>
              </a:xfrm>
              <a:custGeom>
                <a:avLst/>
                <a:gdLst>
                  <a:gd name="T0" fmla="*/ 47 w 47"/>
                  <a:gd name="T1" fmla="*/ 0 h 203"/>
                  <a:gd name="T2" fmla="*/ 47 w 47"/>
                  <a:gd name="T3" fmla="*/ 175 h 203"/>
                  <a:gd name="T4" fmla="*/ 0 w 47"/>
                  <a:gd name="T5" fmla="*/ 203 h 203"/>
                  <a:gd name="T6" fmla="*/ 0 w 47"/>
                  <a:gd name="T7" fmla="*/ 27 h 203"/>
                  <a:gd name="T8" fmla="*/ 47 w 47"/>
                  <a:gd name="T9" fmla="*/ 0 h 203"/>
                </a:gdLst>
                <a:ahLst/>
                <a:cxnLst>
                  <a:cxn ang="0">
                    <a:pos x="T0" y="T1"/>
                  </a:cxn>
                  <a:cxn ang="0">
                    <a:pos x="T2" y="T3"/>
                  </a:cxn>
                  <a:cxn ang="0">
                    <a:pos x="T4" y="T5"/>
                  </a:cxn>
                  <a:cxn ang="0">
                    <a:pos x="T6" y="T7"/>
                  </a:cxn>
                  <a:cxn ang="0">
                    <a:pos x="T8" y="T9"/>
                  </a:cxn>
                </a:cxnLst>
                <a:rect l="0" t="0" r="r" b="b"/>
                <a:pathLst>
                  <a:path w="47" h="203">
                    <a:moveTo>
                      <a:pt x="47" y="0"/>
                    </a:moveTo>
                    <a:lnTo>
                      <a:pt x="47" y="175"/>
                    </a:lnTo>
                    <a:lnTo>
                      <a:pt x="0" y="203"/>
                    </a:lnTo>
                    <a:lnTo>
                      <a:pt x="0" y="27"/>
                    </a:lnTo>
                    <a:lnTo>
                      <a:pt x="47" y="0"/>
                    </a:lnTo>
                    <a:close/>
                  </a:path>
                </a:pathLst>
              </a:custGeom>
              <a:solidFill>
                <a:srgbClr val="02263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îṡlíďé"/>
              <p:cNvSpPr/>
              <p:nvPr/>
            </p:nvSpPr>
            <p:spPr bwMode="auto">
              <a:xfrm>
                <a:off x="5684838" y="4618038"/>
                <a:ext cx="71438" cy="322263"/>
              </a:xfrm>
              <a:custGeom>
                <a:avLst/>
                <a:gdLst>
                  <a:gd name="T0" fmla="*/ 45 w 45"/>
                  <a:gd name="T1" fmla="*/ 0 h 203"/>
                  <a:gd name="T2" fmla="*/ 45 w 45"/>
                  <a:gd name="T3" fmla="*/ 176 h 203"/>
                  <a:gd name="T4" fmla="*/ 0 w 45"/>
                  <a:gd name="T5" fmla="*/ 203 h 203"/>
                  <a:gd name="T6" fmla="*/ 0 w 45"/>
                  <a:gd name="T7" fmla="*/ 27 h 203"/>
                  <a:gd name="T8" fmla="*/ 45 w 45"/>
                  <a:gd name="T9" fmla="*/ 0 h 203"/>
                </a:gdLst>
                <a:ahLst/>
                <a:cxnLst>
                  <a:cxn ang="0">
                    <a:pos x="T0" y="T1"/>
                  </a:cxn>
                  <a:cxn ang="0">
                    <a:pos x="T2" y="T3"/>
                  </a:cxn>
                  <a:cxn ang="0">
                    <a:pos x="T4" y="T5"/>
                  </a:cxn>
                  <a:cxn ang="0">
                    <a:pos x="T6" y="T7"/>
                  </a:cxn>
                  <a:cxn ang="0">
                    <a:pos x="T8" y="T9"/>
                  </a:cxn>
                </a:cxnLst>
                <a:rect l="0" t="0" r="r" b="b"/>
                <a:pathLst>
                  <a:path w="45" h="203">
                    <a:moveTo>
                      <a:pt x="45" y="0"/>
                    </a:moveTo>
                    <a:lnTo>
                      <a:pt x="45" y="176"/>
                    </a:lnTo>
                    <a:lnTo>
                      <a:pt x="0" y="203"/>
                    </a:lnTo>
                    <a:lnTo>
                      <a:pt x="0" y="27"/>
                    </a:lnTo>
                    <a:lnTo>
                      <a:pt x="45" y="0"/>
                    </a:lnTo>
                    <a:close/>
                  </a:path>
                </a:pathLst>
              </a:custGeom>
              <a:solidFill>
                <a:srgbClr val="06344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îṥļiďê"/>
              <p:cNvSpPr/>
              <p:nvPr/>
            </p:nvSpPr>
            <p:spPr bwMode="auto">
              <a:xfrm>
                <a:off x="5346701" y="4413251"/>
                <a:ext cx="409575" cy="247650"/>
              </a:xfrm>
              <a:custGeom>
                <a:avLst/>
                <a:gdLst>
                  <a:gd name="T0" fmla="*/ 0 w 258"/>
                  <a:gd name="T1" fmla="*/ 27 h 156"/>
                  <a:gd name="T2" fmla="*/ 213 w 258"/>
                  <a:gd name="T3" fmla="*/ 156 h 156"/>
                  <a:gd name="T4" fmla="*/ 258 w 258"/>
                  <a:gd name="T5" fmla="*/ 129 h 156"/>
                  <a:gd name="T6" fmla="*/ 47 w 258"/>
                  <a:gd name="T7" fmla="*/ 0 h 156"/>
                  <a:gd name="T8" fmla="*/ 0 w 258"/>
                  <a:gd name="T9" fmla="*/ 27 h 156"/>
                </a:gdLst>
                <a:ahLst/>
                <a:cxnLst>
                  <a:cxn ang="0">
                    <a:pos x="T0" y="T1"/>
                  </a:cxn>
                  <a:cxn ang="0">
                    <a:pos x="T2" y="T3"/>
                  </a:cxn>
                  <a:cxn ang="0">
                    <a:pos x="T4" y="T5"/>
                  </a:cxn>
                  <a:cxn ang="0">
                    <a:pos x="T6" y="T7"/>
                  </a:cxn>
                  <a:cxn ang="0">
                    <a:pos x="T8" y="T9"/>
                  </a:cxn>
                </a:cxnLst>
                <a:rect l="0" t="0" r="r" b="b"/>
                <a:pathLst>
                  <a:path w="258" h="156">
                    <a:moveTo>
                      <a:pt x="0" y="27"/>
                    </a:moveTo>
                    <a:lnTo>
                      <a:pt x="213" y="156"/>
                    </a:lnTo>
                    <a:lnTo>
                      <a:pt x="258" y="129"/>
                    </a:lnTo>
                    <a:lnTo>
                      <a:pt x="47" y="0"/>
                    </a:lnTo>
                    <a:lnTo>
                      <a:pt x="0" y="27"/>
                    </a:lnTo>
                    <a:close/>
                  </a:path>
                </a:pathLst>
              </a:custGeom>
              <a:solidFill>
                <a:srgbClr val="0B465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ïṣḷïdé"/>
              <p:cNvSpPr/>
              <p:nvPr/>
            </p:nvSpPr>
            <p:spPr bwMode="auto">
              <a:xfrm>
                <a:off x="5346701" y="4456113"/>
                <a:ext cx="338138" cy="484188"/>
              </a:xfrm>
              <a:custGeom>
                <a:avLst/>
                <a:gdLst>
                  <a:gd name="T0" fmla="*/ 213 w 213"/>
                  <a:gd name="T1" fmla="*/ 305 h 305"/>
                  <a:gd name="T2" fmla="*/ 0 w 213"/>
                  <a:gd name="T3" fmla="*/ 176 h 305"/>
                  <a:gd name="T4" fmla="*/ 0 w 213"/>
                  <a:gd name="T5" fmla="*/ 0 h 305"/>
                  <a:gd name="T6" fmla="*/ 213 w 213"/>
                  <a:gd name="T7" fmla="*/ 129 h 305"/>
                  <a:gd name="T8" fmla="*/ 213 w 213"/>
                  <a:gd name="T9" fmla="*/ 305 h 305"/>
                </a:gdLst>
                <a:ahLst/>
                <a:cxnLst>
                  <a:cxn ang="0">
                    <a:pos x="T0" y="T1"/>
                  </a:cxn>
                  <a:cxn ang="0">
                    <a:pos x="T2" y="T3"/>
                  </a:cxn>
                  <a:cxn ang="0">
                    <a:pos x="T4" y="T5"/>
                  </a:cxn>
                  <a:cxn ang="0">
                    <a:pos x="T6" y="T7"/>
                  </a:cxn>
                  <a:cxn ang="0">
                    <a:pos x="T8" y="T9"/>
                  </a:cxn>
                </a:cxnLst>
                <a:rect l="0" t="0" r="r" b="b"/>
                <a:pathLst>
                  <a:path w="213" h="305">
                    <a:moveTo>
                      <a:pt x="213" y="305"/>
                    </a:moveTo>
                    <a:lnTo>
                      <a:pt x="0" y="176"/>
                    </a:lnTo>
                    <a:lnTo>
                      <a:pt x="0" y="0"/>
                    </a:lnTo>
                    <a:lnTo>
                      <a:pt x="213" y="129"/>
                    </a:lnTo>
                    <a:lnTo>
                      <a:pt x="213" y="305"/>
                    </a:lnTo>
                    <a:close/>
                  </a:path>
                </a:pathLst>
              </a:custGeom>
              <a:solidFill>
                <a:srgbClr val="02263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ïŝľïde"/>
              <p:cNvSpPr/>
              <p:nvPr/>
            </p:nvSpPr>
            <p:spPr bwMode="auto">
              <a:xfrm>
                <a:off x="5346701" y="4456113"/>
                <a:ext cx="338138" cy="241300"/>
              </a:xfrm>
              <a:custGeom>
                <a:avLst/>
                <a:gdLst>
                  <a:gd name="T0" fmla="*/ 0 w 213"/>
                  <a:gd name="T1" fmla="*/ 0 h 152"/>
                  <a:gd name="T2" fmla="*/ 107 w 213"/>
                  <a:gd name="T3" fmla="*/ 152 h 152"/>
                  <a:gd name="T4" fmla="*/ 213 w 213"/>
                  <a:gd name="T5" fmla="*/ 129 h 152"/>
                  <a:gd name="T6" fmla="*/ 0 w 213"/>
                  <a:gd name="T7" fmla="*/ 0 h 152"/>
                </a:gdLst>
                <a:ahLst/>
                <a:cxnLst>
                  <a:cxn ang="0">
                    <a:pos x="T0" y="T1"/>
                  </a:cxn>
                  <a:cxn ang="0">
                    <a:pos x="T2" y="T3"/>
                  </a:cxn>
                  <a:cxn ang="0">
                    <a:pos x="T4" y="T5"/>
                  </a:cxn>
                  <a:cxn ang="0">
                    <a:pos x="T6" y="T7"/>
                  </a:cxn>
                </a:cxnLst>
                <a:rect l="0" t="0" r="r" b="b"/>
                <a:pathLst>
                  <a:path w="213" h="152">
                    <a:moveTo>
                      <a:pt x="0" y="0"/>
                    </a:moveTo>
                    <a:lnTo>
                      <a:pt x="107" y="152"/>
                    </a:lnTo>
                    <a:lnTo>
                      <a:pt x="213" y="129"/>
                    </a:lnTo>
                    <a:lnTo>
                      <a:pt x="0" y="0"/>
                    </a:lnTo>
                    <a:close/>
                  </a:path>
                </a:pathLst>
              </a:custGeom>
              <a:solidFill>
                <a:srgbClr val="06344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is1îdê"/>
              <p:cNvSpPr/>
              <p:nvPr/>
            </p:nvSpPr>
            <p:spPr bwMode="auto">
              <a:xfrm>
                <a:off x="5483226" y="4430713"/>
                <a:ext cx="138113" cy="150813"/>
              </a:xfrm>
              <a:custGeom>
                <a:avLst/>
                <a:gdLst>
                  <a:gd name="T0" fmla="*/ 45 w 45"/>
                  <a:gd name="T1" fmla="*/ 28 h 49"/>
                  <a:gd name="T2" fmla="*/ 45 w 45"/>
                  <a:gd name="T3" fmla="*/ 46 h 49"/>
                  <a:gd name="T4" fmla="*/ 43 w 45"/>
                  <a:gd name="T5" fmla="*/ 49 h 49"/>
                  <a:gd name="T6" fmla="*/ 42 w 45"/>
                  <a:gd name="T7" fmla="*/ 49 h 49"/>
                  <a:gd name="T8" fmla="*/ 39 w 45"/>
                  <a:gd name="T9" fmla="*/ 46 h 49"/>
                  <a:gd name="T10" fmla="*/ 39 w 45"/>
                  <a:gd name="T11" fmla="*/ 28 h 49"/>
                  <a:gd name="T12" fmla="*/ 37 w 45"/>
                  <a:gd name="T13" fmla="*/ 24 h 49"/>
                  <a:gd name="T14" fmla="*/ 9 w 45"/>
                  <a:gd name="T15" fmla="*/ 7 h 49"/>
                  <a:gd name="T16" fmla="*/ 7 w 45"/>
                  <a:gd name="T17" fmla="*/ 7 h 49"/>
                  <a:gd name="T18" fmla="*/ 7 w 45"/>
                  <a:gd name="T19" fmla="*/ 7 h 49"/>
                  <a:gd name="T20" fmla="*/ 7 w 45"/>
                  <a:gd name="T21" fmla="*/ 7 h 49"/>
                  <a:gd name="T22" fmla="*/ 6 w 45"/>
                  <a:gd name="T23" fmla="*/ 8 h 49"/>
                  <a:gd name="T24" fmla="*/ 6 w 45"/>
                  <a:gd name="T25" fmla="*/ 22 h 49"/>
                  <a:gd name="T26" fmla="*/ 5 w 45"/>
                  <a:gd name="T27" fmla="*/ 25 h 49"/>
                  <a:gd name="T28" fmla="*/ 3 w 45"/>
                  <a:gd name="T29" fmla="*/ 25 h 49"/>
                  <a:gd name="T30" fmla="*/ 0 w 45"/>
                  <a:gd name="T31" fmla="*/ 22 h 49"/>
                  <a:gd name="T32" fmla="*/ 0 w 45"/>
                  <a:gd name="T33" fmla="*/ 8 h 49"/>
                  <a:gd name="T34" fmla="*/ 5 w 45"/>
                  <a:gd name="T35" fmla="*/ 2 h 49"/>
                  <a:gd name="T36" fmla="*/ 7 w 45"/>
                  <a:gd name="T37" fmla="*/ 1 h 49"/>
                  <a:gd name="T38" fmla="*/ 13 w 45"/>
                  <a:gd name="T39" fmla="*/ 2 h 49"/>
                  <a:gd name="T40" fmla="*/ 40 w 45"/>
                  <a:gd name="T41" fmla="*/ 18 h 49"/>
                  <a:gd name="T42" fmla="*/ 45 w 45"/>
                  <a:gd name="T43" fmla="*/ 2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9">
                    <a:moveTo>
                      <a:pt x="45" y="28"/>
                    </a:moveTo>
                    <a:cubicBezTo>
                      <a:pt x="45" y="46"/>
                      <a:pt x="45" y="46"/>
                      <a:pt x="45" y="46"/>
                    </a:cubicBezTo>
                    <a:cubicBezTo>
                      <a:pt x="45" y="47"/>
                      <a:pt x="44" y="48"/>
                      <a:pt x="43" y="49"/>
                    </a:cubicBezTo>
                    <a:cubicBezTo>
                      <a:pt x="42" y="49"/>
                      <a:pt x="42" y="49"/>
                      <a:pt x="42" y="49"/>
                    </a:cubicBezTo>
                    <a:cubicBezTo>
                      <a:pt x="41" y="49"/>
                      <a:pt x="39" y="47"/>
                      <a:pt x="39" y="46"/>
                    </a:cubicBezTo>
                    <a:cubicBezTo>
                      <a:pt x="39" y="28"/>
                      <a:pt x="39" y="28"/>
                      <a:pt x="39" y="28"/>
                    </a:cubicBezTo>
                    <a:cubicBezTo>
                      <a:pt x="39" y="26"/>
                      <a:pt x="38" y="24"/>
                      <a:pt x="37" y="24"/>
                    </a:cubicBezTo>
                    <a:cubicBezTo>
                      <a:pt x="9" y="7"/>
                      <a:pt x="9" y="7"/>
                      <a:pt x="9" y="7"/>
                    </a:cubicBezTo>
                    <a:cubicBezTo>
                      <a:pt x="9" y="6"/>
                      <a:pt x="8" y="6"/>
                      <a:pt x="7" y="7"/>
                    </a:cubicBezTo>
                    <a:cubicBezTo>
                      <a:pt x="7" y="7"/>
                      <a:pt x="7" y="7"/>
                      <a:pt x="7" y="7"/>
                    </a:cubicBezTo>
                    <a:cubicBezTo>
                      <a:pt x="7" y="7"/>
                      <a:pt x="7" y="7"/>
                      <a:pt x="7" y="7"/>
                    </a:cubicBezTo>
                    <a:cubicBezTo>
                      <a:pt x="7" y="7"/>
                      <a:pt x="6" y="8"/>
                      <a:pt x="6" y="8"/>
                    </a:cubicBezTo>
                    <a:cubicBezTo>
                      <a:pt x="6" y="22"/>
                      <a:pt x="6" y="22"/>
                      <a:pt x="6" y="22"/>
                    </a:cubicBezTo>
                    <a:cubicBezTo>
                      <a:pt x="6" y="23"/>
                      <a:pt x="6" y="24"/>
                      <a:pt x="5" y="25"/>
                    </a:cubicBezTo>
                    <a:cubicBezTo>
                      <a:pt x="4" y="25"/>
                      <a:pt x="4" y="25"/>
                      <a:pt x="3" y="25"/>
                    </a:cubicBezTo>
                    <a:cubicBezTo>
                      <a:pt x="2" y="25"/>
                      <a:pt x="0" y="24"/>
                      <a:pt x="0" y="22"/>
                    </a:cubicBezTo>
                    <a:cubicBezTo>
                      <a:pt x="0" y="8"/>
                      <a:pt x="0" y="8"/>
                      <a:pt x="0" y="8"/>
                    </a:cubicBezTo>
                    <a:cubicBezTo>
                      <a:pt x="0" y="6"/>
                      <a:pt x="2" y="3"/>
                      <a:pt x="5" y="2"/>
                    </a:cubicBezTo>
                    <a:cubicBezTo>
                      <a:pt x="5" y="1"/>
                      <a:pt x="6" y="1"/>
                      <a:pt x="7" y="1"/>
                    </a:cubicBezTo>
                    <a:cubicBezTo>
                      <a:pt x="9" y="0"/>
                      <a:pt x="11" y="1"/>
                      <a:pt x="13" y="2"/>
                    </a:cubicBezTo>
                    <a:cubicBezTo>
                      <a:pt x="40" y="18"/>
                      <a:pt x="40" y="18"/>
                      <a:pt x="40" y="18"/>
                    </a:cubicBezTo>
                    <a:cubicBezTo>
                      <a:pt x="43" y="20"/>
                      <a:pt x="45" y="24"/>
                      <a:pt x="45" y="28"/>
                    </a:cubicBezTo>
                    <a:close/>
                  </a:path>
                </a:pathLst>
              </a:custGeom>
              <a:solidFill>
                <a:srgbClr val="82441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iŝľïdé"/>
              <p:cNvSpPr/>
              <p:nvPr/>
            </p:nvSpPr>
            <p:spPr bwMode="auto">
              <a:xfrm>
                <a:off x="5529263" y="4689476"/>
                <a:ext cx="7938" cy="30163"/>
              </a:xfrm>
              <a:custGeom>
                <a:avLst/>
                <a:gdLst>
                  <a:gd name="T0" fmla="*/ 5 w 5"/>
                  <a:gd name="T1" fmla="*/ 0 h 19"/>
                  <a:gd name="T2" fmla="*/ 5 w 5"/>
                  <a:gd name="T3" fmla="*/ 17 h 19"/>
                  <a:gd name="T4" fmla="*/ 0 w 5"/>
                  <a:gd name="T5" fmla="*/ 19 h 19"/>
                  <a:gd name="T6" fmla="*/ 0 w 5"/>
                  <a:gd name="T7" fmla="*/ 1 h 19"/>
                  <a:gd name="T8" fmla="*/ 5 w 5"/>
                  <a:gd name="T9" fmla="*/ 0 h 19"/>
                </a:gdLst>
                <a:ahLst/>
                <a:cxnLst>
                  <a:cxn ang="0">
                    <a:pos x="T0" y="T1"/>
                  </a:cxn>
                  <a:cxn ang="0">
                    <a:pos x="T2" y="T3"/>
                  </a:cxn>
                  <a:cxn ang="0">
                    <a:pos x="T4" y="T5"/>
                  </a:cxn>
                  <a:cxn ang="0">
                    <a:pos x="T6" y="T7"/>
                  </a:cxn>
                  <a:cxn ang="0">
                    <a:pos x="T8" y="T9"/>
                  </a:cxn>
                </a:cxnLst>
                <a:rect l="0" t="0" r="r" b="b"/>
                <a:pathLst>
                  <a:path w="5" h="19">
                    <a:moveTo>
                      <a:pt x="5" y="0"/>
                    </a:moveTo>
                    <a:lnTo>
                      <a:pt x="5" y="17"/>
                    </a:lnTo>
                    <a:lnTo>
                      <a:pt x="0" y="19"/>
                    </a:lnTo>
                    <a:lnTo>
                      <a:pt x="0" y="1"/>
                    </a:lnTo>
                    <a:lnTo>
                      <a:pt x="5" y="0"/>
                    </a:lnTo>
                    <a:close/>
                  </a:path>
                </a:pathLst>
              </a:custGeom>
              <a:solidFill>
                <a:srgbClr val="F7AA5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î$lîḍe"/>
              <p:cNvSpPr/>
              <p:nvPr/>
            </p:nvSpPr>
            <p:spPr bwMode="auto">
              <a:xfrm>
                <a:off x="5494338" y="4667251"/>
                <a:ext cx="42863" cy="23813"/>
              </a:xfrm>
              <a:custGeom>
                <a:avLst/>
                <a:gdLst>
                  <a:gd name="T0" fmla="*/ 0 w 27"/>
                  <a:gd name="T1" fmla="*/ 2 h 15"/>
                  <a:gd name="T2" fmla="*/ 22 w 27"/>
                  <a:gd name="T3" fmla="*/ 15 h 15"/>
                  <a:gd name="T4" fmla="*/ 27 w 27"/>
                  <a:gd name="T5" fmla="*/ 14 h 15"/>
                  <a:gd name="T6" fmla="*/ 4 w 27"/>
                  <a:gd name="T7" fmla="*/ 0 h 15"/>
                  <a:gd name="T8" fmla="*/ 0 w 27"/>
                  <a:gd name="T9" fmla="*/ 2 h 15"/>
                </a:gdLst>
                <a:ahLst/>
                <a:cxnLst>
                  <a:cxn ang="0">
                    <a:pos x="T0" y="T1"/>
                  </a:cxn>
                  <a:cxn ang="0">
                    <a:pos x="T2" y="T3"/>
                  </a:cxn>
                  <a:cxn ang="0">
                    <a:pos x="T4" y="T5"/>
                  </a:cxn>
                  <a:cxn ang="0">
                    <a:pos x="T6" y="T7"/>
                  </a:cxn>
                  <a:cxn ang="0">
                    <a:pos x="T8" y="T9"/>
                  </a:cxn>
                </a:cxnLst>
                <a:rect l="0" t="0" r="r" b="b"/>
                <a:pathLst>
                  <a:path w="27" h="15">
                    <a:moveTo>
                      <a:pt x="0" y="2"/>
                    </a:moveTo>
                    <a:lnTo>
                      <a:pt x="22" y="15"/>
                    </a:lnTo>
                    <a:lnTo>
                      <a:pt x="27" y="14"/>
                    </a:lnTo>
                    <a:lnTo>
                      <a:pt x="4" y="0"/>
                    </a:lnTo>
                    <a:lnTo>
                      <a:pt x="0" y="2"/>
                    </a:lnTo>
                    <a:close/>
                  </a:path>
                </a:pathLst>
              </a:custGeom>
              <a:solidFill>
                <a:srgbClr val="F4B7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î$1iďê"/>
              <p:cNvSpPr/>
              <p:nvPr/>
            </p:nvSpPr>
            <p:spPr bwMode="auto">
              <a:xfrm>
                <a:off x="5494338" y="4670426"/>
                <a:ext cx="34925" cy="49213"/>
              </a:xfrm>
              <a:custGeom>
                <a:avLst/>
                <a:gdLst>
                  <a:gd name="T0" fmla="*/ 22 w 22"/>
                  <a:gd name="T1" fmla="*/ 31 h 31"/>
                  <a:gd name="T2" fmla="*/ 0 w 22"/>
                  <a:gd name="T3" fmla="*/ 17 h 31"/>
                  <a:gd name="T4" fmla="*/ 0 w 22"/>
                  <a:gd name="T5" fmla="*/ 0 h 31"/>
                  <a:gd name="T6" fmla="*/ 22 w 22"/>
                  <a:gd name="T7" fmla="*/ 13 h 31"/>
                  <a:gd name="T8" fmla="*/ 22 w 22"/>
                  <a:gd name="T9" fmla="*/ 31 h 31"/>
                </a:gdLst>
                <a:ahLst/>
                <a:cxnLst>
                  <a:cxn ang="0">
                    <a:pos x="T0" y="T1"/>
                  </a:cxn>
                  <a:cxn ang="0">
                    <a:pos x="T2" y="T3"/>
                  </a:cxn>
                  <a:cxn ang="0">
                    <a:pos x="T4" y="T5"/>
                  </a:cxn>
                  <a:cxn ang="0">
                    <a:pos x="T6" y="T7"/>
                  </a:cxn>
                  <a:cxn ang="0">
                    <a:pos x="T8" y="T9"/>
                  </a:cxn>
                </a:cxnLst>
                <a:rect l="0" t="0" r="r" b="b"/>
                <a:pathLst>
                  <a:path w="22" h="31">
                    <a:moveTo>
                      <a:pt x="22" y="31"/>
                    </a:moveTo>
                    <a:lnTo>
                      <a:pt x="0" y="17"/>
                    </a:lnTo>
                    <a:lnTo>
                      <a:pt x="0" y="0"/>
                    </a:lnTo>
                    <a:lnTo>
                      <a:pt x="22" y="13"/>
                    </a:lnTo>
                    <a:lnTo>
                      <a:pt x="22" y="31"/>
                    </a:lnTo>
                    <a:close/>
                  </a:path>
                </a:pathLst>
              </a:custGeom>
              <a:solidFill>
                <a:srgbClr val="ECA14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iSḷïďê"/>
              <p:cNvSpPr/>
              <p:nvPr/>
            </p:nvSpPr>
            <p:spPr bwMode="auto">
              <a:xfrm>
                <a:off x="5503863" y="4430713"/>
                <a:ext cx="117475" cy="150813"/>
              </a:xfrm>
              <a:custGeom>
                <a:avLst/>
                <a:gdLst>
                  <a:gd name="T0" fmla="*/ 38 w 38"/>
                  <a:gd name="T1" fmla="*/ 28 h 49"/>
                  <a:gd name="T2" fmla="*/ 38 w 38"/>
                  <a:gd name="T3" fmla="*/ 46 h 49"/>
                  <a:gd name="T4" fmla="*/ 36 w 38"/>
                  <a:gd name="T5" fmla="*/ 49 h 49"/>
                  <a:gd name="T6" fmla="*/ 36 w 38"/>
                  <a:gd name="T7" fmla="*/ 31 h 49"/>
                  <a:gd name="T8" fmla="*/ 34 w 38"/>
                  <a:gd name="T9" fmla="*/ 22 h 49"/>
                  <a:gd name="T10" fmla="*/ 0 w 38"/>
                  <a:gd name="T11" fmla="*/ 1 h 49"/>
                  <a:gd name="T12" fmla="*/ 6 w 38"/>
                  <a:gd name="T13" fmla="*/ 2 h 49"/>
                  <a:gd name="T14" fmla="*/ 33 w 38"/>
                  <a:gd name="T15" fmla="*/ 18 h 49"/>
                  <a:gd name="T16" fmla="*/ 38 w 38"/>
                  <a:gd name="T17" fmla="*/ 2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9">
                    <a:moveTo>
                      <a:pt x="38" y="28"/>
                    </a:moveTo>
                    <a:cubicBezTo>
                      <a:pt x="38" y="46"/>
                      <a:pt x="38" y="46"/>
                      <a:pt x="38" y="46"/>
                    </a:cubicBezTo>
                    <a:cubicBezTo>
                      <a:pt x="38" y="47"/>
                      <a:pt x="37" y="48"/>
                      <a:pt x="36" y="49"/>
                    </a:cubicBezTo>
                    <a:cubicBezTo>
                      <a:pt x="36" y="31"/>
                      <a:pt x="36" y="31"/>
                      <a:pt x="36" y="31"/>
                    </a:cubicBezTo>
                    <a:cubicBezTo>
                      <a:pt x="36" y="24"/>
                      <a:pt x="34" y="22"/>
                      <a:pt x="34" y="22"/>
                    </a:cubicBezTo>
                    <a:cubicBezTo>
                      <a:pt x="0" y="1"/>
                      <a:pt x="0" y="1"/>
                      <a:pt x="0" y="1"/>
                    </a:cubicBezTo>
                    <a:cubicBezTo>
                      <a:pt x="2" y="0"/>
                      <a:pt x="4" y="1"/>
                      <a:pt x="6" y="2"/>
                    </a:cubicBezTo>
                    <a:cubicBezTo>
                      <a:pt x="33" y="18"/>
                      <a:pt x="33" y="18"/>
                      <a:pt x="33" y="18"/>
                    </a:cubicBezTo>
                    <a:cubicBezTo>
                      <a:pt x="36" y="20"/>
                      <a:pt x="38" y="24"/>
                      <a:pt x="38" y="28"/>
                    </a:cubicBezTo>
                    <a:close/>
                  </a:path>
                </a:pathLst>
              </a:custGeom>
              <a:solidFill>
                <a:srgbClr val="9B593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ïṣliḍê"/>
              <p:cNvSpPr/>
              <p:nvPr/>
            </p:nvSpPr>
            <p:spPr bwMode="auto">
              <a:xfrm>
                <a:off x="5497513" y="4452938"/>
                <a:ext cx="6350" cy="53975"/>
              </a:xfrm>
              <a:custGeom>
                <a:avLst/>
                <a:gdLst>
                  <a:gd name="T0" fmla="*/ 2 w 2"/>
                  <a:gd name="T1" fmla="*/ 0 h 18"/>
                  <a:gd name="T2" fmla="*/ 1 w 2"/>
                  <a:gd name="T3" fmla="*/ 1 h 18"/>
                  <a:gd name="T4" fmla="*/ 1 w 2"/>
                  <a:gd name="T5" fmla="*/ 15 h 18"/>
                  <a:gd name="T6" fmla="*/ 0 w 2"/>
                  <a:gd name="T7" fmla="*/ 18 h 18"/>
                  <a:gd name="T8" fmla="*/ 0 w 2"/>
                  <a:gd name="T9" fmla="*/ 4 h 18"/>
                  <a:gd name="T10" fmla="*/ 2 w 2"/>
                  <a:gd name="T11" fmla="*/ 0 h 18"/>
                </a:gdLst>
                <a:ahLst/>
                <a:cxnLst>
                  <a:cxn ang="0">
                    <a:pos x="T0" y="T1"/>
                  </a:cxn>
                  <a:cxn ang="0">
                    <a:pos x="T2" y="T3"/>
                  </a:cxn>
                  <a:cxn ang="0">
                    <a:pos x="T4" y="T5"/>
                  </a:cxn>
                  <a:cxn ang="0">
                    <a:pos x="T6" y="T7"/>
                  </a:cxn>
                  <a:cxn ang="0">
                    <a:pos x="T8" y="T9"/>
                  </a:cxn>
                  <a:cxn ang="0">
                    <a:pos x="T10" y="T11"/>
                  </a:cxn>
                </a:cxnLst>
                <a:rect l="0" t="0" r="r" b="b"/>
                <a:pathLst>
                  <a:path w="2" h="18">
                    <a:moveTo>
                      <a:pt x="2" y="0"/>
                    </a:moveTo>
                    <a:cubicBezTo>
                      <a:pt x="2" y="0"/>
                      <a:pt x="1" y="1"/>
                      <a:pt x="1" y="1"/>
                    </a:cubicBezTo>
                    <a:cubicBezTo>
                      <a:pt x="1" y="15"/>
                      <a:pt x="1" y="15"/>
                      <a:pt x="1" y="15"/>
                    </a:cubicBezTo>
                    <a:cubicBezTo>
                      <a:pt x="1" y="16"/>
                      <a:pt x="1" y="17"/>
                      <a:pt x="0" y="18"/>
                    </a:cubicBezTo>
                    <a:cubicBezTo>
                      <a:pt x="0" y="4"/>
                      <a:pt x="0" y="4"/>
                      <a:pt x="0" y="4"/>
                    </a:cubicBezTo>
                    <a:cubicBezTo>
                      <a:pt x="0" y="2"/>
                      <a:pt x="1" y="0"/>
                      <a:pt x="2" y="0"/>
                    </a:cubicBezTo>
                    <a:close/>
                  </a:path>
                </a:pathLst>
              </a:custGeom>
              <a:solidFill>
                <a:srgbClr val="9B593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8" name="îşľïďe"/>
              <p:cNvSpPr/>
              <p:nvPr/>
            </p:nvSpPr>
            <p:spPr bwMode="auto">
              <a:xfrm>
                <a:off x="5789613" y="4486276"/>
                <a:ext cx="160338" cy="207963"/>
              </a:xfrm>
              <a:custGeom>
                <a:avLst/>
                <a:gdLst>
                  <a:gd name="T0" fmla="*/ 0 w 52"/>
                  <a:gd name="T1" fmla="*/ 0 h 68"/>
                  <a:gd name="T2" fmla="*/ 3 w 52"/>
                  <a:gd name="T3" fmla="*/ 13 h 68"/>
                  <a:gd name="T4" fmla="*/ 5 w 52"/>
                  <a:gd name="T5" fmla="*/ 32 h 68"/>
                  <a:gd name="T6" fmla="*/ 14 w 52"/>
                  <a:gd name="T7" fmla="*/ 57 h 68"/>
                  <a:gd name="T8" fmla="*/ 27 w 52"/>
                  <a:gd name="T9" fmla="*/ 66 h 68"/>
                  <a:gd name="T10" fmla="*/ 46 w 52"/>
                  <a:gd name="T11" fmla="*/ 66 h 68"/>
                  <a:gd name="T12" fmla="*/ 52 w 52"/>
                  <a:gd name="T13" fmla="*/ 61 h 68"/>
                </a:gdLst>
                <a:ahLst/>
                <a:cxnLst>
                  <a:cxn ang="0">
                    <a:pos x="T0" y="T1"/>
                  </a:cxn>
                  <a:cxn ang="0">
                    <a:pos x="T2" y="T3"/>
                  </a:cxn>
                  <a:cxn ang="0">
                    <a:pos x="T4" y="T5"/>
                  </a:cxn>
                  <a:cxn ang="0">
                    <a:pos x="T6" y="T7"/>
                  </a:cxn>
                  <a:cxn ang="0">
                    <a:pos x="T8" y="T9"/>
                  </a:cxn>
                  <a:cxn ang="0">
                    <a:pos x="T10" y="T11"/>
                  </a:cxn>
                  <a:cxn ang="0">
                    <a:pos x="T12" y="T13"/>
                  </a:cxn>
                </a:cxnLst>
                <a:rect l="0" t="0" r="r" b="b"/>
                <a:pathLst>
                  <a:path w="52" h="68">
                    <a:moveTo>
                      <a:pt x="0" y="0"/>
                    </a:moveTo>
                    <a:cubicBezTo>
                      <a:pt x="0" y="0"/>
                      <a:pt x="2" y="7"/>
                      <a:pt x="3" y="13"/>
                    </a:cubicBezTo>
                    <a:cubicBezTo>
                      <a:pt x="4" y="19"/>
                      <a:pt x="4" y="26"/>
                      <a:pt x="5" y="32"/>
                    </a:cubicBezTo>
                    <a:cubicBezTo>
                      <a:pt x="5" y="38"/>
                      <a:pt x="11" y="53"/>
                      <a:pt x="14" y="57"/>
                    </a:cubicBezTo>
                    <a:cubicBezTo>
                      <a:pt x="16" y="61"/>
                      <a:pt x="21" y="65"/>
                      <a:pt x="27" y="66"/>
                    </a:cubicBezTo>
                    <a:cubicBezTo>
                      <a:pt x="35" y="68"/>
                      <a:pt x="44" y="67"/>
                      <a:pt x="46" y="66"/>
                    </a:cubicBezTo>
                    <a:cubicBezTo>
                      <a:pt x="50" y="64"/>
                      <a:pt x="52" y="61"/>
                      <a:pt x="52" y="61"/>
                    </a:cubicBezTo>
                  </a:path>
                </a:pathLst>
              </a:custGeom>
              <a:solidFill>
                <a:srgbClr val="190B0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îsļiḋê"/>
              <p:cNvSpPr/>
              <p:nvPr/>
            </p:nvSpPr>
            <p:spPr bwMode="auto">
              <a:xfrm>
                <a:off x="6002338" y="4367213"/>
                <a:ext cx="255588" cy="73025"/>
              </a:xfrm>
              <a:custGeom>
                <a:avLst/>
                <a:gdLst>
                  <a:gd name="T0" fmla="*/ 83 w 83"/>
                  <a:gd name="T1" fmla="*/ 17 h 24"/>
                  <a:gd name="T2" fmla="*/ 71 w 83"/>
                  <a:gd name="T3" fmla="*/ 24 h 24"/>
                  <a:gd name="T4" fmla="*/ 52 w 83"/>
                  <a:gd name="T5" fmla="*/ 21 h 24"/>
                  <a:gd name="T6" fmla="*/ 38 w 83"/>
                  <a:gd name="T7" fmla="*/ 15 h 24"/>
                  <a:gd name="T8" fmla="*/ 27 w 83"/>
                  <a:gd name="T9" fmla="*/ 14 h 24"/>
                  <a:gd name="T10" fmla="*/ 27 w 83"/>
                  <a:gd name="T11" fmla="*/ 16 h 24"/>
                  <a:gd name="T12" fmla="*/ 0 w 83"/>
                  <a:gd name="T13" fmla="*/ 11 h 24"/>
                  <a:gd name="T14" fmla="*/ 0 w 83"/>
                  <a:gd name="T15" fmla="*/ 11 h 24"/>
                  <a:gd name="T16" fmla="*/ 0 w 83"/>
                  <a:gd name="T17" fmla="*/ 6 h 24"/>
                  <a:gd name="T18" fmla="*/ 1 w 83"/>
                  <a:gd name="T19" fmla="*/ 0 h 24"/>
                  <a:gd name="T20" fmla="*/ 83 w 83"/>
                  <a:gd name="T21" fmla="*/ 14 h 24"/>
                  <a:gd name="T22" fmla="*/ 83 w 83"/>
                  <a:gd name="T23"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24">
                    <a:moveTo>
                      <a:pt x="83" y="17"/>
                    </a:moveTo>
                    <a:cubicBezTo>
                      <a:pt x="83" y="20"/>
                      <a:pt x="77" y="23"/>
                      <a:pt x="71" y="24"/>
                    </a:cubicBezTo>
                    <a:cubicBezTo>
                      <a:pt x="66" y="24"/>
                      <a:pt x="59" y="23"/>
                      <a:pt x="52" y="21"/>
                    </a:cubicBezTo>
                    <a:cubicBezTo>
                      <a:pt x="45" y="19"/>
                      <a:pt x="43" y="17"/>
                      <a:pt x="38" y="15"/>
                    </a:cubicBezTo>
                    <a:cubicBezTo>
                      <a:pt x="32" y="13"/>
                      <a:pt x="27" y="14"/>
                      <a:pt x="27" y="14"/>
                    </a:cubicBezTo>
                    <a:cubicBezTo>
                      <a:pt x="27" y="14"/>
                      <a:pt x="27" y="15"/>
                      <a:pt x="27" y="16"/>
                    </a:cubicBezTo>
                    <a:cubicBezTo>
                      <a:pt x="27" y="16"/>
                      <a:pt x="13" y="18"/>
                      <a:pt x="0" y="11"/>
                    </a:cubicBezTo>
                    <a:cubicBezTo>
                      <a:pt x="0" y="11"/>
                      <a:pt x="0" y="11"/>
                      <a:pt x="0" y="11"/>
                    </a:cubicBezTo>
                    <a:cubicBezTo>
                      <a:pt x="0" y="11"/>
                      <a:pt x="0" y="8"/>
                      <a:pt x="0" y="6"/>
                    </a:cubicBezTo>
                    <a:cubicBezTo>
                      <a:pt x="0" y="3"/>
                      <a:pt x="1" y="0"/>
                      <a:pt x="1" y="0"/>
                    </a:cubicBezTo>
                    <a:cubicBezTo>
                      <a:pt x="83" y="14"/>
                      <a:pt x="83" y="14"/>
                      <a:pt x="83" y="14"/>
                    </a:cubicBezTo>
                    <a:lnTo>
                      <a:pt x="83" y="17"/>
                    </a:lnTo>
                    <a:close/>
                  </a:path>
                </a:pathLst>
              </a:custGeom>
              <a:solidFill>
                <a:srgbClr val="190B0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îslíḋê"/>
              <p:cNvSpPr/>
              <p:nvPr/>
            </p:nvSpPr>
            <p:spPr bwMode="auto">
              <a:xfrm>
                <a:off x="5786438" y="4473576"/>
                <a:ext cx="169863" cy="217488"/>
              </a:xfrm>
              <a:custGeom>
                <a:avLst/>
                <a:gdLst>
                  <a:gd name="T0" fmla="*/ 55 w 55"/>
                  <a:gd name="T1" fmla="*/ 58 h 71"/>
                  <a:gd name="T2" fmla="*/ 55 w 55"/>
                  <a:gd name="T3" fmla="*/ 60 h 71"/>
                  <a:gd name="T4" fmla="*/ 47 w 55"/>
                  <a:gd name="T5" fmla="*/ 68 h 71"/>
                  <a:gd name="T6" fmla="*/ 18 w 55"/>
                  <a:gd name="T7" fmla="*/ 62 h 71"/>
                  <a:gd name="T8" fmla="*/ 6 w 55"/>
                  <a:gd name="T9" fmla="*/ 23 h 71"/>
                  <a:gd name="T10" fmla="*/ 0 w 55"/>
                  <a:gd name="T11" fmla="*/ 0 h 71"/>
                  <a:gd name="T12" fmla="*/ 32 w 55"/>
                  <a:gd name="T13" fmla="*/ 0 h 71"/>
                  <a:gd name="T14" fmla="*/ 33 w 55"/>
                  <a:gd name="T15" fmla="*/ 1 h 71"/>
                  <a:gd name="T16" fmla="*/ 54 w 55"/>
                  <a:gd name="T17" fmla="*/ 48 h 71"/>
                  <a:gd name="T18" fmla="*/ 55 w 55"/>
                  <a:gd name="T19" fmla="*/ 5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71">
                    <a:moveTo>
                      <a:pt x="55" y="58"/>
                    </a:moveTo>
                    <a:cubicBezTo>
                      <a:pt x="55" y="59"/>
                      <a:pt x="55" y="59"/>
                      <a:pt x="55" y="60"/>
                    </a:cubicBezTo>
                    <a:cubicBezTo>
                      <a:pt x="54" y="64"/>
                      <a:pt x="52" y="67"/>
                      <a:pt x="47" y="68"/>
                    </a:cubicBezTo>
                    <a:cubicBezTo>
                      <a:pt x="40" y="71"/>
                      <a:pt x="25" y="70"/>
                      <a:pt x="18" y="62"/>
                    </a:cubicBezTo>
                    <a:cubicBezTo>
                      <a:pt x="11" y="54"/>
                      <a:pt x="6" y="35"/>
                      <a:pt x="6" y="23"/>
                    </a:cubicBezTo>
                    <a:cubicBezTo>
                      <a:pt x="6" y="11"/>
                      <a:pt x="0" y="0"/>
                      <a:pt x="0" y="0"/>
                    </a:cubicBezTo>
                    <a:cubicBezTo>
                      <a:pt x="32" y="0"/>
                      <a:pt x="32" y="0"/>
                      <a:pt x="32" y="0"/>
                    </a:cubicBezTo>
                    <a:cubicBezTo>
                      <a:pt x="32" y="1"/>
                      <a:pt x="33" y="1"/>
                      <a:pt x="33" y="1"/>
                    </a:cubicBezTo>
                    <a:cubicBezTo>
                      <a:pt x="38" y="9"/>
                      <a:pt x="53" y="38"/>
                      <a:pt x="54" y="48"/>
                    </a:cubicBezTo>
                    <a:cubicBezTo>
                      <a:pt x="55" y="52"/>
                      <a:pt x="55" y="55"/>
                      <a:pt x="55" y="58"/>
                    </a:cubicBezTo>
                    <a:close/>
                  </a:path>
                </a:pathLst>
              </a:custGeom>
              <a:solidFill>
                <a:srgbClr val="7F391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iSliḑe"/>
              <p:cNvSpPr/>
              <p:nvPr/>
            </p:nvSpPr>
            <p:spPr bwMode="auto">
              <a:xfrm>
                <a:off x="5881688" y="4476751"/>
                <a:ext cx="74613" cy="174625"/>
              </a:xfrm>
              <a:custGeom>
                <a:avLst/>
                <a:gdLst>
                  <a:gd name="T0" fmla="*/ 24 w 24"/>
                  <a:gd name="T1" fmla="*/ 57 h 57"/>
                  <a:gd name="T2" fmla="*/ 24 w 24"/>
                  <a:gd name="T3" fmla="*/ 56 h 57"/>
                  <a:gd name="T4" fmla="*/ 11 w 24"/>
                  <a:gd name="T5" fmla="*/ 26 h 57"/>
                  <a:gd name="T6" fmla="*/ 0 w 24"/>
                  <a:gd name="T7" fmla="*/ 4 h 57"/>
                  <a:gd name="T8" fmla="*/ 2 w 24"/>
                  <a:gd name="T9" fmla="*/ 0 h 57"/>
                  <a:gd name="T10" fmla="*/ 23 w 24"/>
                  <a:gd name="T11" fmla="*/ 47 h 57"/>
                  <a:gd name="T12" fmla="*/ 24 w 24"/>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4" h="57">
                    <a:moveTo>
                      <a:pt x="24" y="57"/>
                    </a:moveTo>
                    <a:cubicBezTo>
                      <a:pt x="24" y="56"/>
                      <a:pt x="24" y="56"/>
                      <a:pt x="24" y="56"/>
                    </a:cubicBezTo>
                    <a:cubicBezTo>
                      <a:pt x="22" y="49"/>
                      <a:pt x="15" y="34"/>
                      <a:pt x="11" y="26"/>
                    </a:cubicBezTo>
                    <a:cubicBezTo>
                      <a:pt x="7" y="18"/>
                      <a:pt x="0" y="4"/>
                      <a:pt x="0" y="4"/>
                    </a:cubicBezTo>
                    <a:cubicBezTo>
                      <a:pt x="0" y="4"/>
                      <a:pt x="1" y="3"/>
                      <a:pt x="2" y="0"/>
                    </a:cubicBezTo>
                    <a:cubicBezTo>
                      <a:pt x="7" y="8"/>
                      <a:pt x="22" y="37"/>
                      <a:pt x="23" y="47"/>
                    </a:cubicBezTo>
                    <a:cubicBezTo>
                      <a:pt x="24" y="51"/>
                      <a:pt x="24" y="54"/>
                      <a:pt x="24" y="57"/>
                    </a:cubicBezTo>
                    <a:close/>
                  </a:path>
                </a:pathLst>
              </a:custGeom>
              <a:solidFill>
                <a:srgbClr val="934B3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i$ḷîďè"/>
              <p:cNvSpPr/>
              <p:nvPr/>
            </p:nvSpPr>
            <p:spPr bwMode="auto">
              <a:xfrm>
                <a:off x="5786438" y="4473576"/>
                <a:ext cx="169863" cy="217488"/>
              </a:xfrm>
              <a:custGeom>
                <a:avLst/>
                <a:gdLst>
                  <a:gd name="T0" fmla="*/ 55 w 55"/>
                  <a:gd name="T1" fmla="*/ 60 h 71"/>
                  <a:gd name="T2" fmla="*/ 47 w 55"/>
                  <a:gd name="T3" fmla="*/ 68 h 71"/>
                  <a:gd name="T4" fmla="*/ 18 w 55"/>
                  <a:gd name="T5" fmla="*/ 62 h 71"/>
                  <a:gd name="T6" fmla="*/ 6 w 55"/>
                  <a:gd name="T7" fmla="*/ 23 h 71"/>
                  <a:gd name="T8" fmla="*/ 0 w 55"/>
                  <a:gd name="T9" fmla="*/ 0 h 71"/>
                  <a:gd name="T10" fmla="*/ 13 w 55"/>
                  <a:gd name="T11" fmla="*/ 0 h 71"/>
                  <a:gd name="T12" fmla="*/ 14 w 55"/>
                  <a:gd name="T13" fmla="*/ 7 h 71"/>
                  <a:gd name="T14" fmla="*/ 21 w 55"/>
                  <a:gd name="T15" fmla="*/ 48 h 71"/>
                  <a:gd name="T16" fmla="*/ 45 w 55"/>
                  <a:gd name="T17" fmla="*/ 64 h 71"/>
                  <a:gd name="T18" fmla="*/ 54 w 55"/>
                  <a:gd name="T19" fmla="*/ 60 h 71"/>
                  <a:gd name="T20" fmla="*/ 55 w 55"/>
                  <a:gd name="T21"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1">
                    <a:moveTo>
                      <a:pt x="55" y="60"/>
                    </a:moveTo>
                    <a:cubicBezTo>
                      <a:pt x="54" y="64"/>
                      <a:pt x="52" y="67"/>
                      <a:pt x="47" y="68"/>
                    </a:cubicBezTo>
                    <a:cubicBezTo>
                      <a:pt x="40" y="71"/>
                      <a:pt x="25" y="70"/>
                      <a:pt x="18" y="62"/>
                    </a:cubicBezTo>
                    <a:cubicBezTo>
                      <a:pt x="11" y="54"/>
                      <a:pt x="6" y="35"/>
                      <a:pt x="6" y="23"/>
                    </a:cubicBezTo>
                    <a:cubicBezTo>
                      <a:pt x="6" y="11"/>
                      <a:pt x="0" y="0"/>
                      <a:pt x="0" y="0"/>
                    </a:cubicBezTo>
                    <a:cubicBezTo>
                      <a:pt x="13" y="0"/>
                      <a:pt x="13" y="0"/>
                      <a:pt x="13" y="0"/>
                    </a:cubicBezTo>
                    <a:cubicBezTo>
                      <a:pt x="14" y="7"/>
                      <a:pt x="14" y="7"/>
                      <a:pt x="14" y="7"/>
                    </a:cubicBezTo>
                    <a:cubicBezTo>
                      <a:pt x="14" y="7"/>
                      <a:pt x="15" y="34"/>
                      <a:pt x="21" y="48"/>
                    </a:cubicBezTo>
                    <a:cubicBezTo>
                      <a:pt x="28" y="61"/>
                      <a:pt x="39" y="64"/>
                      <a:pt x="45" y="64"/>
                    </a:cubicBezTo>
                    <a:cubicBezTo>
                      <a:pt x="50" y="64"/>
                      <a:pt x="53" y="63"/>
                      <a:pt x="54" y="60"/>
                    </a:cubicBezTo>
                    <a:lnTo>
                      <a:pt x="55" y="60"/>
                    </a:lnTo>
                    <a:close/>
                  </a:path>
                </a:pathLst>
              </a:custGeom>
              <a:solidFill>
                <a:srgbClr val="682C1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3" name="iṥḷídè"/>
              <p:cNvSpPr/>
              <p:nvPr/>
            </p:nvSpPr>
            <p:spPr bwMode="auto">
              <a:xfrm>
                <a:off x="5999163" y="4329113"/>
                <a:ext cx="258763" cy="104775"/>
              </a:xfrm>
              <a:custGeom>
                <a:avLst/>
                <a:gdLst>
                  <a:gd name="T0" fmla="*/ 84 w 84"/>
                  <a:gd name="T1" fmla="*/ 27 h 34"/>
                  <a:gd name="T2" fmla="*/ 81 w 84"/>
                  <a:gd name="T3" fmla="*/ 31 h 34"/>
                  <a:gd name="T4" fmla="*/ 58 w 84"/>
                  <a:gd name="T5" fmla="*/ 31 h 34"/>
                  <a:gd name="T6" fmla="*/ 31 w 84"/>
                  <a:gd name="T7" fmla="*/ 23 h 34"/>
                  <a:gd name="T8" fmla="*/ 8 w 84"/>
                  <a:gd name="T9" fmla="*/ 20 h 34"/>
                  <a:gd name="T10" fmla="*/ 1 w 84"/>
                  <a:gd name="T11" fmla="*/ 11 h 34"/>
                  <a:gd name="T12" fmla="*/ 3 w 84"/>
                  <a:gd name="T13" fmla="*/ 0 h 34"/>
                  <a:gd name="T14" fmla="*/ 9 w 84"/>
                  <a:gd name="T15" fmla="*/ 0 h 34"/>
                  <a:gd name="T16" fmla="*/ 40 w 84"/>
                  <a:gd name="T17" fmla="*/ 2 h 34"/>
                  <a:gd name="T18" fmla="*/ 41 w 84"/>
                  <a:gd name="T19" fmla="*/ 2 h 34"/>
                  <a:gd name="T20" fmla="*/ 56 w 84"/>
                  <a:gd name="T21" fmla="*/ 8 h 34"/>
                  <a:gd name="T22" fmla="*/ 79 w 84"/>
                  <a:gd name="T23" fmla="*/ 17 h 34"/>
                  <a:gd name="T24" fmla="*/ 82 w 84"/>
                  <a:gd name="T25" fmla="*/ 21 h 34"/>
                  <a:gd name="T26" fmla="*/ 82 w 84"/>
                  <a:gd name="T27" fmla="*/ 21 h 34"/>
                  <a:gd name="T28" fmla="*/ 84 w 84"/>
                  <a:gd name="T2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34">
                    <a:moveTo>
                      <a:pt x="84" y="27"/>
                    </a:moveTo>
                    <a:cubicBezTo>
                      <a:pt x="84" y="29"/>
                      <a:pt x="83" y="31"/>
                      <a:pt x="81" y="31"/>
                    </a:cubicBezTo>
                    <a:cubicBezTo>
                      <a:pt x="76" y="34"/>
                      <a:pt x="65" y="33"/>
                      <a:pt x="58" y="31"/>
                    </a:cubicBezTo>
                    <a:cubicBezTo>
                      <a:pt x="51" y="30"/>
                      <a:pt x="38" y="24"/>
                      <a:pt x="31" y="23"/>
                    </a:cubicBezTo>
                    <a:cubicBezTo>
                      <a:pt x="25" y="22"/>
                      <a:pt x="12" y="21"/>
                      <a:pt x="8" y="20"/>
                    </a:cubicBezTo>
                    <a:cubicBezTo>
                      <a:pt x="5" y="19"/>
                      <a:pt x="2" y="17"/>
                      <a:pt x="1" y="11"/>
                    </a:cubicBezTo>
                    <a:cubicBezTo>
                      <a:pt x="0" y="5"/>
                      <a:pt x="3" y="0"/>
                      <a:pt x="3" y="0"/>
                    </a:cubicBezTo>
                    <a:cubicBezTo>
                      <a:pt x="9" y="0"/>
                      <a:pt x="9" y="0"/>
                      <a:pt x="9" y="0"/>
                    </a:cubicBezTo>
                    <a:cubicBezTo>
                      <a:pt x="40" y="2"/>
                      <a:pt x="40" y="2"/>
                      <a:pt x="40" y="2"/>
                    </a:cubicBezTo>
                    <a:cubicBezTo>
                      <a:pt x="41" y="2"/>
                      <a:pt x="41" y="2"/>
                      <a:pt x="41" y="2"/>
                    </a:cubicBezTo>
                    <a:cubicBezTo>
                      <a:pt x="41" y="2"/>
                      <a:pt x="51" y="6"/>
                      <a:pt x="56" y="8"/>
                    </a:cubicBezTo>
                    <a:cubicBezTo>
                      <a:pt x="61" y="9"/>
                      <a:pt x="72" y="11"/>
                      <a:pt x="79" y="17"/>
                    </a:cubicBezTo>
                    <a:cubicBezTo>
                      <a:pt x="80" y="19"/>
                      <a:pt x="81" y="20"/>
                      <a:pt x="82" y="21"/>
                    </a:cubicBezTo>
                    <a:cubicBezTo>
                      <a:pt x="82" y="21"/>
                      <a:pt x="82" y="21"/>
                      <a:pt x="82" y="21"/>
                    </a:cubicBezTo>
                    <a:cubicBezTo>
                      <a:pt x="84" y="23"/>
                      <a:pt x="84" y="25"/>
                      <a:pt x="84" y="27"/>
                    </a:cubicBezTo>
                    <a:close/>
                  </a:path>
                </a:pathLst>
              </a:custGeom>
              <a:solidFill>
                <a:srgbClr val="7F391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 name="îṧlïḍé"/>
              <p:cNvSpPr/>
              <p:nvPr/>
            </p:nvSpPr>
            <p:spPr bwMode="auto">
              <a:xfrm>
                <a:off x="6122988" y="4335463"/>
                <a:ext cx="128588" cy="58738"/>
              </a:xfrm>
              <a:custGeom>
                <a:avLst/>
                <a:gdLst>
                  <a:gd name="T0" fmla="*/ 42 w 42"/>
                  <a:gd name="T1" fmla="*/ 19 h 19"/>
                  <a:gd name="T2" fmla="*/ 17 w 42"/>
                  <a:gd name="T3" fmla="*/ 9 h 19"/>
                  <a:gd name="T4" fmla="*/ 0 w 42"/>
                  <a:gd name="T5" fmla="*/ 4 h 19"/>
                  <a:gd name="T6" fmla="*/ 0 w 42"/>
                  <a:gd name="T7" fmla="*/ 0 h 19"/>
                  <a:gd name="T8" fmla="*/ 1 w 42"/>
                  <a:gd name="T9" fmla="*/ 0 h 19"/>
                  <a:gd name="T10" fmla="*/ 16 w 42"/>
                  <a:gd name="T11" fmla="*/ 6 h 19"/>
                  <a:gd name="T12" fmla="*/ 39 w 42"/>
                  <a:gd name="T13" fmla="*/ 15 h 19"/>
                  <a:gd name="T14" fmla="*/ 42 w 42"/>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9">
                    <a:moveTo>
                      <a:pt x="42" y="19"/>
                    </a:moveTo>
                    <a:cubicBezTo>
                      <a:pt x="37" y="14"/>
                      <a:pt x="26" y="11"/>
                      <a:pt x="17" y="9"/>
                    </a:cubicBezTo>
                    <a:cubicBezTo>
                      <a:pt x="9" y="6"/>
                      <a:pt x="0" y="4"/>
                      <a:pt x="0" y="4"/>
                    </a:cubicBezTo>
                    <a:cubicBezTo>
                      <a:pt x="0" y="4"/>
                      <a:pt x="0" y="2"/>
                      <a:pt x="0" y="0"/>
                    </a:cubicBezTo>
                    <a:cubicBezTo>
                      <a:pt x="1" y="0"/>
                      <a:pt x="1" y="0"/>
                      <a:pt x="1" y="0"/>
                    </a:cubicBezTo>
                    <a:cubicBezTo>
                      <a:pt x="1" y="0"/>
                      <a:pt x="11" y="4"/>
                      <a:pt x="16" y="6"/>
                    </a:cubicBezTo>
                    <a:cubicBezTo>
                      <a:pt x="21" y="7"/>
                      <a:pt x="32" y="9"/>
                      <a:pt x="39" y="15"/>
                    </a:cubicBezTo>
                    <a:cubicBezTo>
                      <a:pt x="40" y="17"/>
                      <a:pt x="41" y="18"/>
                      <a:pt x="42" y="19"/>
                    </a:cubicBezTo>
                    <a:close/>
                  </a:path>
                </a:pathLst>
              </a:custGeom>
              <a:solidFill>
                <a:srgbClr val="934B3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 name="íṧḻïḋê"/>
              <p:cNvSpPr/>
              <p:nvPr/>
            </p:nvSpPr>
            <p:spPr bwMode="auto">
              <a:xfrm>
                <a:off x="5999163" y="4325938"/>
                <a:ext cx="258763" cy="107950"/>
              </a:xfrm>
              <a:custGeom>
                <a:avLst/>
                <a:gdLst>
                  <a:gd name="T0" fmla="*/ 84 w 84"/>
                  <a:gd name="T1" fmla="*/ 28 h 35"/>
                  <a:gd name="T2" fmla="*/ 81 w 84"/>
                  <a:gd name="T3" fmla="*/ 32 h 35"/>
                  <a:gd name="T4" fmla="*/ 58 w 84"/>
                  <a:gd name="T5" fmla="*/ 32 h 35"/>
                  <a:gd name="T6" fmla="*/ 31 w 84"/>
                  <a:gd name="T7" fmla="*/ 24 h 35"/>
                  <a:gd name="T8" fmla="*/ 8 w 84"/>
                  <a:gd name="T9" fmla="*/ 21 h 35"/>
                  <a:gd name="T10" fmla="*/ 1 w 84"/>
                  <a:gd name="T11" fmla="*/ 12 h 35"/>
                  <a:gd name="T12" fmla="*/ 3 w 84"/>
                  <a:gd name="T13" fmla="*/ 0 h 35"/>
                  <a:gd name="T14" fmla="*/ 9 w 84"/>
                  <a:gd name="T15" fmla="*/ 1 h 35"/>
                  <a:gd name="T16" fmla="*/ 9 w 84"/>
                  <a:gd name="T17" fmla="*/ 2 h 35"/>
                  <a:gd name="T18" fmla="*/ 7 w 84"/>
                  <a:gd name="T19" fmla="*/ 14 h 35"/>
                  <a:gd name="T20" fmla="*/ 30 w 84"/>
                  <a:gd name="T21" fmla="*/ 20 h 35"/>
                  <a:gd name="T22" fmla="*/ 58 w 84"/>
                  <a:gd name="T23" fmla="*/ 28 h 35"/>
                  <a:gd name="T24" fmla="*/ 84 w 84"/>
                  <a:gd name="T25"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35">
                    <a:moveTo>
                      <a:pt x="84" y="28"/>
                    </a:moveTo>
                    <a:cubicBezTo>
                      <a:pt x="84" y="30"/>
                      <a:pt x="83" y="32"/>
                      <a:pt x="81" y="32"/>
                    </a:cubicBezTo>
                    <a:cubicBezTo>
                      <a:pt x="76" y="35"/>
                      <a:pt x="65" y="34"/>
                      <a:pt x="58" y="32"/>
                    </a:cubicBezTo>
                    <a:cubicBezTo>
                      <a:pt x="51" y="31"/>
                      <a:pt x="38" y="25"/>
                      <a:pt x="31" y="24"/>
                    </a:cubicBezTo>
                    <a:cubicBezTo>
                      <a:pt x="25" y="23"/>
                      <a:pt x="12" y="22"/>
                      <a:pt x="8" y="21"/>
                    </a:cubicBezTo>
                    <a:cubicBezTo>
                      <a:pt x="5" y="20"/>
                      <a:pt x="2" y="18"/>
                      <a:pt x="1" y="12"/>
                    </a:cubicBezTo>
                    <a:cubicBezTo>
                      <a:pt x="0" y="6"/>
                      <a:pt x="3" y="0"/>
                      <a:pt x="3" y="0"/>
                    </a:cubicBezTo>
                    <a:cubicBezTo>
                      <a:pt x="9" y="1"/>
                      <a:pt x="9" y="1"/>
                      <a:pt x="9" y="1"/>
                    </a:cubicBezTo>
                    <a:cubicBezTo>
                      <a:pt x="9" y="2"/>
                      <a:pt x="9" y="2"/>
                      <a:pt x="9" y="2"/>
                    </a:cubicBezTo>
                    <a:cubicBezTo>
                      <a:pt x="9" y="2"/>
                      <a:pt x="4" y="9"/>
                      <a:pt x="7" y="14"/>
                    </a:cubicBezTo>
                    <a:cubicBezTo>
                      <a:pt x="10" y="19"/>
                      <a:pt x="22" y="19"/>
                      <a:pt x="30" y="20"/>
                    </a:cubicBezTo>
                    <a:cubicBezTo>
                      <a:pt x="37" y="20"/>
                      <a:pt x="48" y="26"/>
                      <a:pt x="58" y="28"/>
                    </a:cubicBezTo>
                    <a:cubicBezTo>
                      <a:pt x="68" y="30"/>
                      <a:pt x="80" y="31"/>
                      <a:pt x="84" y="28"/>
                    </a:cubicBezTo>
                    <a:close/>
                  </a:path>
                </a:pathLst>
              </a:custGeom>
              <a:solidFill>
                <a:srgbClr val="682C1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6" name="îṥľíďè"/>
              <p:cNvSpPr/>
              <p:nvPr/>
            </p:nvSpPr>
            <p:spPr bwMode="auto">
              <a:xfrm>
                <a:off x="5995988" y="3430588"/>
                <a:ext cx="227013" cy="933450"/>
              </a:xfrm>
              <a:custGeom>
                <a:avLst/>
                <a:gdLst>
                  <a:gd name="T0" fmla="*/ 61 w 74"/>
                  <a:gd name="T1" fmla="*/ 125 h 304"/>
                  <a:gd name="T2" fmla="*/ 58 w 74"/>
                  <a:gd name="T3" fmla="*/ 140 h 304"/>
                  <a:gd name="T4" fmla="*/ 58 w 74"/>
                  <a:gd name="T5" fmla="*/ 140 h 304"/>
                  <a:gd name="T6" fmla="*/ 56 w 74"/>
                  <a:gd name="T7" fmla="*/ 154 h 304"/>
                  <a:gd name="T8" fmla="*/ 56 w 74"/>
                  <a:gd name="T9" fmla="*/ 155 h 304"/>
                  <a:gd name="T10" fmla="*/ 55 w 74"/>
                  <a:gd name="T11" fmla="*/ 157 h 304"/>
                  <a:gd name="T12" fmla="*/ 55 w 74"/>
                  <a:gd name="T13" fmla="*/ 160 h 304"/>
                  <a:gd name="T14" fmla="*/ 49 w 74"/>
                  <a:gd name="T15" fmla="*/ 212 h 304"/>
                  <a:gd name="T16" fmla="*/ 49 w 74"/>
                  <a:gd name="T17" fmla="*/ 213 h 304"/>
                  <a:gd name="T18" fmla="*/ 46 w 74"/>
                  <a:gd name="T19" fmla="*/ 244 h 304"/>
                  <a:gd name="T20" fmla="*/ 46 w 74"/>
                  <a:gd name="T21" fmla="*/ 252 h 304"/>
                  <a:gd name="T22" fmla="*/ 44 w 74"/>
                  <a:gd name="T23" fmla="*/ 295 h 304"/>
                  <a:gd name="T24" fmla="*/ 40 w 74"/>
                  <a:gd name="T25" fmla="*/ 302 h 304"/>
                  <a:gd name="T26" fmla="*/ 33 w 74"/>
                  <a:gd name="T27" fmla="*/ 304 h 304"/>
                  <a:gd name="T28" fmla="*/ 17 w 74"/>
                  <a:gd name="T29" fmla="*/ 301 h 304"/>
                  <a:gd name="T30" fmla="*/ 7 w 74"/>
                  <a:gd name="T31" fmla="*/ 297 h 304"/>
                  <a:gd name="T32" fmla="*/ 4 w 74"/>
                  <a:gd name="T33" fmla="*/ 289 h 304"/>
                  <a:gd name="T34" fmla="*/ 4 w 74"/>
                  <a:gd name="T35" fmla="*/ 228 h 304"/>
                  <a:gd name="T36" fmla="*/ 0 w 74"/>
                  <a:gd name="T37" fmla="*/ 133 h 304"/>
                  <a:gd name="T38" fmla="*/ 11 w 74"/>
                  <a:gd name="T39" fmla="*/ 29 h 304"/>
                  <a:gd name="T40" fmla="*/ 33 w 74"/>
                  <a:gd name="T41" fmla="*/ 24 h 304"/>
                  <a:gd name="T42" fmla="*/ 30 w 74"/>
                  <a:gd name="T43" fmla="*/ 6 h 304"/>
                  <a:gd name="T44" fmla="*/ 29 w 74"/>
                  <a:gd name="T45" fmla="*/ 0 h 304"/>
                  <a:gd name="T46" fmla="*/ 71 w 74"/>
                  <a:gd name="T47" fmla="*/ 0 h 304"/>
                  <a:gd name="T48" fmla="*/ 71 w 74"/>
                  <a:gd name="T49" fmla="*/ 2 h 304"/>
                  <a:gd name="T50" fmla="*/ 61 w 74"/>
                  <a:gd name="T51" fmla="*/ 12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304">
                    <a:moveTo>
                      <a:pt x="61" y="125"/>
                    </a:moveTo>
                    <a:cubicBezTo>
                      <a:pt x="60" y="130"/>
                      <a:pt x="59" y="135"/>
                      <a:pt x="58" y="140"/>
                    </a:cubicBezTo>
                    <a:cubicBezTo>
                      <a:pt x="58" y="140"/>
                      <a:pt x="58" y="140"/>
                      <a:pt x="58" y="140"/>
                    </a:cubicBezTo>
                    <a:cubicBezTo>
                      <a:pt x="57" y="145"/>
                      <a:pt x="56" y="150"/>
                      <a:pt x="56" y="154"/>
                    </a:cubicBezTo>
                    <a:cubicBezTo>
                      <a:pt x="56" y="155"/>
                      <a:pt x="56" y="155"/>
                      <a:pt x="56" y="155"/>
                    </a:cubicBezTo>
                    <a:cubicBezTo>
                      <a:pt x="56" y="155"/>
                      <a:pt x="55" y="156"/>
                      <a:pt x="55" y="157"/>
                    </a:cubicBezTo>
                    <a:cubicBezTo>
                      <a:pt x="55" y="158"/>
                      <a:pt x="55" y="159"/>
                      <a:pt x="55" y="160"/>
                    </a:cubicBezTo>
                    <a:cubicBezTo>
                      <a:pt x="53" y="169"/>
                      <a:pt x="51" y="187"/>
                      <a:pt x="49" y="212"/>
                    </a:cubicBezTo>
                    <a:cubicBezTo>
                      <a:pt x="49" y="213"/>
                      <a:pt x="49" y="213"/>
                      <a:pt x="49" y="213"/>
                    </a:cubicBezTo>
                    <a:cubicBezTo>
                      <a:pt x="48" y="221"/>
                      <a:pt x="47" y="232"/>
                      <a:pt x="46" y="244"/>
                    </a:cubicBezTo>
                    <a:cubicBezTo>
                      <a:pt x="46" y="247"/>
                      <a:pt x="46" y="249"/>
                      <a:pt x="46" y="252"/>
                    </a:cubicBezTo>
                    <a:cubicBezTo>
                      <a:pt x="45" y="268"/>
                      <a:pt x="45" y="283"/>
                      <a:pt x="44" y="295"/>
                    </a:cubicBezTo>
                    <a:cubicBezTo>
                      <a:pt x="44" y="298"/>
                      <a:pt x="43" y="301"/>
                      <a:pt x="40" y="302"/>
                    </a:cubicBezTo>
                    <a:cubicBezTo>
                      <a:pt x="38" y="303"/>
                      <a:pt x="36" y="304"/>
                      <a:pt x="33" y="304"/>
                    </a:cubicBezTo>
                    <a:cubicBezTo>
                      <a:pt x="26" y="304"/>
                      <a:pt x="21" y="303"/>
                      <a:pt x="17" y="301"/>
                    </a:cubicBezTo>
                    <a:cubicBezTo>
                      <a:pt x="12" y="300"/>
                      <a:pt x="9" y="298"/>
                      <a:pt x="7" y="297"/>
                    </a:cubicBezTo>
                    <a:cubicBezTo>
                      <a:pt x="5" y="295"/>
                      <a:pt x="4" y="292"/>
                      <a:pt x="4" y="289"/>
                    </a:cubicBezTo>
                    <a:cubicBezTo>
                      <a:pt x="4" y="279"/>
                      <a:pt x="5" y="253"/>
                      <a:pt x="4" y="228"/>
                    </a:cubicBezTo>
                    <a:cubicBezTo>
                      <a:pt x="2" y="195"/>
                      <a:pt x="0" y="133"/>
                      <a:pt x="0" y="133"/>
                    </a:cubicBezTo>
                    <a:cubicBezTo>
                      <a:pt x="11" y="29"/>
                      <a:pt x="11" y="29"/>
                      <a:pt x="11" y="29"/>
                    </a:cubicBezTo>
                    <a:cubicBezTo>
                      <a:pt x="33" y="24"/>
                      <a:pt x="33" y="24"/>
                      <a:pt x="33" y="24"/>
                    </a:cubicBezTo>
                    <a:cubicBezTo>
                      <a:pt x="32" y="18"/>
                      <a:pt x="31" y="11"/>
                      <a:pt x="30" y="6"/>
                    </a:cubicBezTo>
                    <a:cubicBezTo>
                      <a:pt x="29" y="2"/>
                      <a:pt x="29" y="0"/>
                      <a:pt x="29" y="0"/>
                    </a:cubicBezTo>
                    <a:cubicBezTo>
                      <a:pt x="71" y="0"/>
                      <a:pt x="71" y="0"/>
                      <a:pt x="71" y="0"/>
                    </a:cubicBezTo>
                    <a:cubicBezTo>
                      <a:pt x="71" y="0"/>
                      <a:pt x="71" y="0"/>
                      <a:pt x="71" y="2"/>
                    </a:cubicBezTo>
                    <a:cubicBezTo>
                      <a:pt x="71" y="13"/>
                      <a:pt x="74" y="75"/>
                      <a:pt x="61" y="125"/>
                    </a:cubicBezTo>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 name="íṩlíḓê"/>
              <p:cNvSpPr/>
              <p:nvPr/>
            </p:nvSpPr>
            <p:spPr bwMode="auto">
              <a:xfrm>
                <a:off x="6173788" y="3436938"/>
                <a:ext cx="41275" cy="423863"/>
              </a:xfrm>
              <a:custGeom>
                <a:avLst/>
                <a:gdLst>
                  <a:gd name="T0" fmla="*/ 13 w 13"/>
                  <a:gd name="T1" fmla="*/ 0 h 138"/>
                  <a:gd name="T2" fmla="*/ 5 w 13"/>
                  <a:gd name="T3" fmla="*/ 10 h 138"/>
                  <a:gd name="T4" fmla="*/ 5 w 13"/>
                  <a:gd name="T5" fmla="*/ 10 h 138"/>
                  <a:gd name="T6" fmla="*/ 5 w 13"/>
                  <a:gd name="T7" fmla="*/ 10 h 138"/>
                  <a:gd name="T8" fmla="*/ 6 w 13"/>
                  <a:gd name="T9" fmla="*/ 83 h 138"/>
                  <a:gd name="T10" fmla="*/ 0 w 13"/>
                  <a:gd name="T11" fmla="*/ 138 h 138"/>
                  <a:gd name="T12" fmla="*/ 3 w 13"/>
                  <a:gd name="T13" fmla="*/ 123 h 138"/>
                  <a:gd name="T14" fmla="*/ 13 w 13"/>
                  <a:gd name="T15" fmla="*/ 22 h 138"/>
                  <a:gd name="T16" fmla="*/ 13 w 13"/>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8">
                    <a:moveTo>
                      <a:pt x="13" y="0"/>
                    </a:moveTo>
                    <a:cubicBezTo>
                      <a:pt x="11" y="4"/>
                      <a:pt x="9" y="8"/>
                      <a:pt x="5" y="10"/>
                    </a:cubicBezTo>
                    <a:cubicBezTo>
                      <a:pt x="5" y="10"/>
                      <a:pt x="5" y="10"/>
                      <a:pt x="5" y="10"/>
                    </a:cubicBezTo>
                    <a:cubicBezTo>
                      <a:pt x="5" y="10"/>
                      <a:pt x="5" y="10"/>
                      <a:pt x="5" y="10"/>
                    </a:cubicBezTo>
                    <a:cubicBezTo>
                      <a:pt x="6" y="23"/>
                      <a:pt x="8" y="67"/>
                      <a:pt x="6" y="83"/>
                    </a:cubicBezTo>
                    <a:cubicBezTo>
                      <a:pt x="4" y="100"/>
                      <a:pt x="0" y="135"/>
                      <a:pt x="0" y="138"/>
                    </a:cubicBezTo>
                    <a:cubicBezTo>
                      <a:pt x="1" y="133"/>
                      <a:pt x="2" y="128"/>
                      <a:pt x="3" y="123"/>
                    </a:cubicBezTo>
                    <a:cubicBezTo>
                      <a:pt x="12" y="88"/>
                      <a:pt x="13" y="48"/>
                      <a:pt x="13" y="22"/>
                    </a:cubicBezTo>
                    <a:cubicBezTo>
                      <a:pt x="13" y="12"/>
                      <a:pt x="13" y="3"/>
                      <a:pt x="13" y="0"/>
                    </a:cubicBezTo>
                  </a:path>
                </a:pathLst>
              </a:custGeom>
              <a:solidFill>
                <a:srgbClr val="4A4A4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 name="íSlidé"/>
              <p:cNvSpPr/>
              <p:nvPr/>
            </p:nvSpPr>
            <p:spPr bwMode="auto">
              <a:xfrm>
                <a:off x="5995988" y="3449638"/>
                <a:ext cx="131763" cy="904875"/>
              </a:xfrm>
              <a:custGeom>
                <a:avLst/>
                <a:gdLst>
                  <a:gd name="T0" fmla="*/ 43 w 43"/>
                  <a:gd name="T1" fmla="*/ 10 h 295"/>
                  <a:gd name="T2" fmla="*/ 27 w 43"/>
                  <a:gd name="T3" fmla="*/ 131 h 295"/>
                  <a:gd name="T4" fmla="*/ 17 w 43"/>
                  <a:gd name="T5" fmla="*/ 295 h 295"/>
                  <a:gd name="T6" fmla="*/ 7 w 43"/>
                  <a:gd name="T7" fmla="*/ 291 h 295"/>
                  <a:gd name="T8" fmla="*/ 4 w 43"/>
                  <a:gd name="T9" fmla="*/ 283 h 295"/>
                  <a:gd name="T10" fmla="*/ 4 w 43"/>
                  <a:gd name="T11" fmla="*/ 222 h 295"/>
                  <a:gd name="T12" fmla="*/ 0 w 43"/>
                  <a:gd name="T13" fmla="*/ 127 h 295"/>
                  <a:gd name="T14" fmla="*/ 11 w 43"/>
                  <a:gd name="T15" fmla="*/ 23 h 295"/>
                  <a:gd name="T16" fmla="*/ 33 w 43"/>
                  <a:gd name="T17" fmla="*/ 18 h 295"/>
                  <a:gd name="T18" fmla="*/ 30 w 43"/>
                  <a:gd name="T19" fmla="*/ 0 h 295"/>
                  <a:gd name="T20" fmla="*/ 43 w 43"/>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95">
                    <a:moveTo>
                      <a:pt x="43" y="10"/>
                    </a:moveTo>
                    <a:cubicBezTo>
                      <a:pt x="43" y="10"/>
                      <a:pt x="42" y="70"/>
                      <a:pt x="27" y="131"/>
                    </a:cubicBezTo>
                    <a:cubicBezTo>
                      <a:pt x="19" y="168"/>
                      <a:pt x="17" y="243"/>
                      <a:pt x="17" y="295"/>
                    </a:cubicBezTo>
                    <a:cubicBezTo>
                      <a:pt x="12" y="294"/>
                      <a:pt x="9" y="292"/>
                      <a:pt x="7" y="291"/>
                    </a:cubicBezTo>
                    <a:cubicBezTo>
                      <a:pt x="5" y="289"/>
                      <a:pt x="4" y="286"/>
                      <a:pt x="4" y="283"/>
                    </a:cubicBezTo>
                    <a:cubicBezTo>
                      <a:pt x="4" y="273"/>
                      <a:pt x="5" y="247"/>
                      <a:pt x="4" y="222"/>
                    </a:cubicBezTo>
                    <a:cubicBezTo>
                      <a:pt x="2" y="189"/>
                      <a:pt x="0" y="127"/>
                      <a:pt x="0" y="127"/>
                    </a:cubicBezTo>
                    <a:cubicBezTo>
                      <a:pt x="11" y="23"/>
                      <a:pt x="11" y="23"/>
                      <a:pt x="11" y="23"/>
                    </a:cubicBezTo>
                    <a:cubicBezTo>
                      <a:pt x="33" y="18"/>
                      <a:pt x="33" y="18"/>
                      <a:pt x="33" y="18"/>
                    </a:cubicBezTo>
                    <a:cubicBezTo>
                      <a:pt x="32" y="12"/>
                      <a:pt x="31" y="5"/>
                      <a:pt x="30" y="0"/>
                    </a:cubicBezTo>
                    <a:lnTo>
                      <a:pt x="43" y="10"/>
                    </a:lnTo>
                    <a:close/>
                  </a:path>
                </a:pathLst>
              </a:custGeom>
              <a:solidFill>
                <a:srgbClr val="2D2D2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9" name="iS1ïḑè"/>
              <p:cNvSpPr/>
              <p:nvPr/>
            </p:nvSpPr>
            <p:spPr bwMode="auto">
              <a:xfrm>
                <a:off x="5768976" y="3479801"/>
                <a:ext cx="312738" cy="1039813"/>
              </a:xfrm>
              <a:custGeom>
                <a:avLst/>
                <a:gdLst>
                  <a:gd name="T0" fmla="*/ 98 w 102"/>
                  <a:gd name="T1" fmla="*/ 5 h 339"/>
                  <a:gd name="T2" fmla="*/ 74 w 102"/>
                  <a:gd name="T3" fmla="*/ 163 h 339"/>
                  <a:gd name="T4" fmla="*/ 74 w 102"/>
                  <a:gd name="T5" fmla="*/ 163 h 339"/>
                  <a:gd name="T6" fmla="*/ 63 w 102"/>
                  <a:gd name="T7" fmla="*/ 191 h 339"/>
                  <a:gd name="T8" fmla="*/ 48 w 102"/>
                  <a:gd name="T9" fmla="*/ 317 h 339"/>
                  <a:gd name="T10" fmla="*/ 44 w 102"/>
                  <a:gd name="T11" fmla="*/ 327 h 339"/>
                  <a:gd name="T12" fmla="*/ 24 w 102"/>
                  <a:gd name="T13" fmla="*/ 338 h 339"/>
                  <a:gd name="T14" fmla="*/ 16 w 102"/>
                  <a:gd name="T15" fmla="*/ 336 h 339"/>
                  <a:gd name="T16" fmla="*/ 5 w 102"/>
                  <a:gd name="T17" fmla="*/ 332 h 339"/>
                  <a:gd name="T18" fmla="*/ 1 w 102"/>
                  <a:gd name="T19" fmla="*/ 324 h 339"/>
                  <a:gd name="T20" fmla="*/ 6 w 102"/>
                  <a:gd name="T21" fmla="*/ 181 h 339"/>
                  <a:gd name="T22" fmla="*/ 22 w 102"/>
                  <a:gd name="T23" fmla="*/ 73 h 339"/>
                  <a:gd name="T24" fmla="*/ 20 w 102"/>
                  <a:gd name="T25" fmla="*/ 47 h 339"/>
                  <a:gd name="T26" fmla="*/ 19 w 102"/>
                  <a:gd name="T27" fmla="*/ 6 h 339"/>
                  <a:gd name="T28" fmla="*/ 25 w 102"/>
                  <a:gd name="T29" fmla="*/ 8 h 339"/>
                  <a:gd name="T30" fmla="*/ 25 w 102"/>
                  <a:gd name="T31" fmla="*/ 0 h 339"/>
                  <a:gd name="T32" fmla="*/ 27 w 102"/>
                  <a:gd name="T33" fmla="*/ 0 h 339"/>
                  <a:gd name="T34" fmla="*/ 101 w 102"/>
                  <a:gd name="T35" fmla="*/ 1 h 339"/>
                  <a:gd name="T36" fmla="*/ 98 w 102"/>
                  <a:gd name="T37" fmla="*/ 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339">
                    <a:moveTo>
                      <a:pt x="98" y="5"/>
                    </a:moveTo>
                    <a:cubicBezTo>
                      <a:pt x="98" y="5"/>
                      <a:pt x="102" y="80"/>
                      <a:pt x="74" y="163"/>
                    </a:cubicBezTo>
                    <a:cubicBezTo>
                      <a:pt x="74" y="163"/>
                      <a:pt x="74" y="163"/>
                      <a:pt x="74" y="163"/>
                    </a:cubicBezTo>
                    <a:cubicBezTo>
                      <a:pt x="68" y="176"/>
                      <a:pt x="64" y="187"/>
                      <a:pt x="63" y="191"/>
                    </a:cubicBezTo>
                    <a:cubicBezTo>
                      <a:pt x="61" y="201"/>
                      <a:pt x="50" y="294"/>
                      <a:pt x="48" y="317"/>
                    </a:cubicBezTo>
                    <a:cubicBezTo>
                      <a:pt x="47" y="321"/>
                      <a:pt x="46" y="324"/>
                      <a:pt x="44" y="327"/>
                    </a:cubicBezTo>
                    <a:cubicBezTo>
                      <a:pt x="40" y="333"/>
                      <a:pt x="35" y="339"/>
                      <a:pt x="24" y="338"/>
                    </a:cubicBezTo>
                    <a:cubicBezTo>
                      <a:pt x="21" y="337"/>
                      <a:pt x="19" y="337"/>
                      <a:pt x="16" y="336"/>
                    </a:cubicBezTo>
                    <a:cubicBezTo>
                      <a:pt x="12" y="335"/>
                      <a:pt x="8" y="333"/>
                      <a:pt x="5" y="332"/>
                    </a:cubicBezTo>
                    <a:cubicBezTo>
                      <a:pt x="2" y="330"/>
                      <a:pt x="0" y="327"/>
                      <a:pt x="1" y="324"/>
                    </a:cubicBezTo>
                    <a:cubicBezTo>
                      <a:pt x="1" y="300"/>
                      <a:pt x="4" y="194"/>
                      <a:pt x="6" y="181"/>
                    </a:cubicBezTo>
                    <a:cubicBezTo>
                      <a:pt x="9" y="166"/>
                      <a:pt x="18" y="133"/>
                      <a:pt x="22" y="73"/>
                    </a:cubicBezTo>
                    <a:cubicBezTo>
                      <a:pt x="23" y="64"/>
                      <a:pt x="22" y="56"/>
                      <a:pt x="20" y="47"/>
                    </a:cubicBezTo>
                    <a:cubicBezTo>
                      <a:pt x="12" y="25"/>
                      <a:pt x="19" y="6"/>
                      <a:pt x="19" y="6"/>
                    </a:cubicBezTo>
                    <a:cubicBezTo>
                      <a:pt x="19" y="6"/>
                      <a:pt x="22" y="7"/>
                      <a:pt x="25" y="8"/>
                    </a:cubicBezTo>
                    <a:cubicBezTo>
                      <a:pt x="25" y="2"/>
                      <a:pt x="25" y="0"/>
                      <a:pt x="25" y="0"/>
                    </a:cubicBezTo>
                    <a:cubicBezTo>
                      <a:pt x="27" y="0"/>
                      <a:pt x="27" y="0"/>
                      <a:pt x="27" y="0"/>
                    </a:cubicBezTo>
                    <a:cubicBezTo>
                      <a:pt x="101" y="1"/>
                      <a:pt x="101" y="1"/>
                      <a:pt x="101" y="1"/>
                    </a:cubicBezTo>
                    <a:lnTo>
                      <a:pt x="98" y="5"/>
                    </a:lnTo>
                    <a:close/>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0" name="îśļîḓê"/>
              <p:cNvSpPr/>
              <p:nvPr/>
            </p:nvSpPr>
            <p:spPr bwMode="auto">
              <a:xfrm>
                <a:off x="5768976" y="3479801"/>
                <a:ext cx="161925" cy="1030288"/>
              </a:xfrm>
              <a:custGeom>
                <a:avLst/>
                <a:gdLst>
                  <a:gd name="T0" fmla="*/ 51 w 53"/>
                  <a:gd name="T1" fmla="*/ 50 h 336"/>
                  <a:gd name="T2" fmla="*/ 26 w 53"/>
                  <a:gd name="T3" fmla="*/ 188 h 336"/>
                  <a:gd name="T4" fmla="*/ 16 w 53"/>
                  <a:gd name="T5" fmla="*/ 336 h 336"/>
                  <a:gd name="T6" fmla="*/ 16 w 53"/>
                  <a:gd name="T7" fmla="*/ 336 h 336"/>
                  <a:gd name="T8" fmla="*/ 5 w 53"/>
                  <a:gd name="T9" fmla="*/ 332 h 336"/>
                  <a:gd name="T10" fmla="*/ 1 w 53"/>
                  <a:gd name="T11" fmla="*/ 324 h 336"/>
                  <a:gd name="T12" fmla="*/ 6 w 53"/>
                  <a:gd name="T13" fmla="*/ 181 h 336"/>
                  <a:gd name="T14" fmla="*/ 22 w 53"/>
                  <a:gd name="T15" fmla="*/ 73 h 336"/>
                  <a:gd name="T16" fmla="*/ 20 w 53"/>
                  <a:gd name="T17" fmla="*/ 47 h 336"/>
                  <a:gd name="T18" fmla="*/ 19 w 53"/>
                  <a:gd name="T19" fmla="*/ 6 h 336"/>
                  <a:gd name="T20" fmla="*/ 25 w 53"/>
                  <a:gd name="T21" fmla="*/ 8 h 336"/>
                  <a:gd name="T22" fmla="*/ 25 w 53"/>
                  <a:gd name="T23" fmla="*/ 0 h 336"/>
                  <a:gd name="T24" fmla="*/ 27 w 53"/>
                  <a:gd name="T25" fmla="*/ 0 h 336"/>
                  <a:gd name="T26" fmla="*/ 52 w 53"/>
                  <a:gd name="T27" fmla="*/ 14 h 336"/>
                  <a:gd name="T28" fmla="*/ 51 w 53"/>
                  <a:gd name="T29" fmla="*/ 5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336">
                    <a:moveTo>
                      <a:pt x="51" y="50"/>
                    </a:moveTo>
                    <a:cubicBezTo>
                      <a:pt x="53" y="71"/>
                      <a:pt x="29" y="164"/>
                      <a:pt x="26" y="188"/>
                    </a:cubicBezTo>
                    <a:cubicBezTo>
                      <a:pt x="24" y="212"/>
                      <a:pt x="16" y="336"/>
                      <a:pt x="16" y="336"/>
                    </a:cubicBezTo>
                    <a:cubicBezTo>
                      <a:pt x="16" y="336"/>
                      <a:pt x="16" y="336"/>
                      <a:pt x="16" y="336"/>
                    </a:cubicBezTo>
                    <a:cubicBezTo>
                      <a:pt x="12" y="335"/>
                      <a:pt x="8" y="333"/>
                      <a:pt x="5" y="332"/>
                    </a:cubicBezTo>
                    <a:cubicBezTo>
                      <a:pt x="2" y="330"/>
                      <a:pt x="0" y="327"/>
                      <a:pt x="1" y="324"/>
                    </a:cubicBezTo>
                    <a:cubicBezTo>
                      <a:pt x="1" y="300"/>
                      <a:pt x="4" y="194"/>
                      <a:pt x="6" y="181"/>
                    </a:cubicBezTo>
                    <a:cubicBezTo>
                      <a:pt x="9" y="166"/>
                      <a:pt x="18" y="133"/>
                      <a:pt x="22" y="73"/>
                    </a:cubicBezTo>
                    <a:cubicBezTo>
                      <a:pt x="23" y="64"/>
                      <a:pt x="22" y="56"/>
                      <a:pt x="20" y="47"/>
                    </a:cubicBezTo>
                    <a:cubicBezTo>
                      <a:pt x="12" y="25"/>
                      <a:pt x="19" y="6"/>
                      <a:pt x="19" y="6"/>
                    </a:cubicBezTo>
                    <a:cubicBezTo>
                      <a:pt x="19" y="6"/>
                      <a:pt x="22" y="7"/>
                      <a:pt x="25" y="8"/>
                    </a:cubicBezTo>
                    <a:cubicBezTo>
                      <a:pt x="25" y="2"/>
                      <a:pt x="25" y="0"/>
                      <a:pt x="25" y="0"/>
                    </a:cubicBezTo>
                    <a:cubicBezTo>
                      <a:pt x="27" y="0"/>
                      <a:pt x="27" y="0"/>
                      <a:pt x="27" y="0"/>
                    </a:cubicBezTo>
                    <a:cubicBezTo>
                      <a:pt x="40" y="7"/>
                      <a:pt x="52" y="14"/>
                      <a:pt x="52" y="14"/>
                    </a:cubicBezTo>
                    <a:cubicBezTo>
                      <a:pt x="52" y="14"/>
                      <a:pt x="48" y="29"/>
                      <a:pt x="51" y="50"/>
                    </a:cubicBezTo>
                    <a:close/>
                  </a:path>
                </a:pathLst>
              </a:custGeom>
              <a:solidFill>
                <a:srgbClr val="2D2D2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1" name="i$ḻidè"/>
              <p:cNvSpPr/>
              <p:nvPr/>
            </p:nvSpPr>
            <p:spPr bwMode="auto">
              <a:xfrm>
                <a:off x="5821363" y="3403601"/>
                <a:ext cx="400050" cy="149225"/>
              </a:xfrm>
              <a:custGeom>
                <a:avLst/>
                <a:gdLst>
                  <a:gd name="T0" fmla="*/ 1 w 130"/>
                  <a:gd name="T1" fmla="*/ 29 h 49"/>
                  <a:gd name="T2" fmla="*/ 0 w 130"/>
                  <a:gd name="T3" fmla="*/ 35 h 49"/>
                  <a:gd name="T4" fmla="*/ 1 w 130"/>
                  <a:gd name="T5" fmla="*/ 37 h 49"/>
                  <a:gd name="T6" fmla="*/ 17 w 130"/>
                  <a:gd name="T7" fmla="*/ 45 h 49"/>
                  <a:gd name="T8" fmla="*/ 51 w 130"/>
                  <a:gd name="T9" fmla="*/ 49 h 49"/>
                  <a:gd name="T10" fmla="*/ 121 w 130"/>
                  <a:gd name="T11" fmla="*/ 24 h 49"/>
                  <a:gd name="T12" fmla="*/ 129 w 130"/>
                  <a:gd name="T13" fmla="*/ 5 h 49"/>
                  <a:gd name="T14" fmla="*/ 129 w 130"/>
                  <a:gd name="T15" fmla="*/ 5 h 49"/>
                  <a:gd name="T16" fmla="*/ 1 w 13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49">
                    <a:moveTo>
                      <a:pt x="1" y="29"/>
                    </a:moveTo>
                    <a:cubicBezTo>
                      <a:pt x="1" y="29"/>
                      <a:pt x="1" y="31"/>
                      <a:pt x="0" y="35"/>
                    </a:cubicBezTo>
                    <a:cubicBezTo>
                      <a:pt x="0" y="36"/>
                      <a:pt x="1" y="37"/>
                      <a:pt x="1" y="37"/>
                    </a:cubicBezTo>
                    <a:cubicBezTo>
                      <a:pt x="3" y="39"/>
                      <a:pt x="8" y="41"/>
                      <a:pt x="17" y="45"/>
                    </a:cubicBezTo>
                    <a:cubicBezTo>
                      <a:pt x="28" y="49"/>
                      <a:pt x="41" y="49"/>
                      <a:pt x="51" y="49"/>
                    </a:cubicBezTo>
                    <a:cubicBezTo>
                      <a:pt x="55" y="48"/>
                      <a:pt x="96" y="39"/>
                      <a:pt x="121" y="24"/>
                    </a:cubicBezTo>
                    <a:cubicBezTo>
                      <a:pt x="127" y="20"/>
                      <a:pt x="130" y="12"/>
                      <a:pt x="129" y="5"/>
                    </a:cubicBezTo>
                    <a:cubicBezTo>
                      <a:pt x="129" y="5"/>
                      <a:pt x="129" y="5"/>
                      <a:pt x="129" y="5"/>
                    </a:cubicBezTo>
                    <a:cubicBezTo>
                      <a:pt x="128" y="0"/>
                      <a:pt x="1" y="29"/>
                      <a:pt x="1" y="29"/>
                    </a:cubicBezTo>
                    <a:close/>
                  </a:path>
                </a:pathLst>
              </a:custGeom>
              <a:solidFill>
                <a:srgbClr val="84542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2" name="ïṧļíďé"/>
              <p:cNvSpPr/>
              <p:nvPr/>
            </p:nvSpPr>
            <p:spPr bwMode="auto">
              <a:xfrm>
                <a:off x="5743576" y="2752726"/>
                <a:ext cx="581025" cy="793750"/>
              </a:xfrm>
              <a:custGeom>
                <a:avLst/>
                <a:gdLst>
                  <a:gd name="T0" fmla="*/ 183 w 189"/>
                  <a:gd name="T1" fmla="*/ 119 h 259"/>
                  <a:gd name="T2" fmla="*/ 178 w 189"/>
                  <a:gd name="T3" fmla="*/ 122 h 259"/>
                  <a:gd name="T4" fmla="*/ 178 w 189"/>
                  <a:gd name="T5" fmla="*/ 123 h 259"/>
                  <a:gd name="T6" fmla="*/ 178 w 189"/>
                  <a:gd name="T7" fmla="*/ 123 h 259"/>
                  <a:gd name="T8" fmla="*/ 148 w 189"/>
                  <a:gd name="T9" fmla="*/ 133 h 259"/>
                  <a:gd name="T10" fmla="*/ 148 w 189"/>
                  <a:gd name="T11" fmla="*/ 146 h 259"/>
                  <a:gd name="T12" fmla="*/ 150 w 189"/>
                  <a:gd name="T13" fmla="*/ 176 h 259"/>
                  <a:gd name="T14" fmla="*/ 154 w 189"/>
                  <a:gd name="T15" fmla="*/ 203 h 259"/>
                  <a:gd name="T16" fmla="*/ 145 w 189"/>
                  <a:gd name="T17" fmla="*/ 233 h 259"/>
                  <a:gd name="T18" fmla="*/ 145 w 189"/>
                  <a:gd name="T19" fmla="*/ 233 h 259"/>
                  <a:gd name="T20" fmla="*/ 145 w 189"/>
                  <a:gd name="T21" fmla="*/ 233 h 259"/>
                  <a:gd name="T22" fmla="*/ 78 w 189"/>
                  <a:gd name="T23" fmla="*/ 258 h 259"/>
                  <a:gd name="T24" fmla="*/ 71 w 189"/>
                  <a:gd name="T25" fmla="*/ 258 h 259"/>
                  <a:gd name="T26" fmla="*/ 56 w 189"/>
                  <a:gd name="T27" fmla="*/ 258 h 259"/>
                  <a:gd name="T28" fmla="*/ 50 w 189"/>
                  <a:gd name="T29" fmla="*/ 256 h 259"/>
                  <a:gd name="T30" fmla="*/ 48 w 189"/>
                  <a:gd name="T31" fmla="*/ 256 h 259"/>
                  <a:gd name="T32" fmla="*/ 41 w 189"/>
                  <a:gd name="T33" fmla="*/ 253 h 259"/>
                  <a:gd name="T34" fmla="*/ 30 w 189"/>
                  <a:gd name="T35" fmla="*/ 236 h 259"/>
                  <a:gd name="T36" fmla="*/ 37 w 189"/>
                  <a:gd name="T37" fmla="*/ 199 h 259"/>
                  <a:gd name="T38" fmla="*/ 37 w 189"/>
                  <a:gd name="T39" fmla="*/ 196 h 259"/>
                  <a:gd name="T40" fmla="*/ 38 w 189"/>
                  <a:gd name="T41" fmla="*/ 194 h 259"/>
                  <a:gd name="T42" fmla="*/ 38 w 189"/>
                  <a:gd name="T43" fmla="*/ 186 h 259"/>
                  <a:gd name="T44" fmla="*/ 38 w 189"/>
                  <a:gd name="T45" fmla="*/ 186 h 259"/>
                  <a:gd name="T46" fmla="*/ 37 w 189"/>
                  <a:gd name="T47" fmla="*/ 181 h 259"/>
                  <a:gd name="T48" fmla="*/ 36 w 189"/>
                  <a:gd name="T49" fmla="*/ 179 h 259"/>
                  <a:gd name="T50" fmla="*/ 36 w 189"/>
                  <a:gd name="T51" fmla="*/ 179 h 259"/>
                  <a:gd name="T52" fmla="*/ 36 w 189"/>
                  <a:gd name="T53" fmla="*/ 179 h 259"/>
                  <a:gd name="T54" fmla="*/ 9 w 189"/>
                  <a:gd name="T55" fmla="*/ 141 h 259"/>
                  <a:gd name="T56" fmla="*/ 4 w 189"/>
                  <a:gd name="T57" fmla="*/ 60 h 259"/>
                  <a:gd name="T58" fmla="*/ 5 w 189"/>
                  <a:gd name="T59" fmla="*/ 54 h 259"/>
                  <a:gd name="T60" fmla="*/ 17 w 189"/>
                  <a:gd name="T61" fmla="*/ 39 h 259"/>
                  <a:gd name="T62" fmla="*/ 17 w 189"/>
                  <a:gd name="T63" fmla="*/ 39 h 259"/>
                  <a:gd name="T64" fmla="*/ 33 w 189"/>
                  <a:gd name="T65" fmla="*/ 27 h 259"/>
                  <a:gd name="T66" fmla="*/ 34 w 189"/>
                  <a:gd name="T67" fmla="*/ 26 h 259"/>
                  <a:gd name="T68" fmla="*/ 47 w 189"/>
                  <a:gd name="T69" fmla="*/ 19 h 259"/>
                  <a:gd name="T70" fmla="*/ 64 w 189"/>
                  <a:gd name="T71" fmla="*/ 12 h 259"/>
                  <a:gd name="T72" fmla="*/ 72 w 189"/>
                  <a:gd name="T73" fmla="*/ 9 h 259"/>
                  <a:gd name="T74" fmla="*/ 88 w 189"/>
                  <a:gd name="T75" fmla="*/ 5 h 259"/>
                  <a:gd name="T76" fmla="*/ 113 w 189"/>
                  <a:gd name="T77" fmla="*/ 0 h 259"/>
                  <a:gd name="T78" fmla="*/ 117 w 189"/>
                  <a:gd name="T79" fmla="*/ 0 h 259"/>
                  <a:gd name="T80" fmla="*/ 166 w 189"/>
                  <a:gd name="T81" fmla="*/ 33 h 259"/>
                  <a:gd name="T82" fmla="*/ 187 w 189"/>
                  <a:gd name="T83" fmla="*/ 87 h 259"/>
                  <a:gd name="T84" fmla="*/ 183 w 189"/>
                  <a:gd name="T85" fmla="*/ 1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9" h="259">
                    <a:moveTo>
                      <a:pt x="183" y="119"/>
                    </a:moveTo>
                    <a:cubicBezTo>
                      <a:pt x="182" y="120"/>
                      <a:pt x="180" y="121"/>
                      <a:pt x="178" y="122"/>
                    </a:cubicBezTo>
                    <a:cubicBezTo>
                      <a:pt x="178" y="123"/>
                      <a:pt x="178" y="123"/>
                      <a:pt x="178" y="123"/>
                    </a:cubicBezTo>
                    <a:cubicBezTo>
                      <a:pt x="178" y="123"/>
                      <a:pt x="178" y="123"/>
                      <a:pt x="178" y="123"/>
                    </a:cubicBezTo>
                    <a:cubicBezTo>
                      <a:pt x="169" y="128"/>
                      <a:pt x="158" y="131"/>
                      <a:pt x="148" y="133"/>
                    </a:cubicBezTo>
                    <a:cubicBezTo>
                      <a:pt x="148" y="137"/>
                      <a:pt x="148" y="142"/>
                      <a:pt x="148" y="146"/>
                    </a:cubicBezTo>
                    <a:cubicBezTo>
                      <a:pt x="147" y="156"/>
                      <a:pt x="148" y="166"/>
                      <a:pt x="150" y="176"/>
                    </a:cubicBezTo>
                    <a:cubicBezTo>
                      <a:pt x="151" y="185"/>
                      <a:pt x="153" y="195"/>
                      <a:pt x="154" y="203"/>
                    </a:cubicBezTo>
                    <a:cubicBezTo>
                      <a:pt x="157" y="218"/>
                      <a:pt x="152" y="229"/>
                      <a:pt x="145" y="233"/>
                    </a:cubicBezTo>
                    <a:cubicBezTo>
                      <a:pt x="145" y="233"/>
                      <a:pt x="145" y="233"/>
                      <a:pt x="145" y="233"/>
                    </a:cubicBezTo>
                    <a:cubicBezTo>
                      <a:pt x="145" y="233"/>
                      <a:pt x="145" y="233"/>
                      <a:pt x="145" y="233"/>
                    </a:cubicBezTo>
                    <a:cubicBezTo>
                      <a:pt x="121" y="248"/>
                      <a:pt x="93" y="255"/>
                      <a:pt x="78" y="258"/>
                    </a:cubicBezTo>
                    <a:cubicBezTo>
                      <a:pt x="76" y="258"/>
                      <a:pt x="74" y="258"/>
                      <a:pt x="71" y="258"/>
                    </a:cubicBezTo>
                    <a:cubicBezTo>
                      <a:pt x="66" y="259"/>
                      <a:pt x="61" y="259"/>
                      <a:pt x="56" y="258"/>
                    </a:cubicBezTo>
                    <a:cubicBezTo>
                      <a:pt x="54" y="258"/>
                      <a:pt x="52" y="257"/>
                      <a:pt x="50" y="256"/>
                    </a:cubicBezTo>
                    <a:cubicBezTo>
                      <a:pt x="48" y="256"/>
                      <a:pt x="48" y="256"/>
                      <a:pt x="48" y="256"/>
                    </a:cubicBezTo>
                    <a:cubicBezTo>
                      <a:pt x="46" y="255"/>
                      <a:pt x="43" y="254"/>
                      <a:pt x="41" y="253"/>
                    </a:cubicBezTo>
                    <a:cubicBezTo>
                      <a:pt x="32" y="247"/>
                      <a:pt x="31" y="242"/>
                      <a:pt x="30" y="236"/>
                    </a:cubicBezTo>
                    <a:cubicBezTo>
                      <a:pt x="30" y="232"/>
                      <a:pt x="36" y="208"/>
                      <a:pt x="37" y="199"/>
                    </a:cubicBezTo>
                    <a:cubicBezTo>
                      <a:pt x="37" y="197"/>
                      <a:pt x="37" y="196"/>
                      <a:pt x="37" y="196"/>
                    </a:cubicBezTo>
                    <a:cubicBezTo>
                      <a:pt x="37" y="196"/>
                      <a:pt x="38" y="195"/>
                      <a:pt x="38" y="194"/>
                    </a:cubicBezTo>
                    <a:cubicBezTo>
                      <a:pt x="38" y="191"/>
                      <a:pt x="38" y="189"/>
                      <a:pt x="38" y="186"/>
                    </a:cubicBezTo>
                    <a:cubicBezTo>
                      <a:pt x="38" y="186"/>
                      <a:pt x="38" y="186"/>
                      <a:pt x="38" y="186"/>
                    </a:cubicBezTo>
                    <a:cubicBezTo>
                      <a:pt x="38" y="184"/>
                      <a:pt x="37" y="182"/>
                      <a:pt x="37" y="181"/>
                    </a:cubicBezTo>
                    <a:cubicBezTo>
                      <a:pt x="37" y="180"/>
                      <a:pt x="37" y="180"/>
                      <a:pt x="36" y="179"/>
                    </a:cubicBezTo>
                    <a:cubicBezTo>
                      <a:pt x="36" y="179"/>
                      <a:pt x="36" y="179"/>
                      <a:pt x="36" y="179"/>
                    </a:cubicBezTo>
                    <a:cubicBezTo>
                      <a:pt x="36" y="179"/>
                      <a:pt x="36" y="179"/>
                      <a:pt x="36" y="179"/>
                    </a:cubicBezTo>
                    <a:cubicBezTo>
                      <a:pt x="26" y="174"/>
                      <a:pt x="18" y="163"/>
                      <a:pt x="9" y="141"/>
                    </a:cubicBezTo>
                    <a:cubicBezTo>
                      <a:pt x="0" y="121"/>
                      <a:pt x="1" y="77"/>
                      <a:pt x="4" y="60"/>
                    </a:cubicBezTo>
                    <a:cubicBezTo>
                      <a:pt x="4" y="58"/>
                      <a:pt x="4" y="56"/>
                      <a:pt x="5" y="54"/>
                    </a:cubicBezTo>
                    <a:cubicBezTo>
                      <a:pt x="7" y="50"/>
                      <a:pt x="11" y="44"/>
                      <a:pt x="17" y="39"/>
                    </a:cubicBezTo>
                    <a:cubicBezTo>
                      <a:pt x="17" y="39"/>
                      <a:pt x="17" y="39"/>
                      <a:pt x="17" y="39"/>
                    </a:cubicBezTo>
                    <a:cubicBezTo>
                      <a:pt x="23" y="34"/>
                      <a:pt x="29" y="30"/>
                      <a:pt x="33" y="27"/>
                    </a:cubicBezTo>
                    <a:cubicBezTo>
                      <a:pt x="34" y="26"/>
                      <a:pt x="34" y="26"/>
                      <a:pt x="34" y="26"/>
                    </a:cubicBezTo>
                    <a:cubicBezTo>
                      <a:pt x="38" y="24"/>
                      <a:pt x="41" y="22"/>
                      <a:pt x="47" y="19"/>
                    </a:cubicBezTo>
                    <a:cubicBezTo>
                      <a:pt x="51" y="17"/>
                      <a:pt x="56" y="15"/>
                      <a:pt x="64" y="12"/>
                    </a:cubicBezTo>
                    <a:cubicBezTo>
                      <a:pt x="67" y="11"/>
                      <a:pt x="69" y="10"/>
                      <a:pt x="72" y="9"/>
                    </a:cubicBezTo>
                    <a:cubicBezTo>
                      <a:pt x="77" y="7"/>
                      <a:pt x="83" y="6"/>
                      <a:pt x="88" y="5"/>
                    </a:cubicBezTo>
                    <a:cubicBezTo>
                      <a:pt x="97" y="3"/>
                      <a:pt x="105" y="2"/>
                      <a:pt x="113" y="0"/>
                    </a:cubicBezTo>
                    <a:cubicBezTo>
                      <a:pt x="115" y="0"/>
                      <a:pt x="116" y="0"/>
                      <a:pt x="117" y="0"/>
                    </a:cubicBezTo>
                    <a:cubicBezTo>
                      <a:pt x="138" y="1"/>
                      <a:pt x="157" y="15"/>
                      <a:pt x="166" y="33"/>
                    </a:cubicBezTo>
                    <a:cubicBezTo>
                      <a:pt x="174" y="49"/>
                      <a:pt x="184" y="72"/>
                      <a:pt x="187" y="87"/>
                    </a:cubicBezTo>
                    <a:cubicBezTo>
                      <a:pt x="189" y="106"/>
                      <a:pt x="188" y="114"/>
                      <a:pt x="183" y="119"/>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3" name="i$ḻíḍè"/>
              <p:cNvSpPr/>
              <p:nvPr/>
            </p:nvSpPr>
            <p:spPr bwMode="auto">
              <a:xfrm>
                <a:off x="5756276" y="2789238"/>
                <a:ext cx="180975" cy="147638"/>
              </a:xfrm>
              <a:custGeom>
                <a:avLst/>
                <a:gdLst>
                  <a:gd name="T0" fmla="*/ 0 w 59"/>
                  <a:gd name="T1" fmla="*/ 45 h 48"/>
                  <a:gd name="T2" fmla="*/ 0 w 59"/>
                  <a:gd name="T3" fmla="*/ 48 h 48"/>
                  <a:gd name="T4" fmla="*/ 0 w 59"/>
                  <a:gd name="T5" fmla="*/ 48 h 48"/>
                  <a:gd name="T6" fmla="*/ 0 w 59"/>
                  <a:gd name="T7" fmla="*/ 45 h 48"/>
                  <a:gd name="T8" fmla="*/ 13 w 59"/>
                  <a:gd name="T9" fmla="*/ 27 h 48"/>
                  <a:gd name="T10" fmla="*/ 1 w 59"/>
                  <a:gd name="T11" fmla="*/ 42 h 48"/>
                  <a:gd name="T12" fmla="*/ 1 w 59"/>
                  <a:gd name="T13" fmla="*/ 43 h 48"/>
                  <a:gd name="T14" fmla="*/ 1 w 59"/>
                  <a:gd name="T15" fmla="*/ 42 h 48"/>
                  <a:gd name="T16" fmla="*/ 13 w 59"/>
                  <a:gd name="T17" fmla="*/ 27 h 48"/>
                  <a:gd name="T18" fmla="*/ 13 w 59"/>
                  <a:gd name="T19" fmla="*/ 27 h 48"/>
                  <a:gd name="T20" fmla="*/ 59 w 59"/>
                  <a:gd name="T21" fmla="*/ 0 h 48"/>
                  <a:gd name="T22" fmla="*/ 37 w 59"/>
                  <a:gd name="T23" fmla="*/ 10 h 48"/>
                  <a:gd name="T24" fmla="*/ 43 w 59"/>
                  <a:gd name="T25" fmla="*/ 7 h 48"/>
                  <a:gd name="T26" fmla="*/ 59 w 59"/>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8">
                    <a:moveTo>
                      <a:pt x="0" y="45"/>
                    </a:moveTo>
                    <a:cubicBezTo>
                      <a:pt x="0" y="46"/>
                      <a:pt x="0" y="47"/>
                      <a:pt x="0" y="48"/>
                    </a:cubicBezTo>
                    <a:cubicBezTo>
                      <a:pt x="0" y="48"/>
                      <a:pt x="0" y="48"/>
                      <a:pt x="0" y="48"/>
                    </a:cubicBezTo>
                    <a:cubicBezTo>
                      <a:pt x="0" y="47"/>
                      <a:pt x="0" y="46"/>
                      <a:pt x="0" y="45"/>
                    </a:cubicBezTo>
                    <a:moveTo>
                      <a:pt x="13" y="27"/>
                    </a:moveTo>
                    <a:cubicBezTo>
                      <a:pt x="7" y="32"/>
                      <a:pt x="3" y="38"/>
                      <a:pt x="1" y="42"/>
                    </a:cubicBezTo>
                    <a:cubicBezTo>
                      <a:pt x="1" y="43"/>
                      <a:pt x="1" y="43"/>
                      <a:pt x="1" y="43"/>
                    </a:cubicBezTo>
                    <a:cubicBezTo>
                      <a:pt x="1" y="43"/>
                      <a:pt x="1" y="43"/>
                      <a:pt x="1" y="42"/>
                    </a:cubicBezTo>
                    <a:cubicBezTo>
                      <a:pt x="3" y="38"/>
                      <a:pt x="7" y="32"/>
                      <a:pt x="13" y="27"/>
                    </a:cubicBezTo>
                    <a:cubicBezTo>
                      <a:pt x="13" y="27"/>
                      <a:pt x="13" y="27"/>
                      <a:pt x="13" y="27"/>
                    </a:cubicBezTo>
                    <a:moveTo>
                      <a:pt x="59" y="0"/>
                    </a:moveTo>
                    <a:cubicBezTo>
                      <a:pt x="48" y="4"/>
                      <a:pt x="42" y="7"/>
                      <a:pt x="37" y="10"/>
                    </a:cubicBezTo>
                    <a:cubicBezTo>
                      <a:pt x="39" y="9"/>
                      <a:pt x="41" y="8"/>
                      <a:pt x="43" y="7"/>
                    </a:cubicBezTo>
                    <a:cubicBezTo>
                      <a:pt x="47" y="5"/>
                      <a:pt x="52" y="3"/>
                      <a:pt x="59" y="0"/>
                    </a:cubicBezTo>
                  </a:path>
                </a:pathLst>
              </a:custGeom>
              <a:solidFill>
                <a:srgbClr val="87E3E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 name="í$ḷiḓe"/>
              <p:cNvSpPr/>
              <p:nvPr/>
            </p:nvSpPr>
            <p:spPr bwMode="auto">
              <a:xfrm>
                <a:off x="5743576" y="2779713"/>
                <a:ext cx="409575" cy="522288"/>
              </a:xfrm>
              <a:custGeom>
                <a:avLst/>
                <a:gdLst>
                  <a:gd name="T0" fmla="*/ 72 w 133"/>
                  <a:gd name="T1" fmla="*/ 0 h 170"/>
                  <a:gd name="T2" fmla="*/ 72 w 133"/>
                  <a:gd name="T3" fmla="*/ 0 h 170"/>
                  <a:gd name="T4" fmla="*/ 64 w 133"/>
                  <a:gd name="T5" fmla="*/ 3 h 170"/>
                  <a:gd name="T6" fmla="*/ 64 w 133"/>
                  <a:gd name="T7" fmla="*/ 3 h 170"/>
                  <a:gd name="T8" fmla="*/ 63 w 133"/>
                  <a:gd name="T9" fmla="*/ 3 h 170"/>
                  <a:gd name="T10" fmla="*/ 47 w 133"/>
                  <a:gd name="T11" fmla="*/ 10 h 170"/>
                  <a:gd name="T12" fmla="*/ 41 w 133"/>
                  <a:gd name="T13" fmla="*/ 13 h 170"/>
                  <a:gd name="T14" fmla="*/ 40 w 133"/>
                  <a:gd name="T15" fmla="*/ 14 h 170"/>
                  <a:gd name="T16" fmla="*/ 39 w 133"/>
                  <a:gd name="T17" fmla="*/ 14 h 170"/>
                  <a:gd name="T18" fmla="*/ 38 w 133"/>
                  <a:gd name="T19" fmla="*/ 15 h 170"/>
                  <a:gd name="T20" fmla="*/ 35 w 133"/>
                  <a:gd name="T21" fmla="*/ 17 h 170"/>
                  <a:gd name="T22" fmla="*/ 34 w 133"/>
                  <a:gd name="T23" fmla="*/ 17 h 170"/>
                  <a:gd name="T24" fmla="*/ 34 w 133"/>
                  <a:gd name="T25" fmla="*/ 17 h 170"/>
                  <a:gd name="T26" fmla="*/ 33 w 133"/>
                  <a:gd name="T27" fmla="*/ 18 h 170"/>
                  <a:gd name="T28" fmla="*/ 17 w 133"/>
                  <a:gd name="T29" fmla="*/ 30 h 170"/>
                  <a:gd name="T30" fmla="*/ 17 w 133"/>
                  <a:gd name="T31" fmla="*/ 30 h 170"/>
                  <a:gd name="T32" fmla="*/ 17 w 133"/>
                  <a:gd name="T33" fmla="*/ 30 h 170"/>
                  <a:gd name="T34" fmla="*/ 5 w 133"/>
                  <a:gd name="T35" fmla="*/ 45 h 170"/>
                  <a:gd name="T36" fmla="*/ 5 w 133"/>
                  <a:gd name="T37" fmla="*/ 46 h 170"/>
                  <a:gd name="T38" fmla="*/ 5 w 133"/>
                  <a:gd name="T39" fmla="*/ 46 h 170"/>
                  <a:gd name="T40" fmla="*/ 4 w 133"/>
                  <a:gd name="T41" fmla="*/ 48 h 170"/>
                  <a:gd name="T42" fmla="*/ 4 w 133"/>
                  <a:gd name="T43" fmla="*/ 51 h 170"/>
                  <a:gd name="T44" fmla="*/ 4 w 133"/>
                  <a:gd name="T45" fmla="*/ 51 h 170"/>
                  <a:gd name="T46" fmla="*/ 9 w 133"/>
                  <a:gd name="T47" fmla="*/ 132 h 170"/>
                  <a:gd name="T48" fmla="*/ 36 w 133"/>
                  <a:gd name="T49" fmla="*/ 170 h 170"/>
                  <a:gd name="T50" fmla="*/ 36 w 133"/>
                  <a:gd name="T51" fmla="*/ 170 h 170"/>
                  <a:gd name="T52" fmla="*/ 36 w 133"/>
                  <a:gd name="T53" fmla="*/ 170 h 170"/>
                  <a:gd name="T54" fmla="*/ 36 w 133"/>
                  <a:gd name="T55" fmla="*/ 170 h 170"/>
                  <a:gd name="T56" fmla="*/ 42 w 133"/>
                  <a:gd name="T57" fmla="*/ 170 h 170"/>
                  <a:gd name="T58" fmla="*/ 104 w 133"/>
                  <a:gd name="T59" fmla="*/ 150 h 170"/>
                  <a:gd name="T60" fmla="*/ 109 w 133"/>
                  <a:gd name="T61" fmla="*/ 146 h 170"/>
                  <a:gd name="T62" fmla="*/ 109 w 133"/>
                  <a:gd name="T63" fmla="*/ 146 h 170"/>
                  <a:gd name="T64" fmla="*/ 109 w 133"/>
                  <a:gd name="T65" fmla="*/ 146 h 170"/>
                  <a:gd name="T66" fmla="*/ 109 w 133"/>
                  <a:gd name="T67" fmla="*/ 146 h 170"/>
                  <a:gd name="T68" fmla="*/ 112 w 133"/>
                  <a:gd name="T69" fmla="*/ 144 h 170"/>
                  <a:gd name="T70" fmla="*/ 121 w 133"/>
                  <a:gd name="T71" fmla="*/ 136 h 170"/>
                  <a:gd name="T72" fmla="*/ 124 w 133"/>
                  <a:gd name="T73" fmla="*/ 133 h 170"/>
                  <a:gd name="T74" fmla="*/ 124 w 133"/>
                  <a:gd name="T75" fmla="*/ 133 h 170"/>
                  <a:gd name="T76" fmla="*/ 126 w 133"/>
                  <a:gd name="T77" fmla="*/ 131 h 170"/>
                  <a:gd name="T78" fmla="*/ 126 w 133"/>
                  <a:gd name="T79" fmla="*/ 131 h 170"/>
                  <a:gd name="T80" fmla="*/ 133 w 133"/>
                  <a:gd name="T81" fmla="*/ 124 h 170"/>
                  <a:gd name="T82" fmla="*/ 131 w 133"/>
                  <a:gd name="T83" fmla="*/ 124 h 170"/>
                  <a:gd name="T84" fmla="*/ 86 w 133"/>
                  <a:gd name="T85" fmla="*/ 154 h 170"/>
                  <a:gd name="T86" fmla="*/ 48 w 133"/>
                  <a:gd name="T87" fmla="*/ 161 h 170"/>
                  <a:gd name="T88" fmla="*/ 45 w 133"/>
                  <a:gd name="T89" fmla="*/ 161 h 170"/>
                  <a:gd name="T90" fmla="*/ 42 w 133"/>
                  <a:gd name="T91" fmla="*/ 162 h 170"/>
                  <a:gd name="T92" fmla="*/ 37 w 133"/>
                  <a:gd name="T93" fmla="*/ 161 h 170"/>
                  <a:gd name="T94" fmla="*/ 15 w 133"/>
                  <a:gd name="T95" fmla="*/ 124 h 170"/>
                  <a:gd name="T96" fmla="*/ 14 w 133"/>
                  <a:gd name="T97" fmla="*/ 46 h 170"/>
                  <a:gd name="T98" fmla="*/ 46 w 133"/>
                  <a:gd name="T99" fmla="*/ 22 h 170"/>
                  <a:gd name="T100" fmla="*/ 46 w 133"/>
                  <a:gd name="T101" fmla="*/ 22 h 170"/>
                  <a:gd name="T102" fmla="*/ 55 w 133"/>
                  <a:gd name="T103" fmla="*/ 23 h 170"/>
                  <a:gd name="T104" fmla="*/ 68 w 133"/>
                  <a:gd name="T105" fmla="*/ 22 h 170"/>
                  <a:gd name="T106" fmla="*/ 76 w 133"/>
                  <a:gd name="T107" fmla="*/ 20 h 170"/>
                  <a:gd name="T108" fmla="*/ 86 w 133"/>
                  <a:gd name="T109" fmla="*/ 22 h 170"/>
                  <a:gd name="T110" fmla="*/ 100 w 133"/>
                  <a:gd name="T111" fmla="*/ 27 h 170"/>
                  <a:gd name="T112" fmla="*/ 105 w 133"/>
                  <a:gd name="T113" fmla="*/ 31 h 170"/>
                  <a:gd name="T114" fmla="*/ 109 w 133"/>
                  <a:gd name="T115" fmla="*/ 88 h 170"/>
                  <a:gd name="T116" fmla="*/ 115 w 133"/>
                  <a:gd name="T117" fmla="*/ 74 h 170"/>
                  <a:gd name="T118" fmla="*/ 110 w 133"/>
                  <a:gd name="T119" fmla="*/ 25 h 170"/>
                  <a:gd name="T120" fmla="*/ 92 w 133"/>
                  <a:gd name="T121" fmla="*/ 2 h 170"/>
                  <a:gd name="T122" fmla="*/ 72 w 133"/>
                  <a:gd name="T1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70">
                    <a:moveTo>
                      <a:pt x="72" y="0"/>
                    </a:moveTo>
                    <a:cubicBezTo>
                      <a:pt x="72" y="0"/>
                      <a:pt x="72" y="0"/>
                      <a:pt x="72" y="0"/>
                    </a:cubicBezTo>
                    <a:cubicBezTo>
                      <a:pt x="69" y="1"/>
                      <a:pt x="67" y="2"/>
                      <a:pt x="64" y="3"/>
                    </a:cubicBezTo>
                    <a:cubicBezTo>
                      <a:pt x="64" y="3"/>
                      <a:pt x="64" y="3"/>
                      <a:pt x="64" y="3"/>
                    </a:cubicBezTo>
                    <a:cubicBezTo>
                      <a:pt x="64" y="3"/>
                      <a:pt x="63" y="3"/>
                      <a:pt x="63" y="3"/>
                    </a:cubicBezTo>
                    <a:cubicBezTo>
                      <a:pt x="56" y="6"/>
                      <a:pt x="51" y="8"/>
                      <a:pt x="47" y="10"/>
                    </a:cubicBezTo>
                    <a:cubicBezTo>
                      <a:pt x="45" y="11"/>
                      <a:pt x="43" y="12"/>
                      <a:pt x="41" y="13"/>
                    </a:cubicBezTo>
                    <a:cubicBezTo>
                      <a:pt x="41" y="13"/>
                      <a:pt x="40" y="14"/>
                      <a:pt x="40" y="14"/>
                    </a:cubicBezTo>
                    <a:cubicBezTo>
                      <a:pt x="39" y="14"/>
                      <a:pt x="39" y="14"/>
                      <a:pt x="39" y="14"/>
                    </a:cubicBezTo>
                    <a:cubicBezTo>
                      <a:pt x="39" y="14"/>
                      <a:pt x="38" y="15"/>
                      <a:pt x="38" y="15"/>
                    </a:cubicBezTo>
                    <a:cubicBezTo>
                      <a:pt x="37" y="16"/>
                      <a:pt x="36" y="16"/>
                      <a:pt x="35" y="17"/>
                    </a:cubicBezTo>
                    <a:cubicBezTo>
                      <a:pt x="35" y="17"/>
                      <a:pt x="34" y="17"/>
                      <a:pt x="34" y="17"/>
                    </a:cubicBezTo>
                    <a:cubicBezTo>
                      <a:pt x="34" y="17"/>
                      <a:pt x="34" y="17"/>
                      <a:pt x="34" y="17"/>
                    </a:cubicBezTo>
                    <a:cubicBezTo>
                      <a:pt x="33" y="18"/>
                      <a:pt x="33" y="18"/>
                      <a:pt x="33" y="18"/>
                    </a:cubicBezTo>
                    <a:cubicBezTo>
                      <a:pt x="29" y="21"/>
                      <a:pt x="23" y="25"/>
                      <a:pt x="17" y="30"/>
                    </a:cubicBezTo>
                    <a:cubicBezTo>
                      <a:pt x="17" y="30"/>
                      <a:pt x="17" y="30"/>
                      <a:pt x="17" y="30"/>
                    </a:cubicBezTo>
                    <a:cubicBezTo>
                      <a:pt x="17" y="30"/>
                      <a:pt x="17" y="30"/>
                      <a:pt x="17" y="30"/>
                    </a:cubicBezTo>
                    <a:cubicBezTo>
                      <a:pt x="11" y="35"/>
                      <a:pt x="7" y="41"/>
                      <a:pt x="5" y="45"/>
                    </a:cubicBezTo>
                    <a:cubicBezTo>
                      <a:pt x="5" y="46"/>
                      <a:pt x="5" y="46"/>
                      <a:pt x="5" y="46"/>
                    </a:cubicBezTo>
                    <a:cubicBezTo>
                      <a:pt x="5" y="46"/>
                      <a:pt x="5" y="46"/>
                      <a:pt x="5" y="46"/>
                    </a:cubicBezTo>
                    <a:cubicBezTo>
                      <a:pt x="4" y="47"/>
                      <a:pt x="4" y="47"/>
                      <a:pt x="4" y="48"/>
                    </a:cubicBezTo>
                    <a:cubicBezTo>
                      <a:pt x="4" y="49"/>
                      <a:pt x="4" y="50"/>
                      <a:pt x="4" y="51"/>
                    </a:cubicBezTo>
                    <a:cubicBezTo>
                      <a:pt x="4" y="51"/>
                      <a:pt x="4" y="51"/>
                      <a:pt x="4" y="51"/>
                    </a:cubicBezTo>
                    <a:cubicBezTo>
                      <a:pt x="1" y="68"/>
                      <a:pt x="0" y="112"/>
                      <a:pt x="9" y="132"/>
                    </a:cubicBezTo>
                    <a:cubicBezTo>
                      <a:pt x="18" y="154"/>
                      <a:pt x="26" y="165"/>
                      <a:pt x="36" y="170"/>
                    </a:cubicBezTo>
                    <a:cubicBezTo>
                      <a:pt x="36" y="170"/>
                      <a:pt x="36" y="170"/>
                      <a:pt x="36" y="170"/>
                    </a:cubicBezTo>
                    <a:cubicBezTo>
                      <a:pt x="36" y="170"/>
                      <a:pt x="36" y="170"/>
                      <a:pt x="36" y="170"/>
                    </a:cubicBezTo>
                    <a:cubicBezTo>
                      <a:pt x="36" y="170"/>
                      <a:pt x="36" y="170"/>
                      <a:pt x="36" y="170"/>
                    </a:cubicBezTo>
                    <a:cubicBezTo>
                      <a:pt x="36" y="170"/>
                      <a:pt x="39" y="170"/>
                      <a:pt x="42" y="170"/>
                    </a:cubicBezTo>
                    <a:cubicBezTo>
                      <a:pt x="53" y="170"/>
                      <a:pt x="77" y="168"/>
                      <a:pt x="104" y="150"/>
                    </a:cubicBezTo>
                    <a:cubicBezTo>
                      <a:pt x="106" y="149"/>
                      <a:pt x="108" y="147"/>
                      <a:pt x="109" y="146"/>
                    </a:cubicBezTo>
                    <a:cubicBezTo>
                      <a:pt x="109" y="146"/>
                      <a:pt x="109" y="146"/>
                      <a:pt x="109" y="146"/>
                    </a:cubicBezTo>
                    <a:cubicBezTo>
                      <a:pt x="109" y="146"/>
                      <a:pt x="109" y="146"/>
                      <a:pt x="109" y="146"/>
                    </a:cubicBezTo>
                    <a:cubicBezTo>
                      <a:pt x="109" y="146"/>
                      <a:pt x="109" y="146"/>
                      <a:pt x="109" y="146"/>
                    </a:cubicBezTo>
                    <a:cubicBezTo>
                      <a:pt x="110" y="145"/>
                      <a:pt x="111" y="144"/>
                      <a:pt x="112" y="144"/>
                    </a:cubicBezTo>
                    <a:cubicBezTo>
                      <a:pt x="115" y="141"/>
                      <a:pt x="118" y="139"/>
                      <a:pt x="121" y="136"/>
                    </a:cubicBezTo>
                    <a:cubicBezTo>
                      <a:pt x="122" y="135"/>
                      <a:pt x="123" y="134"/>
                      <a:pt x="124" y="133"/>
                    </a:cubicBezTo>
                    <a:cubicBezTo>
                      <a:pt x="124" y="133"/>
                      <a:pt x="124" y="133"/>
                      <a:pt x="124" y="133"/>
                    </a:cubicBezTo>
                    <a:cubicBezTo>
                      <a:pt x="125" y="132"/>
                      <a:pt x="125" y="132"/>
                      <a:pt x="126" y="131"/>
                    </a:cubicBezTo>
                    <a:cubicBezTo>
                      <a:pt x="126" y="131"/>
                      <a:pt x="126" y="131"/>
                      <a:pt x="126" y="131"/>
                    </a:cubicBezTo>
                    <a:cubicBezTo>
                      <a:pt x="129" y="129"/>
                      <a:pt x="131" y="126"/>
                      <a:pt x="133" y="124"/>
                    </a:cubicBezTo>
                    <a:cubicBezTo>
                      <a:pt x="132" y="124"/>
                      <a:pt x="132" y="124"/>
                      <a:pt x="131" y="124"/>
                    </a:cubicBezTo>
                    <a:cubicBezTo>
                      <a:pt x="123" y="132"/>
                      <a:pt x="105" y="146"/>
                      <a:pt x="86" y="154"/>
                    </a:cubicBezTo>
                    <a:cubicBezTo>
                      <a:pt x="71" y="160"/>
                      <a:pt x="57" y="161"/>
                      <a:pt x="48" y="161"/>
                    </a:cubicBezTo>
                    <a:cubicBezTo>
                      <a:pt x="47" y="161"/>
                      <a:pt x="46" y="161"/>
                      <a:pt x="45" y="161"/>
                    </a:cubicBezTo>
                    <a:cubicBezTo>
                      <a:pt x="44" y="161"/>
                      <a:pt x="43" y="162"/>
                      <a:pt x="42" y="162"/>
                    </a:cubicBezTo>
                    <a:cubicBezTo>
                      <a:pt x="40" y="162"/>
                      <a:pt x="38" y="161"/>
                      <a:pt x="37" y="161"/>
                    </a:cubicBezTo>
                    <a:cubicBezTo>
                      <a:pt x="32" y="158"/>
                      <a:pt x="23" y="149"/>
                      <a:pt x="15" y="124"/>
                    </a:cubicBezTo>
                    <a:cubicBezTo>
                      <a:pt x="9" y="103"/>
                      <a:pt x="11" y="68"/>
                      <a:pt x="14" y="46"/>
                    </a:cubicBezTo>
                    <a:cubicBezTo>
                      <a:pt x="27" y="25"/>
                      <a:pt x="46" y="22"/>
                      <a:pt x="46" y="22"/>
                    </a:cubicBezTo>
                    <a:cubicBezTo>
                      <a:pt x="46" y="22"/>
                      <a:pt x="46" y="22"/>
                      <a:pt x="46" y="22"/>
                    </a:cubicBezTo>
                    <a:cubicBezTo>
                      <a:pt x="49" y="23"/>
                      <a:pt x="52" y="23"/>
                      <a:pt x="55" y="23"/>
                    </a:cubicBezTo>
                    <a:cubicBezTo>
                      <a:pt x="60" y="23"/>
                      <a:pt x="64" y="23"/>
                      <a:pt x="68" y="22"/>
                    </a:cubicBezTo>
                    <a:cubicBezTo>
                      <a:pt x="70" y="21"/>
                      <a:pt x="73" y="20"/>
                      <a:pt x="76" y="20"/>
                    </a:cubicBezTo>
                    <a:cubicBezTo>
                      <a:pt x="79" y="20"/>
                      <a:pt x="83" y="21"/>
                      <a:pt x="86" y="22"/>
                    </a:cubicBezTo>
                    <a:cubicBezTo>
                      <a:pt x="93" y="25"/>
                      <a:pt x="100" y="27"/>
                      <a:pt x="100" y="27"/>
                    </a:cubicBezTo>
                    <a:cubicBezTo>
                      <a:pt x="105" y="31"/>
                      <a:pt x="105" y="31"/>
                      <a:pt x="105" y="31"/>
                    </a:cubicBezTo>
                    <a:cubicBezTo>
                      <a:pt x="109" y="88"/>
                      <a:pt x="109" y="88"/>
                      <a:pt x="109" y="88"/>
                    </a:cubicBezTo>
                    <a:cubicBezTo>
                      <a:pt x="115" y="74"/>
                      <a:pt x="115" y="74"/>
                      <a:pt x="115" y="74"/>
                    </a:cubicBezTo>
                    <a:cubicBezTo>
                      <a:pt x="110" y="25"/>
                      <a:pt x="110" y="25"/>
                      <a:pt x="110" y="25"/>
                    </a:cubicBezTo>
                    <a:cubicBezTo>
                      <a:pt x="92" y="2"/>
                      <a:pt x="92" y="2"/>
                      <a:pt x="92" y="2"/>
                    </a:cubicBezTo>
                    <a:cubicBezTo>
                      <a:pt x="72" y="0"/>
                      <a:pt x="72" y="0"/>
                      <a:pt x="72" y="0"/>
                    </a:cubicBezTo>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5" name="îŝḻïḓé"/>
              <p:cNvSpPr/>
              <p:nvPr/>
            </p:nvSpPr>
            <p:spPr bwMode="auto">
              <a:xfrm>
                <a:off x="5953126" y="2697163"/>
                <a:ext cx="131763" cy="119063"/>
              </a:xfrm>
              <a:custGeom>
                <a:avLst/>
                <a:gdLst>
                  <a:gd name="T0" fmla="*/ 0 w 43"/>
                  <a:gd name="T1" fmla="*/ 0 h 39"/>
                  <a:gd name="T2" fmla="*/ 0 w 43"/>
                  <a:gd name="T3" fmla="*/ 22 h 39"/>
                  <a:gd name="T4" fmla="*/ 35 w 43"/>
                  <a:gd name="T5" fmla="*/ 36 h 39"/>
                  <a:gd name="T6" fmla="*/ 42 w 43"/>
                  <a:gd name="T7" fmla="*/ 19 h 39"/>
                  <a:gd name="T8" fmla="*/ 31 w 43"/>
                  <a:gd name="T9" fmla="*/ 17 h 39"/>
                  <a:gd name="T10" fmla="*/ 0 w 43"/>
                  <a:gd name="T11" fmla="*/ 0 h 39"/>
                </a:gdLst>
                <a:ahLst/>
                <a:cxnLst>
                  <a:cxn ang="0">
                    <a:pos x="T0" y="T1"/>
                  </a:cxn>
                  <a:cxn ang="0">
                    <a:pos x="T2" y="T3"/>
                  </a:cxn>
                  <a:cxn ang="0">
                    <a:pos x="T4" y="T5"/>
                  </a:cxn>
                  <a:cxn ang="0">
                    <a:pos x="T6" y="T7"/>
                  </a:cxn>
                  <a:cxn ang="0">
                    <a:pos x="T8" y="T9"/>
                  </a:cxn>
                  <a:cxn ang="0">
                    <a:pos x="T10" y="T11"/>
                  </a:cxn>
                </a:cxnLst>
                <a:rect l="0" t="0" r="r" b="b"/>
                <a:pathLst>
                  <a:path w="43" h="39">
                    <a:moveTo>
                      <a:pt x="0" y="0"/>
                    </a:moveTo>
                    <a:cubicBezTo>
                      <a:pt x="0" y="22"/>
                      <a:pt x="0" y="22"/>
                      <a:pt x="0" y="22"/>
                    </a:cubicBezTo>
                    <a:cubicBezTo>
                      <a:pt x="0" y="22"/>
                      <a:pt x="23" y="39"/>
                      <a:pt x="35" y="36"/>
                    </a:cubicBezTo>
                    <a:cubicBezTo>
                      <a:pt x="40" y="35"/>
                      <a:pt x="43" y="28"/>
                      <a:pt x="42" y="19"/>
                    </a:cubicBezTo>
                    <a:cubicBezTo>
                      <a:pt x="31" y="17"/>
                      <a:pt x="31" y="17"/>
                      <a:pt x="31" y="17"/>
                    </a:cubicBezTo>
                    <a:lnTo>
                      <a:pt x="0" y="0"/>
                    </a:lnTo>
                    <a:close/>
                  </a:path>
                </a:pathLst>
              </a:custGeom>
              <a:solidFill>
                <a:srgbClr val="EDCDA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6" name="îşḷîḋé"/>
              <p:cNvSpPr/>
              <p:nvPr/>
            </p:nvSpPr>
            <p:spPr bwMode="auto">
              <a:xfrm>
                <a:off x="6057901" y="2736851"/>
                <a:ext cx="55563" cy="104775"/>
              </a:xfrm>
              <a:custGeom>
                <a:avLst/>
                <a:gdLst>
                  <a:gd name="T0" fmla="*/ 4 w 18"/>
                  <a:gd name="T1" fmla="*/ 22 h 34"/>
                  <a:gd name="T2" fmla="*/ 13 w 18"/>
                  <a:gd name="T3" fmla="*/ 34 h 34"/>
                  <a:gd name="T4" fmla="*/ 9 w 18"/>
                  <a:gd name="T5" fmla="*/ 9 h 34"/>
                  <a:gd name="T6" fmla="*/ 0 w 18"/>
                  <a:gd name="T7" fmla="*/ 8 h 34"/>
                  <a:gd name="T8" fmla="*/ 4 w 18"/>
                  <a:gd name="T9" fmla="*/ 22 h 34"/>
                </a:gdLst>
                <a:ahLst/>
                <a:cxnLst>
                  <a:cxn ang="0">
                    <a:pos x="T0" y="T1"/>
                  </a:cxn>
                  <a:cxn ang="0">
                    <a:pos x="T2" y="T3"/>
                  </a:cxn>
                  <a:cxn ang="0">
                    <a:pos x="T4" y="T5"/>
                  </a:cxn>
                  <a:cxn ang="0">
                    <a:pos x="T6" y="T7"/>
                  </a:cxn>
                  <a:cxn ang="0">
                    <a:pos x="T8" y="T9"/>
                  </a:cxn>
                </a:cxnLst>
                <a:rect l="0" t="0" r="r" b="b"/>
                <a:pathLst>
                  <a:path w="18" h="34">
                    <a:moveTo>
                      <a:pt x="4" y="22"/>
                    </a:moveTo>
                    <a:cubicBezTo>
                      <a:pt x="13" y="34"/>
                      <a:pt x="13" y="34"/>
                      <a:pt x="13" y="34"/>
                    </a:cubicBezTo>
                    <a:cubicBezTo>
                      <a:pt x="13" y="34"/>
                      <a:pt x="18" y="19"/>
                      <a:pt x="9" y="9"/>
                    </a:cubicBezTo>
                    <a:cubicBezTo>
                      <a:pt x="0" y="0"/>
                      <a:pt x="0" y="8"/>
                      <a:pt x="0" y="8"/>
                    </a:cubicBezTo>
                    <a:cubicBezTo>
                      <a:pt x="0" y="8"/>
                      <a:pt x="8" y="17"/>
                      <a:pt x="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ïṡḻïḋè"/>
              <p:cNvSpPr/>
              <p:nvPr/>
            </p:nvSpPr>
            <p:spPr bwMode="auto">
              <a:xfrm>
                <a:off x="5930901" y="2490788"/>
                <a:ext cx="222250" cy="307975"/>
              </a:xfrm>
              <a:custGeom>
                <a:avLst/>
                <a:gdLst>
                  <a:gd name="T0" fmla="*/ 71 w 72"/>
                  <a:gd name="T1" fmla="*/ 37 h 100"/>
                  <a:gd name="T2" fmla="*/ 68 w 72"/>
                  <a:gd name="T3" fmla="*/ 73 h 100"/>
                  <a:gd name="T4" fmla="*/ 56 w 72"/>
                  <a:gd name="T5" fmla="*/ 97 h 100"/>
                  <a:gd name="T6" fmla="*/ 32 w 72"/>
                  <a:gd name="T7" fmla="*/ 93 h 100"/>
                  <a:gd name="T8" fmla="*/ 14 w 72"/>
                  <a:gd name="T9" fmla="*/ 73 h 100"/>
                  <a:gd name="T10" fmla="*/ 8 w 72"/>
                  <a:gd name="T11" fmla="*/ 69 h 100"/>
                  <a:gd name="T12" fmla="*/ 0 w 72"/>
                  <a:gd name="T13" fmla="*/ 48 h 100"/>
                  <a:gd name="T14" fmla="*/ 10 w 72"/>
                  <a:gd name="T15" fmla="*/ 13 h 100"/>
                  <a:gd name="T16" fmla="*/ 53 w 72"/>
                  <a:gd name="T17" fmla="*/ 9 h 100"/>
                  <a:gd name="T18" fmla="*/ 71 w 72"/>
                  <a:gd name="T19" fmla="*/ 3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00">
                    <a:moveTo>
                      <a:pt x="71" y="37"/>
                    </a:moveTo>
                    <a:cubicBezTo>
                      <a:pt x="71" y="37"/>
                      <a:pt x="72" y="55"/>
                      <a:pt x="68" y="73"/>
                    </a:cubicBezTo>
                    <a:cubicBezTo>
                      <a:pt x="65" y="90"/>
                      <a:pt x="63" y="94"/>
                      <a:pt x="56" y="97"/>
                    </a:cubicBezTo>
                    <a:cubicBezTo>
                      <a:pt x="50" y="100"/>
                      <a:pt x="43" y="100"/>
                      <a:pt x="32" y="93"/>
                    </a:cubicBezTo>
                    <a:cubicBezTo>
                      <a:pt x="20" y="85"/>
                      <a:pt x="14" y="73"/>
                      <a:pt x="14" y="73"/>
                    </a:cubicBezTo>
                    <a:cubicBezTo>
                      <a:pt x="14" y="73"/>
                      <a:pt x="12" y="74"/>
                      <a:pt x="8" y="69"/>
                    </a:cubicBezTo>
                    <a:cubicBezTo>
                      <a:pt x="1" y="62"/>
                      <a:pt x="0" y="58"/>
                      <a:pt x="0" y="48"/>
                    </a:cubicBezTo>
                    <a:cubicBezTo>
                      <a:pt x="0" y="38"/>
                      <a:pt x="2" y="26"/>
                      <a:pt x="10" y="13"/>
                    </a:cubicBezTo>
                    <a:cubicBezTo>
                      <a:pt x="18" y="0"/>
                      <a:pt x="42" y="4"/>
                      <a:pt x="53" y="9"/>
                    </a:cubicBezTo>
                    <a:cubicBezTo>
                      <a:pt x="64" y="15"/>
                      <a:pt x="68" y="25"/>
                      <a:pt x="71" y="37"/>
                    </a:cubicBezTo>
                    <a:close/>
                  </a:path>
                </a:pathLst>
              </a:custGeom>
              <a:solidFill>
                <a:srgbClr val="FFE1B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8" name="ïṥ1íḓè"/>
              <p:cNvSpPr/>
              <p:nvPr/>
            </p:nvSpPr>
            <p:spPr bwMode="auto">
              <a:xfrm>
                <a:off x="5913438" y="2470151"/>
                <a:ext cx="273050" cy="266700"/>
              </a:xfrm>
              <a:custGeom>
                <a:avLst/>
                <a:gdLst>
                  <a:gd name="T0" fmla="*/ 86 w 89"/>
                  <a:gd name="T1" fmla="*/ 44 h 87"/>
                  <a:gd name="T2" fmla="*/ 44 w 89"/>
                  <a:gd name="T3" fmla="*/ 52 h 87"/>
                  <a:gd name="T4" fmla="*/ 33 w 89"/>
                  <a:gd name="T5" fmla="*/ 63 h 87"/>
                  <a:gd name="T6" fmla="*/ 29 w 89"/>
                  <a:gd name="T7" fmla="*/ 74 h 87"/>
                  <a:gd name="T8" fmla="*/ 26 w 89"/>
                  <a:gd name="T9" fmla="*/ 74 h 87"/>
                  <a:gd name="T10" fmla="*/ 25 w 89"/>
                  <a:gd name="T11" fmla="*/ 61 h 87"/>
                  <a:gd name="T12" fmla="*/ 11 w 89"/>
                  <a:gd name="T13" fmla="*/ 59 h 87"/>
                  <a:gd name="T14" fmla="*/ 14 w 89"/>
                  <a:gd name="T15" fmla="*/ 76 h 87"/>
                  <a:gd name="T16" fmla="*/ 13 w 89"/>
                  <a:gd name="T17" fmla="*/ 87 h 87"/>
                  <a:gd name="T18" fmla="*/ 5 w 89"/>
                  <a:gd name="T19" fmla="*/ 74 h 87"/>
                  <a:gd name="T20" fmla="*/ 5 w 89"/>
                  <a:gd name="T21" fmla="*/ 25 h 87"/>
                  <a:gd name="T22" fmla="*/ 8 w 89"/>
                  <a:gd name="T23" fmla="*/ 19 h 87"/>
                  <a:gd name="T24" fmla="*/ 53 w 89"/>
                  <a:gd name="T25" fmla="*/ 4 h 87"/>
                  <a:gd name="T26" fmla="*/ 88 w 89"/>
                  <a:gd name="T27" fmla="*/ 31 h 87"/>
                  <a:gd name="T28" fmla="*/ 86 w 89"/>
                  <a:gd name="T29"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7">
                    <a:moveTo>
                      <a:pt x="86" y="44"/>
                    </a:moveTo>
                    <a:cubicBezTo>
                      <a:pt x="74" y="66"/>
                      <a:pt x="44" y="52"/>
                      <a:pt x="44" y="52"/>
                    </a:cubicBezTo>
                    <a:cubicBezTo>
                      <a:pt x="42" y="61"/>
                      <a:pt x="36" y="62"/>
                      <a:pt x="33" y="63"/>
                    </a:cubicBezTo>
                    <a:cubicBezTo>
                      <a:pt x="30" y="65"/>
                      <a:pt x="29" y="74"/>
                      <a:pt x="29" y="74"/>
                    </a:cubicBezTo>
                    <a:cubicBezTo>
                      <a:pt x="26" y="74"/>
                      <a:pt x="26" y="74"/>
                      <a:pt x="26" y="74"/>
                    </a:cubicBezTo>
                    <a:cubicBezTo>
                      <a:pt x="26" y="74"/>
                      <a:pt x="26" y="65"/>
                      <a:pt x="25" y="61"/>
                    </a:cubicBezTo>
                    <a:cubicBezTo>
                      <a:pt x="23" y="56"/>
                      <a:pt x="15" y="53"/>
                      <a:pt x="11" y="59"/>
                    </a:cubicBezTo>
                    <a:cubicBezTo>
                      <a:pt x="7" y="65"/>
                      <a:pt x="11" y="72"/>
                      <a:pt x="14" y="76"/>
                    </a:cubicBezTo>
                    <a:cubicBezTo>
                      <a:pt x="15" y="84"/>
                      <a:pt x="13" y="87"/>
                      <a:pt x="13" y="87"/>
                    </a:cubicBezTo>
                    <a:cubicBezTo>
                      <a:pt x="13" y="87"/>
                      <a:pt x="8" y="83"/>
                      <a:pt x="5" y="74"/>
                    </a:cubicBezTo>
                    <a:cubicBezTo>
                      <a:pt x="2" y="64"/>
                      <a:pt x="0" y="45"/>
                      <a:pt x="5" y="25"/>
                    </a:cubicBezTo>
                    <a:cubicBezTo>
                      <a:pt x="6" y="23"/>
                      <a:pt x="7" y="21"/>
                      <a:pt x="8" y="19"/>
                    </a:cubicBezTo>
                    <a:cubicBezTo>
                      <a:pt x="17" y="3"/>
                      <a:pt x="43" y="0"/>
                      <a:pt x="53" y="4"/>
                    </a:cubicBezTo>
                    <a:cubicBezTo>
                      <a:pt x="62" y="7"/>
                      <a:pt x="84" y="17"/>
                      <a:pt x="88" y="31"/>
                    </a:cubicBezTo>
                    <a:cubicBezTo>
                      <a:pt x="89" y="35"/>
                      <a:pt x="89" y="40"/>
                      <a:pt x="86" y="44"/>
                    </a:cubicBezTo>
                    <a:close/>
                  </a:path>
                </a:pathLst>
              </a:custGeom>
              <a:solidFill>
                <a:srgbClr val="713E2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9" name="í$ḻidé"/>
              <p:cNvSpPr/>
              <p:nvPr/>
            </p:nvSpPr>
            <p:spPr bwMode="auto">
              <a:xfrm>
                <a:off x="6176963" y="3897313"/>
                <a:ext cx="3175" cy="9525"/>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0" y="2"/>
                      <a:pt x="0" y="3"/>
                    </a:cubicBezTo>
                    <a:cubicBezTo>
                      <a:pt x="0" y="2"/>
                      <a:pt x="1" y="1"/>
                      <a:pt x="1" y="0"/>
                    </a:cubicBezTo>
                    <a:close/>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0" name="ïşľïḋè"/>
              <p:cNvSpPr/>
              <p:nvPr/>
            </p:nvSpPr>
            <p:spPr bwMode="auto">
              <a:xfrm>
                <a:off x="6180138" y="38877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1" name="íş1iḓe"/>
              <p:cNvSpPr/>
              <p:nvPr/>
            </p:nvSpPr>
            <p:spPr bwMode="auto">
              <a:xfrm>
                <a:off x="5881688" y="2967038"/>
                <a:ext cx="38100" cy="115888"/>
              </a:xfrm>
              <a:custGeom>
                <a:avLst/>
                <a:gdLst>
                  <a:gd name="T0" fmla="*/ 3 w 12"/>
                  <a:gd name="T1" fmla="*/ 0 h 38"/>
                  <a:gd name="T2" fmla="*/ 1 w 12"/>
                  <a:gd name="T3" fmla="*/ 6 h 38"/>
                  <a:gd name="T4" fmla="*/ 5 w 12"/>
                  <a:gd name="T5" fmla="*/ 38 h 38"/>
                  <a:gd name="T6" fmla="*/ 5 w 12"/>
                  <a:gd name="T7" fmla="*/ 38 h 38"/>
                  <a:gd name="T8" fmla="*/ 5 w 12"/>
                  <a:gd name="T9" fmla="*/ 38 h 38"/>
                  <a:gd name="T10" fmla="*/ 5 w 12"/>
                  <a:gd name="T11" fmla="*/ 37 h 38"/>
                  <a:gd name="T12" fmla="*/ 12 w 12"/>
                  <a:gd name="T13" fmla="*/ 33 h 38"/>
                  <a:gd name="T14" fmla="*/ 9 w 12"/>
                  <a:gd name="T15" fmla="*/ 15 h 38"/>
                  <a:gd name="T16" fmla="*/ 3 w 12"/>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8">
                    <a:moveTo>
                      <a:pt x="3" y="0"/>
                    </a:moveTo>
                    <a:cubicBezTo>
                      <a:pt x="2" y="0"/>
                      <a:pt x="1" y="2"/>
                      <a:pt x="1" y="6"/>
                    </a:cubicBezTo>
                    <a:cubicBezTo>
                      <a:pt x="0" y="19"/>
                      <a:pt x="5" y="38"/>
                      <a:pt x="5" y="38"/>
                    </a:cubicBezTo>
                    <a:cubicBezTo>
                      <a:pt x="5" y="38"/>
                      <a:pt x="5" y="38"/>
                      <a:pt x="5" y="38"/>
                    </a:cubicBezTo>
                    <a:cubicBezTo>
                      <a:pt x="5" y="38"/>
                      <a:pt x="5" y="38"/>
                      <a:pt x="5" y="38"/>
                    </a:cubicBezTo>
                    <a:cubicBezTo>
                      <a:pt x="5" y="37"/>
                      <a:pt x="5" y="37"/>
                      <a:pt x="5" y="37"/>
                    </a:cubicBezTo>
                    <a:cubicBezTo>
                      <a:pt x="6" y="35"/>
                      <a:pt x="9" y="34"/>
                      <a:pt x="12" y="33"/>
                    </a:cubicBezTo>
                    <a:cubicBezTo>
                      <a:pt x="11" y="27"/>
                      <a:pt x="10" y="20"/>
                      <a:pt x="9" y="15"/>
                    </a:cubicBezTo>
                    <a:cubicBezTo>
                      <a:pt x="9" y="8"/>
                      <a:pt x="5" y="0"/>
                      <a:pt x="3" y="0"/>
                    </a:cubicBezTo>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2" name="ïṣḻíḓe"/>
              <p:cNvSpPr/>
              <p:nvPr/>
            </p:nvSpPr>
            <p:spPr bwMode="auto">
              <a:xfrm>
                <a:off x="5940426" y="2759076"/>
                <a:ext cx="117475" cy="96838"/>
              </a:xfrm>
              <a:custGeom>
                <a:avLst/>
                <a:gdLst>
                  <a:gd name="T0" fmla="*/ 4 w 38"/>
                  <a:gd name="T1" fmla="*/ 0 h 32"/>
                  <a:gd name="T2" fmla="*/ 1 w 38"/>
                  <a:gd name="T3" fmla="*/ 4 h 32"/>
                  <a:gd name="T4" fmla="*/ 0 w 38"/>
                  <a:gd name="T5" fmla="*/ 10 h 32"/>
                  <a:gd name="T6" fmla="*/ 38 w 38"/>
                  <a:gd name="T7" fmla="*/ 32 h 32"/>
                  <a:gd name="T8" fmla="*/ 38 w 38"/>
                  <a:gd name="T9" fmla="*/ 16 h 32"/>
                  <a:gd name="T10" fmla="*/ 4 w 38"/>
                  <a:gd name="T11" fmla="*/ 0 h 32"/>
                </a:gdLst>
                <a:ahLst/>
                <a:cxnLst>
                  <a:cxn ang="0">
                    <a:pos x="T0" y="T1"/>
                  </a:cxn>
                  <a:cxn ang="0">
                    <a:pos x="T2" y="T3"/>
                  </a:cxn>
                  <a:cxn ang="0">
                    <a:pos x="T4" y="T5"/>
                  </a:cxn>
                  <a:cxn ang="0">
                    <a:pos x="T6" y="T7"/>
                  </a:cxn>
                  <a:cxn ang="0">
                    <a:pos x="T8" y="T9"/>
                  </a:cxn>
                  <a:cxn ang="0">
                    <a:pos x="T10" y="T11"/>
                  </a:cxn>
                </a:cxnLst>
                <a:rect l="0" t="0" r="r" b="b"/>
                <a:pathLst>
                  <a:path w="38" h="32">
                    <a:moveTo>
                      <a:pt x="4" y="0"/>
                    </a:moveTo>
                    <a:cubicBezTo>
                      <a:pt x="4" y="0"/>
                      <a:pt x="3" y="2"/>
                      <a:pt x="1" y="4"/>
                    </a:cubicBezTo>
                    <a:cubicBezTo>
                      <a:pt x="1" y="7"/>
                      <a:pt x="0" y="10"/>
                      <a:pt x="0" y="10"/>
                    </a:cubicBezTo>
                    <a:cubicBezTo>
                      <a:pt x="0" y="10"/>
                      <a:pt x="12" y="24"/>
                      <a:pt x="38" y="32"/>
                    </a:cubicBezTo>
                    <a:cubicBezTo>
                      <a:pt x="38" y="16"/>
                      <a:pt x="38" y="16"/>
                      <a:pt x="38" y="16"/>
                    </a:cubicBezTo>
                    <a:cubicBezTo>
                      <a:pt x="38" y="16"/>
                      <a:pt x="15" y="13"/>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3" name="íṣ1îḋè"/>
              <p:cNvSpPr/>
              <p:nvPr/>
            </p:nvSpPr>
            <p:spPr bwMode="auto">
              <a:xfrm>
                <a:off x="5897563" y="3055938"/>
                <a:ext cx="104775" cy="92075"/>
              </a:xfrm>
              <a:custGeom>
                <a:avLst/>
                <a:gdLst>
                  <a:gd name="T0" fmla="*/ 34 w 34"/>
                  <a:gd name="T1" fmla="*/ 24 h 30"/>
                  <a:gd name="T2" fmla="*/ 7 w 34"/>
                  <a:gd name="T3" fmla="*/ 30 h 30"/>
                  <a:gd name="T4" fmla="*/ 0 w 34"/>
                  <a:gd name="T5" fmla="*/ 9 h 30"/>
                  <a:gd name="T6" fmla="*/ 0 w 34"/>
                  <a:gd name="T7" fmla="*/ 8 h 30"/>
                  <a:gd name="T8" fmla="*/ 32 w 34"/>
                  <a:gd name="T9" fmla="*/ 5 h 30"/>
                  <a:gd name="T10" fmla="*/ 34 w 34"/>
                  <a:gd name="T11" fmla="*/ 24 h 30"/>
                </a:gdLst>
                <a:ahLst/>
                <a:cxnLst>
                  <a:cxn ang="0">
                    <a:pos x="T0" y="T1"/>
                  </a:cxn>
                  <a:cxn ang="0">
                    <a:pos x="T2" y="T3"/>
                  </a:cxn>
                  <a:cxn ang="0">
                    <a:pos x="T4" y="T5"/>
                  </a:cxn>
                  <a:cxn ang="0">
                    <a:pos x="T6" y="T7"/>
                  </a:cxn>
                  <a:cxn ang="0">
                    <a:pos x="T8" y="T9"/>
                  </a:cxn>
                  <a:cxn ang="0">
                    <a:pos x="T10" y="T11"/>
                  </a:cxn>
                </a:cxnLst>
                <a:rect l="0" t="0" r="r" b="b"/>
                <a:pathLst>
                  <a:path w="34" h="30">
                    <a:moveTo>
                      <a:pt x="34" y="24"/>
                    </a:moveTo>
                    <a:cubicBezTo>
                      <a:pt x="34" y="24"/>
                      <a:pt x="25" y="23"/>
                      <a:pt x="7" y="30"/>
                    </a:cubicBezTo>
                    <a:cubicBezTo>
                      <a:pt x="3" y="21"/>
                      <a:pt x="1" y="14"/>
                      <a:pt x="0" y="9"/>
                    </a:cubicBezTo>
                    <a:cubicBezTo>
                      <a:pt x="0" y="8"/>
                      <a:pt x="0" y="8"/>
                      <a:pt x="0" y="8"/>
                    </a:cubicBezTo>
                    <a:cubicBezTo>
                      <a:pt x="5" y="0"/>
                      <a:pt x="32" y="5"/>
                      <a:pt x="32" y="5"/>
                    </a:cubicBezTo>
                    <a:cubicBezTo>
                      <a:pt x="34" y="24"/>
                      <a:pt x="34" y="24"/>
                      <a:pt x="34" y="24"/>
                    </a:cubicBezTo>
                  </a:path>
                </a:pathLst>
              </a:custGeom>
              <a:solidFill>
                <a:srgbClr val="FFE1B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 name="i$ḻíḑè"/>
              <p:cNvSpPr/>
              <p:nvPr/>
            </p:nvSpPr>
            <p:spPr bwMode="auto">
              <a:xfrm>
                <a:off x="6134101" y="2973388"/>
                <a:ext cx="58738" cy="66675"/>
              </a:xfrm>
              <a:custGeom>
                <a:avLst/>
                <a:gdLst>
                  <a:gd name="T0" fmla="*/ 19 w 19"/>
                  <a:gd name="T1" fmla="*/ 20 h 22"/>
                  <a:gd name="T2" fmla="*/ 0 w 19"/>
                  <a:gd name="T3" fmla="*/ 22 h 22"/>
                  <a:gd name="T4" fmla="*/ 16 w 19"/>
                  <a:gd name="T5" fmla="*/ 0 h 22"/>
                  <a:gd name="T6" fmla="*/ 18 w 19"/>
                  <a:gd name="T7" fmla="*/ 15 h 22"/>
                  <a:gd name="T8" fmla="*/ 18 w 19"/>
                  <a:gd name="T9" fmla="*/ 17 h 22"/>
                  <a:gd name="T10" fmla="*/ 19 w 19"/>
                  <a:gd name="T11" fmla="*/ 19 h 22"/>
                  <a:gd name="T12" fmla="*/ 19 w 19"/>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19" h="22">
                    <a:moveTo>
                      <a:pt x="19" y="20"/>
                    </a:moveTo>
                    <a:cubicBezTo>
                      <a:pt x="14" y="20"/>
                      <a:pt x="6" y="21"/>
                      <a:pt x="0" y="22"/>
                    </a:cubicBezTo>
                    <a:cubicBezTo>
                      <a:pt x="1" y="20"/>
                      <a:pt x="1" y="1"/>
                      <a:pt x="16" y="0"/>
                    </a:cubicBezTo>
                    <a:cubicBezTo>
                      <a:pt x="17" y="6"/>
                      <a:pt x="18" y="11"/>
                      <a:pt x="18" y="15"/>
                    </a:cubicBezTo>
                    <a:cubicBezTo>
                      <a:pt x="18" y="16"/>
                      <a:pt x="18" y="17"/>
                      <a:pt x="18" y="17"/>
                    </a:cubicBezTo>
                    <a:cubicBezTo>
                      <a:pt x="19" y="18"/>
                      <a:pt x="19" y="19"/>
                      <a:pt x="19" y="19"/>
                    </a:cubicBezTo>
                    <a:cubicBezTo>
                      <a:pt x="19" y="20"/>
                      <a:pt x="19" y="20"/>
                      <a:pt x="19" y="20"/>
                    </a:cubicBezTo>
                  </a:path>
                </a:pathLst>
              </a:custGeom>
              <a:solidFill>
                <a:srgbClr val="FFE1B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 name="îṥḻiḑè"/>
              <p:cNvSpPr/>
              <p:nvPr/>
            </p:nvSpPr>
            <p:spPr bwMode="auto">
              <a:xfrm>
                <a:off x="5835651" y="3160713"/>
                <a:ext cx="363538" cy="385763"/>
              </a:xfrm>
              <a:custGeom>
                <a:avLst/>
                <a:gdLst>
                  <a:gd name="T0" fmla="*/ 118 w 118"/>
                  <a:gd name="T1" fmla="*/ 0 h 126"/>
                  <a:gd name="T2" fmla="*/ 112 w 118"/>
                  <a:gd name="T3" fmla="*/ 8 h 126"/>
                  <a:gd name="T4" fmla="*/ 112 w 118"/>
                  <a:gd name="T5" fmla="*/ 8 h 126"/>
                  <a:gd name="T6" fmla="*/ 79 w 118"/>
                  <a:gd name="T7" fmla="*/ 38 h 126"/>
                  <a:gd name="T8" fmla="*/ 67 w 118"/>
                  <a:gd name="T9" fmla="*/ 46 h 126"/>
                  <a:gd name="T10" fmla="*/ 66 w 118"/>
                  <a:gd name="T11" fmla="*/ 46 h 126"/>
                  <a:gd name="T12" fmla="*/ 30 w 118"/>
                  <a:gd name="T13" fmla="*/ 103 h 126"/>
                  <a:gd name="T14" fmla="*/ 30 w 118"/>
                  <a:gd name="T15" fmla="*/ 118 h 126"/>
                  <a:gd name="T16" fmla="*/ 41 w 118"/>
                  <a:gd name="T17" fmla="*/ 125 h 126"/>
                  <a:gd name="T18" fmla="*/ 26 w 118"/>
                  <a:gd name="T19" fmla="*/ 125 h 126"/>
                  <a:gd name="T20" fmla="*/ 20 w 118"/>
                  <a:gd name="T21" fmla="*/ 123 h 126"/>
                  <a:gd name="T22" fmla="*/ 18 w 118"/>
                  <a:gd name="T23" fmla="*/ 123 h 126"/>
                  <a:gd name="T24" fmla="*/ 11 w 118"/>
                  <a:gd name="T25" fmla="*/ 120 h 126"/>
                  <a:gd name="T26" fmla="*/ 0 w 118"/>
                  <a:gd name="T27" fmla="*/ 103 h 126"/>
                  <a:gd name="T28" fmla="*/ 7 w 118"/>
                  <a:gd name="T29" fmla="*/ 66 h 126"/>
                  <a:gd name="T30" fmla="*/ 7 w 118"/>
                  <a:gd name="T31" fmla="*/ 63 h 126"/>
                  <a:gd name="T32" fmla="*/ 8 w 118"/>
                  <a:gd name="T33" fmla="*/ 53 h 126"/>
                  <a:gd name="T34" fmla="*/ 8 w 118"/>
                  <a:gd name="T35" fmla="*/ 53 h 126"/>
                  <a:gd name="T36" fmla="*/ 7 w 118"/>
                  <a:gd name="T37" fmla="*/ 48 h 126"/>
                  <a:gd name="T38" fmla="*/ 6 w 118"/>
                  <a:gd name="T39" fmla="*/ 46 h 126"/>
                  <a:gd name="T40" fmla="*/ 6 w 118"/>
                  <a:gd name="T41" fmla="*/ 46 h 126"/>
                  <a:gd name="T42" fmla="*/ 6 w 118"/>
                  <a:gd name="T43" fmla="*/ 46 h 126"/>
                  <a:gd name="T44" fmla="*/ 74 w 118"/>
                  <a:gd name="T45" fmla="*/ 26 h 126"/>
                  <a:gd name="T46" fmla="*/ 103 w 118"/>
                  <a:gd name="T47" fmla="*/ 0 h 126"/>
                  <a:gd name="T48" fmla="*/ 104 w 118"/>
                  <a:gd name="T49" fmla="*/ 0 h 126"/>
                  <a:gd name="T50" fmla="*/ 118 w 118"/>
                  <a:gd name="T5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26">
                    <a:moveTo>
                      <a:pt x="118" y="0"/>
                    </a:moveTo>
                    <a:cubicBezTo>
                      <a:pt x="118" y="0"/>
                      <a:pt x="116" y="3"/>
                      <a:pt x="112" y="8"/>
                    </a:cubicBezTo>
                    <a:cubicBezTo>
                      <a:pt x="112" y="8"/>
                      <a:pt x="112" y="8"/>
                      <a:pt x="112" y="8"/>
                    </a:cubicBezTo>
                    <a:cubicBezTo>
                      <a:pt x="105" y="15"/>
                      <a:pt x="95" y="27"/>
                      <a:pt x="79" y="38"/>
                    </a:cubicBezTo>
                    <a:cubicBezTo>
                      <a:pt x="75" y="40"/>
                      <a:pt x="71" y="43"/>
                      <a:pt x="67" y="46"/>
                    </a:cubicBezTo>
                    <a:cubicBezTo>
                      <a:pt x="66" y="46"/>
                      <a:pt x="66" y="46"/>
                      <a:pt x="66" y="46"/>
                    </a:cubicBezTo>
                    <a:cubicBezTo>
                      <a:pt x="45" y="58"/>
                      <a:pt x="32" y="79"/>
                      <a:pt x="30" y="103"/>
                    </a:cubicBezTo>
                    <a:cubicBezTo>
                      <a:pt x="29" y="110"/>
                      <a:pt x="29" y="116"/>
                      <a:pt x="30" y="118"/>
                    </a:cubicBezTo>
                    <a:cubicBezTo>
                      <a:pt x="31" y="123"/>
                      <a:pt x="38" y="125"/>
                      <a:pt x="41" y="125"/>
                    </a:cubicBezTo>
                    <a:cubicBezTo>
                      <a:pt x="36" y="126"/>
                      <a:pt x="31" y="126"/>
                      <a:pt x="26" y="125"/>
                    </a:cubicBezTo>
                    <a:cubicBezTo>
                      <a:pt x="24" y="125"/>
                      <a:pt x="22" y="124"/>
                      <a:pt x="20" y="123"/>
                    </a:cubicBezTo>
                    <a:cubicBezTo>
                      <a:pt x="18" y="123"/>
                      <a:pt x="18" y="123"/>
                      <a:pt x="18" y="123"/>
                    </a:cubicBezTo>
                    <a:cubicBezTo>
                      <a:pt x="15" y="122"/>
                      <a:pt x="13" y="121"/>
                      <a:pt x="11" y="120"/>
                    </a:cubicBezTo>
                    <a:cubicBezTo>
                      <a:pt x="2" y="114"/>
                      <a:pt x="1" y="109"/>
                      <a:pt x="0" y="103"/>
                    </a:cubicBezTo>
                    <a:cubicBezTo>
                      <a:pt x="0" y="99"/>
                      <a:pt x="6" y="75"/>
                      <a:pt x="7" y="66"/>
                    </a:cubicBezTo>
                    <a:cubicBezTo>
                      <a:pt x="7" y="64"/>
                      <a:pt x="7" y="63"/>
                      <a:pt x="7" y="63"/>
                    </a:cubicBezTo>
                    <a:cubicBezTo>
                      <a:pt x="8" y="59"/>
                      <a:pt x="8" y="56"/>
                      <a:pt x="8" y="53"/>
                    </a:cubicBezTo>
                    <a:cubicBezTo>
                      <a:pt x="8" y="53"/>
                      <a:pt x="8" y="53"/>
                      <a:pt x="8" y="53"/>
                    </a:cubicBezTo>
                    <a:cubicBezTo>
                      <a:pt x="8" y="51"/>
                      <a:pt x="7" y="49"/>
                      <a:pt x="7" y="48"/>
                    </a:cubicBezTo>
                    <a:cubicBezTo>
                      <a:pt x="7" y="47"/>
                      <a:pt x="7" y="47"/>
                      <a:pt x="6" y="46"/>
                    </a:cubicBezTo>
                    <a:cubicBezTo>
                      <a:pt x="6" y="46"/>
                      <a:pt x="6" y="46"/>
                      <a:pt x="6" y="46"/>
                    </a:cubicBezTo>
                    <a:cubicBezTo>
                      <a:pt x="6" y="46"/>
                      <a:pt x="6" y="46"/>
                      <a:pt x="6" y="46"/>
                    </a:cubicBezTo>
                    <a:cubicBezTo>
                      <a:pt x="6" y="46"/>
                      <a:pt x="38" y="50"/>
                      <a:pt x="74" y="26"/>
                    </a:cubicBezTo>
                    <a:cubicBezTo>
                      <a:pt x="83" y="20"/>
                      <a:pt x="93" y="11"/>
                      <a:pt x="103" y="0"/>
                    </a:cubicBezTo>
                    <a:cubicBezTo>
                      <a:pt x="103" y="0"/>
                      <a:pt x="103" y="0"/>
                      <a:pt x="104" y="0"/>
                    </a:cubicBezTo>
                    <a:cubicBezTo>
                      <a:pt x="107" y="0"/>
                      <a:pt x="115" y="0"/>
                      <a:pt x="118" y="0"/>
                    </a:cubicBezTo>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iş1îḍe"/>
              <p:cNvSpPr/>
              <p:nvPr/>
            </p:nvSpPr>
            <p:spPr bwMode="auto">
              <a:xfrm>
                <a:off x="5815013" y="3344863"/>
                <a:ext cx="101600" cy="198438"/>
              </a:xfrm>
              <a:custGeom>
                <a:avLst/>
                <a:gdLst>
                  <a:gd name="T0" fmla="*/ 15 w 33"/>
                  <a:gd name="T1" fmla="*/ 0 h 65"/>
                  <a:gd name="T2" fmla="*/ 1 w 33"/>
                  <a:gd name="T3" fmla="*/ 49 h 65"/>
                  <a:gd name="T4" fmla="*/ 33 w 33"/>
                  <a:gd name="T5" fmla="*/ 65 h 65"/>
                  <a:gd name="T6" fmla="*/ 19 w 33"/>
                  <a:gd name="T7" fmla="*/ 29 h 65"/>
                  <a:gd name="T8" fmla="*/ 15 w 33"/>
                  <a:gd name="T9" fmla="*/ 0 h 65"/>
                </a:gdLst>
                <a:ahLst/>
                <a:cxnLst>
                  <a:cxn ang="0">
                    <a:pos x="T0" y="T1"/>
                  </a:cxn>
                  <a:cxn ang="0">
                    <a:pos x="T2" y="T3"/>
                  </a:cxn>
                  <a:cxn ang="0">
                    <a:pos x="T4" y="T5"/>
                  </a:cxn>
                  <a:cxn ang="0">
                    <a:pos x="T6" y="T7"/>
                  </a:cxn>
                  <a:cxn ang="0">
                    <a:pos x="T8" y="T9"/>
                  </a:cxn>
                </a:cxnLst>
                <a:rect l="0" t="0" r="r" b="b"/>
                <a:pathLst>
                  <a:path w="33" h="65">
                    <a:moveTo>
                      <a:pt x="15" y="0"/>
                    </a:moveTo>
                    <a:cubicBezTo>
                      <a:pt x="15" y="0"/>
                      <a:pt x="0" y="39"/>
                      <a:pt x="1" y="49"/>
                    </a:cubicBezTo>
                    <a:cubicBezTo>
                      <a:pt x="1" y="59"/>
                      <a:pt x="33" y="65"/>
                      <a:pt x="33" y="65"/>
                    </a:cubicBezTo>
                    <a:cubicBezTo>
                      <a:pt x="19" y="29"/>
                      <a:pt x="19" y="29"/>
                      <a:pt x="19" y="29"/>
                    </a:cubicBezTo>
                    <a:lnTo>
                      <a:pt x="15"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 name="işḷiḑe"/>
              <p:cNvSpPr/>
              <p:nvPr/>
            </p:nvSpPr>
            <p:spPr bwMode="auto">
              <a:xfrm>
                <a:off x="6088063" y="2871788"/>
                <a:ext cx="141288" cy="177800"/>
              </a:xfrm>
              <a:custGeom>
                <a:avLst/>
                <a:gdLst>
                  <a:gd name="T0" fmla="*/ 21 w 46"/>
                  <a:gd name="T1" fmla="*/ 0 h 58"/>
                  <a:gd name="T2" fmla="*/ 20 w 46"/>
                  <a:gd name="T3" fmla="*/ 1 h 58"/>
                  <a:gd name="T4" fmla="*/ 33 w 46"/>
                  <a:gd name="T5" fmla="*/ 48 h 58"/>
                  <a:gd name="T6" fmla="*/ 33 w 46"/>
                  <a:gd name="T7" fmla="*/ 48 h 58"/>
                  <a:gd name="T8" fmla="*/ 33 w 46"/>
                  <a:gd name="T9" fmla="*/ 49 h 58"/>
                  <a:gd name="T10" fmla="*/ 34 w 46"/>
                  <a:gd name="T11" fmla="*/ 53 h 58"/>
                  <a:gd name="T12" fmla="*/ 34 w 46"/>
                  <a:gd name="T13" fmla="*/ 53 h 58"/>
                  <a:gd name="T14" fmla="*/ 34 w 46"/>
                  <a:gd name="T15" fmla="*/ 53 h 58"/>
                  <a:gd name="T16" fmla="*/ 32 w 46"/>
                  <a:gd name="T17" fmla="*/ 53 h 58"/>
                  <a:gd name="T18" fmla="*/ 19 w 46"/>
                  <a:gd name="T19" fmla="*/ 54 h 58"/>
                  <a:gd name="T20" fmla="*/ 15 w 46"/>
                  <a:gd name="T21" fmla="*/ 55 h 58"/>
                  <a:gd name="T22" fmla="*/ 15 w 46"/>
                  <a:gd name="T23" fmla="*/ 55 h 58"/>
                  <a:gd name="T24" fmla="*/ 0 w 46"/>
                  <a:gd name="T25" fmla="*/ 57 h 58"/>
                  <a:gd name="T26" fmla="*/ 24 w 46"/>
                  <a:gd name="T27" fmla="*/ 58 h 58"/>
                  <a:gd name="T28" fmla="*/ 46 w 46"/>
                  <a:gd name="T29" fmla="*/ 53 h 58"/>
                  <a:gd name="T30" fmla="*/ 26 w 46"/>
                  <a:gd name="T31" fmla="*/ 4 h 58"/>
                  <a:gd name="T32" fmla="*/ 21 w 46"/>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58">
                    <a:moveTo>
                      <a:pt x="21" y="0"/>
                    </a:moveTo>
                    <a:cubicBezTo>
                      <a:pt x="20" y="0"/>
                      <a:pt x="20" y="1"/>
                      <a:pt x="20" y="1"/>
                    </a:cubicBezTo>
                    <a:cubicBezTo>
                      <a:pt x="27" y="11"/>
                      <a:pt x="32" y="36"/>
                      <a:pt x="33" y="48"/>
                    </a:cubicBezTo>
                    <a:cubicBezTo>
                      <a:pt x="33" y="48"/>
                      <a:pt x="33" y="48"/>
                      <a:pt x="33" y="48"/>
                    </a:cubicBezTo>
                    <a:cubicBezTo>
                      <a:pt x="33" y="48"/>
                      <a:pt x="33" y="48"/>
                      <a:pt x="33" y="49"/>
                    </a:cubicBezTo>
                    <a:cubicBezTo>
                      <a:pt x="34" y="51"/>
                      <a:pt x="34" y="53"/>
                      <a:pt x="34" y="53"/>
                    </a:cubicBezTo>
                    <a:cubicBezTo>
                      <a:pt x="34" y="53"/>
                      <a:pt x="34" y="53"/>
                      <a:pt x="34" y="53"/>
                    </a:cubicBezTo>
                    <a:cubicBezTo>
                      <a:pt x="34" y="53"/>
                      <a:pt x="34" y="53"/>
                      <a:pt x="34" y="53"/>
                    </a:cubicBezTo>
                    <a:cubicBezTo>
                      <a:pt x="33" y="53"/>
                      <a:pt x="33" y="53"/>
                      <a:pt x="32" y="53"/>
                    </a:cubicBezTo>
                    <a:cubicBezTo>
                      <a:pt x="28" y="53"/>
                      <a:pt x="24" y="54"/>
                      <a:pt x="19" y="54"/>
                    </a:cubicBezTo>
                    <a:cubicBezTo>
                      <a:pt x="18" y="54"/>
                      <a:pt x="17" y="55"/>
                      <a:pt x="15" y="55"/>
                    </a:cubicBezTo>
                    <a:cubicBezTo>
                      <a:pt x="15" y="55"/>
                      <a:pt x="15" y="55"/>
                      <a:pt x="15" y="55"/>
                    </a:cubicBezTo>
                    <a:cubicBezTo>
                      <a:pt x="7" y="56"/>
                      <a:pt x="0" y="57"/>
                      <a:pt x="0" y="57"/>
                    </a:cubicBezTo>
                    <a:cubicBezTo>
                      <a:pt x="0" y="57"/>
                      <a:pt x="12" y="58"/>
                      <a:pt x="24" y="58"/>
                    </a:cubicBezTo>
                    <a:cubicBezTo>
                      <a:pt x="35" y="58"/>
                      <a:pt x="46" y="57"/>
                      <a:pt x="46" y="53"/>
                    </a:cubicBezTo>
                    <a:cubicBezTo>
                      <a:pt x="46" y="46"/>
                      <a:pt x="30" y="10"/>
                      <a:pt x="26" y="4"/>
                    </a:cubicBezTo>
                    <a:cubicBezTo>
                      <a:pt x="24" y="1"/>
                      <a:pt x="22" y="0"/>
                      <a:pt x="21" y="0"/>
                    </a:cubicBezTo>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îSļïḓè"/>
              <p:cNvSpPr/>
              <p:nvPr/>
            </p:nvSpPr>
            <p:spPr bwMode="auto">
              <a:xfrm>
                <a:off x="6134101" y="3019426"/>
                <a:ext cx="58738" cy="20638"/>
              </a:xfrm>
              <a:custGeom>
                <a:avLst/>
                <a:gdLst>
                  <a:gd name="T0" fmla="*/ 4 w 19"/>
                  <a:gd name="T1" fmla="*/ 6 h 7"/>
                  <a:gd name="T2" fmla="*/ 0 w 19"/>
                  <a:gd name="T3" fmla="*/ 7 h 7"/>
                  <a:gd name="T4" fmla="*/ 0 w 19"/>
                  <a:gd name="T5" fmla="*/ 7 h 7"/>
                  <a:gd name="T6" fmla="*/ 4 w 19"/>
                  <a:gd name="T7" fmla="*/ 6 h 7"/>
                  <a:gd name="T8" fmla="*/ 19 w 19"/>
                  <a:gd name="T9" fmla="*/ 5 h 7"/>
                  <a:gd name="T10" fmla="*/ 17 w 19"/>
                  <a:gd name="T11" fmla="*/ 5 h 7"/>
                  <a:gd name="T12" fmla="*/ 19 w 19"/>
                  <a:gd name="T13" fmla="*/ 5 h 7"/>
                  <a:gd name="T14" fmla="*/ 19 w 19"/>
                  <a:gd name="T15" fmla="*/ 5 h 7"/>
                  <a:gd name="T16" fmla="*/ 18 w 19"/>
                  <a:gd name="T17" fmla="*/ 0 h 7"/>
                  <a:gd name="T18" fmla="*/ 18 w 19"/>
                  <a:gd name="T19" fmla="*/ 1 h 7"/>
                  <a:gd name="T20" fmla="*/ 18 w 19"/>
                  <a:gd name="T21" fmla="*/ 0 h 7"/>
                  <a:gd name="T22" fmla="*/ 18 w 1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7">
                    <a:moveTo>
                      <a:pt x="4" y="6"/>
                    </a:moveTo>
                    <a:cubicBezTo>
                      <a:pt x="3" y="6"/>
                      <a:pt x="2" y="7"/>
                      <a:pt x="0" y="7"/>
                    </a:cubicBezTo>
                    <a:cubicBezTo>
                      <a:pt x="0" y="7"/>
                      <a:pt x="0" y="7"/>
                      <a:pt x="0" y="7"/>
                    </a:cubicBezTo>
                    <a:cubicBezTo>
                      <a:pt x="2" y="7"/>
                      <a:pt x="3" y="6"/>
                      <a:pt x="4" y="6"/>
                    </a:cubicBezTo>
                    <a:moveTo>
                      <a:pt x="19" y="5"/>
                    </a:moveTo>
                    <a:cubicBezTo>
                      <a:pt x="18" y="5"/>
                      <a:pt x="18" y="5"/>
                      <a:pt x="17" y="5"/>
                    </a:cubicBezTo>
                    <a:cubicBezTo>
                      <a:pt x="18" y="5"/>
                      <a:pt x="18" y="5"/>
                      <a:pt x="19" y="5"/>
                    </a:cubicBezTo>
                    <a:cubicBezTo>
                      <a:pt x="19" y="5"/>
                      <a:pt x="19" y="5"/>
                      <a:pt x="19" y="5"/>
                    </a:cubicBezTo>
                    <a:moveTo>
                      <a:pt x="18" y="0"/>
                    </a:moveTo>
                    <a:cubicBezTo>
                      <a:pt x="18" y="0"/>
                      <a:pt x="18" y="0"/>
                      <a:pt x="18" y="1"/>
                    </a:cubicBezTo>
                    <a:cubicBezTo>
                      <a:pt x="18" y="0"/>
                      <a:pt x="18" y="0"/>
                      <a:pt x="18" y="0"/>
                    </a:cubicBezTo>
                    <a:cubicBezTo>
                      <a:pt x="18" y="0"/>
                      <a:pt x="18" y="0"/>
                      <a:pt x="18" y="0"/>
                    </a:cubicBezTo>
                  </a:path>
                </a:pathLst>
              </a:custGeom>
              <a:solidFill>
                <a:srgbClr val="F9E6D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9" name="íṩḷiḓe"/>
              <p:cNvSpPr/>
              <p:nvPr/>
            </p:nvSpPr>
            <p:spPr bwMode="auto">
              <a:xfrm>
                <a:off x="5903913" y="3128963"/>
                <a:ext cx="206375" cy="49213"/>
              </a:xfrm>
              <a:custGeom>
                <a:avLst/>
                <a:gdLst>
                  <a:gd name="T0" fmla="*/ 31 w 67"/>
                  <a:gd name="T1" fmla="*/ 0 h 16"/>
                  <a:gd name="T2" fmla="*/ 5 w 67"/>
                  <a:gd name="T3" fmla="*/ 6 h 16"/>
                  <a:gd name="T4" fmla="*/ 5 w 67"/>
                  <a:gd name="T5" fmla="*/ 6 h 16"/>
                  <a:gd name="T6" fmla="*/ 1 w 67"/>
                  <a:gd name="T7" fmla="*/ 15 h 16"/>
                  <a:gd name="T8" fmla="*/ 2 w 67"/>
                  <a:gd name="T9" fmla="*/ 16 h 16"/>
                  <a:gd name="T10" fmla="*/ 20 w 67"/>
                  <a:gd name="T11" fmla="*/ 11 h 16"/>
                  <a:gd name="T12" fmla="*/ 60 w 67"/>
                  <a:gd name="T13" fmla="*/ 9 h 16"/>
                  <a:gd name="T14" fmla="*/ 67 w 67"/>
                  <a:gd name="T15" fmla="*/ 9 h 16"/>
                  <a:gd name="T16" fmla="*/ 33 w 67"/>
                  <a:gd name="T17" fmla="*/ 3 h 16"/>
                  <a:gd name="T18" fmla="*/ 33 w 67"/>
                  <a:gd name="T19" fmla="*/ 3 h 16"/>
                  <a:gd name="T20" fmla="*/ 32 w 67"/>
                  <a:gd name="T21" fmla="*/ 0 h 16"/>
                  <a:gd name="T22" fmla="*/ 32 w 67"/>
                  <a:gd name="T23" fmla="*/ 0 h 16"/>
                  <a:gd name="T24" fmla="*/ 32 w 67"/>
                  <a:gd name="T25" fmla="*/ 0 h 16"/>
                  <a:gd name="T26" fmla="*/ 31 w 67"/>
                  <a:gd name="T27" fmla="*/ 0 h 16"/>
                  <a:gd name="T28" fmla="*/ 31 w 67"/>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
                    <a:moveTo>
                      <a:pt x="31" y="0"/>
                    </a:moveTo>
                    <a:cubicBezTo>
                      <a:pt x="28" y="0"/>
                      <a:pt x="19" y="0"/>
                      <a:pt x="5" y="6"/>
                    </a:cubicBezTo>
                    <a:cubicBezTo>
                      <a:pt x="5" y="6"/>
                      <a:pt x="5" y="6"/>
                      <a:pt x="5" y="6"/>
                    </a:cubicBezTo>
                    <a:cubicBezTo>
                      <a:pt x="5" y="6"/>
                      <a:pt x="0" y="12"/>
                      <a:pt x="1" y="15"/>
                    </a:cubicBezTo>
                    <a:cubicBezTo>
                      <a:pt x="1" y="16"/>
                      <a:pt x="2" y="16"/>
                      <a:pt x="2" y="16"/>
                    </a:cubicBezTo>
                    <a:cubicBezTo>
                      <a:pt x="5" y="16"/>
                      <a:pt x="10" y="13"/>
                      <a:pt x="20" y="11"/>
                    </a:cubicBezTo>
                    <a:cubicBezTo>
                      <a:pt x="28" y="9"/>
                      <a:pt x="49" y="9"/>
                      <a:pt x="60" y="9"/>
                    </a:cubicBezTo>
                    <a:cubicBezTo>
                      <a:pt x="64" y="9"/>
                      <a:pt x="67" y="9"/>
                      <a:pt x="67" y="9"/>
                    </a:cubicBezTo>
                    <a:cubicBezTo>
                      <a:pt x="67" y="9"/>
                      <a:pt x="40" y="3"/>
                      <a:pt x="33" y="3"/>
                    </a:cubicBezTo>
                    <a:cubicBezTo>
                      <a:pt x="33" y="3"/>
                      <a:pt x="33" y="3"/>
                      <a:pt x="33" y="3"/>
                    </a:cubicBezTo>
                    <a:cubicBezTo>
                      <a:pt x="32" y="0"/>
                      <a:pt x="32" y="0"/>
                      <a:pt x="32" y="0"/>
                    </a:cubicBezTo>
                    <a:cubicBezTo>
                      <a:pt x="32" y="0"/>
                      <a:pt x="32" y="0"/>
                      <a:pt x="32" y="0"/>
                    </a:cubicBezTo>
                    <a:cubicBezTo>
                      <a:pt x="32" y="0"/>
                      <a:pt x="32" y="0"/>
                      <a:pt x="32" y="0"/>
                    </a:cubicBezTo>
                    <a:cubicBezTo>
                      <a:pt x="32" y="0"/>
                      <a:pt x="32" y="0"/>
                      <a:pt x="31" y="0"/>
                    </a:cubicBezTo>
                    <a:cubicBezTo>
                      <a:pt x="31" y="0"/>
                      <a:pt x="31" y="0"/>
                      <a:pt x="31" y="0"/>
                    </a:cubicBezTo>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íSľîḍe"/>
              <p:cNvSpPr/>
              <p:nvPr/>
            </p:nvSpPr>
            <p:spPr bwMode="auto">
              <a:xfrm>
                <a:off x="5919788" y="3128963"/>
                <a:ext cx="82550" cy="19050"/>
              </a:xfrm>
              <a:custGeom>
                <a:avLst/>
                <a:gdLst>
                  <a:gd name="T0" fmla="*/ 27 w 27"/>
                  <a:gd name="T1" fmla="*/ 0 h 6"/>
                  <a:gd name="T2" fmla="*/ 27 w 27"/>
                  <a:gd name="T3" fmla="*/ 0 h 6"/>
                  <a:gd name="T4" fmla="*/ 27 w 27"/>
                  <a:gd name="T5" fmla="*/ 0 h 6"/>
                  <a:gd name="T6" fmla="*/ 26 w 27"/>
                  <a:gd name="T7" fmla="*/ 0 h 6"/>
                  <a:gd name="T8" fmla="*/ 0 w 27"/>
                  <a:gd name="T9" fmla="*/ 6 h 6"/>
                  <a:gd name="T10" fmla="*/ 0 w 27"/>
                  <a:gd name="T11" fmla="*/ 6 h 6"/>
                  <a:gd name="T12" fmla="*/ 0 w 27"/>
                  <a:gd name="T13" fmla="*/ 6 h 6"/>
                  <a:gd name="T14" fmla="*/ 26 w 27"/>
                  <a:gd name="T15" fmla="*/ 0 h 6"/>
                  <a:gd name="T16" fmla="*/ 26 w 27"/>
                  <a:gd name="T17" fmla="*/ 0 h 6"/>
                  <a:gd name="T18" fmla="*/ 26 w 2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6">
                    <a:moveTo>
                      <a:pt x="27" y="0"/>
                    </a:moveTo>
                    <a:cubicBezTo>
                      <a:pt x="27" y="0"/>
                      <a:pt x="27" y="0"/>
                      <a:pt x="27" y="0"/>
                    </a:cubicBezTo>
                    <a:cubicBezTo>
                      <a:pt x="27" y="0"/>
                      <a:pt x="27" y="0"/>
                      <a:pt x="27" y="0"/>
                    </a:cubicBezTo>
                    <a:moveTo>
                      <a:pt x="26" y="0"/>
                    </a:moveTo>
                    <a:cubicBezTo>
                      <a:pt x="22" y="0"/>
                      <a:pt x="11" y="0"/>
                      <a:pt x="0" y="6"/>
                    </a:cubicBezTo>
                    <a:cubicBezTo>
                      <a:pt x="0" y="6"/>
                      <a:pt x="0" y="6"/>
                      <a:pt x="0" y="6"/>
                    </a:cubicBezTo>
                    <a:cubicBezTo>
                      <a:pt x="0" y="6"/>
                      <a:pt x="0" y="6"/>
                      <a:pt x="0" y="6"/>
                    </a:cubicBezTo>
                    <a:cubicBezTo>
                      <a:pt x="14" y="0"/>
                      <a:pt x="23" y="0"/>
                      <a:pt x="26" y="0"/>
                    </a:cubicBezTo>
                    <a:cubicBezTo>
                      <a:pt x="26" y="0"/>
                      <a:pt x="26" y="0"/>
                      <a:pt x="26" y="0"/>
                    </a:cubicBezTo>
                    <a:cubicBezTo>
                      <a:pt x="26" y="0"/>
                      <a:pt x="26" y="0"/>
                      <a:pt x="26" y="0"/>
                    </a:cubicBezTo>
                  </a:path>
                </a:pathLst>
              </a:custGeom>
              <a:solidFill>
                <a:srgbClr val="F4E1C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iŝ1íḋé"/>
              <p:cNvSpPr/>
              <p:nvPr/>
            </p:nvSpPr>
            <p:spPr bwMode="auto">
              <a:xfrm>
                <a:off x="6057901" y="2805113"/>
                <a:ext cx="39688" cy="66675"/>
              </a:xfrm>
              <a:custGeom>
                <a:avLst/>
                <a:gdLst>
                  <a:gd name="T0" fmla="*/ 0 w 13"/>
                  <a:gd name="T1" fmla="*/ 1 h 22"/>
                  <a:gd name="T2" fmla="*/ 0 w 13"/>
                  <a:gd name="T3" fmla="*/ 17 h 22"/>
                  <a:gd name="T4" fmla="*/ 5 w 13"/>
                  <a:gd name="T5" fmla="*/ 22 h 22"/>
                  <a:gd name="T6" fmla="*/ 13 w 13"/>
                  <a:gd name="T7" fmla="*/ 20 h 22"/>
                  <a:gd name="T8" fmla="*/ 13 w 13"/>
                  <a:gd name="T9" fmla="*/ 12 h 22"/>
                  <a:gd name="T10" fmla="*/ 4 w 13"/>
                  <a:gd name="T11" fmla="*/ 0 h 22"/>
                  <a:gd name="T12" fmla="*/ 0 w 13"/>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13" h="22">
                    <a:moveTo>
                      <a:pt x="0" y="1"/>
                    </a:moveTo>
                    <a:cubicBezTo>
                      <a:pt x="0" y="17"/>
                      <a:pt x="0" y="17"/>
                      <a:pt x="0" y="17"/>
                    </a:cubicBezTo>
                    <a:cubicBezTo>
                      <a:pt x="5" y="22"/>
                      <a:pt x="5" y="22"/>
                      <a:pt x="5" y="22"/>
                    </a:cubicBezTo>
                    <a:cubicBezTo>
                      <a:pt x="13" y="20"/>
                      <a:pt x="13" y="20"/>
                      <a:pt x="13" y="20"/>
                    </a:cubicBezTo>
                    <a:cubicBezTo>
                      <a:pt x="13" y="12"/>
                      <a:pt x="13" y="12"/>
                      <a:pt x="13" y="12"/>
                    </a:cubicBezTo>
                    <a:cubicBezTo>
                      <a:pt x="4" y="0"/>
                      <a:pt x="4" y="0"/>
                      <a:pt x="4" y="0"/>
                    </a:cubicBezTo>
                    <a:cubicBezTo>
                      <a:pt x="4" y="0"/>
                      <a:pt x="3" y="1"/>
                      <a:pt x="0" y="1"/>
                    </a:cubicBezTo>
                    <a:close/>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2" name="ïṧlïḋè"/>
              <p:cNvSpPr/>
              <p:nvPr/>
            </p:nvSpPr>
            <p:spPr bwMode="auto">
              <a:xfrm>
                <a:off x="6073776" y="2865438"/>
                <a:ext cx="53975" cy="184150"/>
              </a:xfrm>
              <a:custGeom>
                <a:avLst/>
                <a:gdLst>
                  <a:gd name="T0" fmla="*/ 2 w 18"/>
                  <a:gd name="T1" fmla="*/ 60 h 60"/>
                  <a:gd name="T2" fmla="*/ 0 w 18"/>
                  <a:gd name="T3" fmla="*/ 2 h 60"/>
                  <a:gd name="T4" fmla="*/ 8 w 18"/>
                  <a:gd name="T5" fmla="*/ 0 h 60"/>
                  <a:gd name="T6" fmla="*/ 18 w 18"/>
                  <a:gd name="T7" fmla="*/ 57 h 60"/>
                  <a:gd name="T8" fmla="*/ 2 w 18"/>
                  <a:gd name="T9" fmla="*/ 60 h 60"/>
                </a:gdLst>
                <a:ahLst/>
                <a:cxnLst>
                  <a:cxn ang="0">
                    <a:pos x="T0" y="T1"/>
                  </a:cxn>
                  <a:cxn ang="0">
                    <a:pos x="T2" y="T3"/>
                  </a:cxn>
                  <a:cxn ang="0">
                    <a:pos x="T4" y="T5"/>
                  </a:cxn>
                  <a:cxn ang="0">
                    <a:pos x="T6" y="T7"/>
                  </a:cxn>
                  <a:cxn ang="0">
                    <a:pos x="T8" y="T9"/>
                  </a:cxn>
                </a:cxnLst>
                <a:rect l="0" t="0" r="r" b="b"/>
                <a:pathLst>
                  <a:path w="18" h="60">
                    <a:moveTo>
                      <a:pt x="2" y="60"/>
                    </a:moveTo>
                    <a:cubicBezTo>
                      <a:pt x="1" y="29"/>
                      <a:pt x="0" y="2"/>
                      <a:pt x="0" y="2"/>
                    </a:cubicBezTo>
                    <a:cubicBezTo>
                      <a:pt x="8" y="0"/>
                      <a:pt x="8" y="0"/>
                      <a:pt x="8" y="0"/>
                    </a:cubicBezTo>
                    <a:cubicBezTo>
                      <a:pt x="11" y="12"/>
                      <a:pt x="14" y="34"/>
                      <a:pt x="18" y="57"/>
                    </a:cubicBezTo>
                    <a:cubicBezTo>
                      <a:pt x="18" y="57"/>
                      <a:pt x="11" y="58"/>
                      <a:pt x="2" y="60"/>
                    </a:cubicBezTo>
                    <a:close/>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3" name="íSļïďè"/>
              <p:cNvSpPr/>
              <p:nvPr/>
            </p:nvSpPr>
            <p:spPr bwMode="auto">
              <a:xfrm>
                <a:off x="6078538" y="3167063"/>
                <a:ext cx="84138" cy="207963"/>
              </a:xfrm>
              <a:custGeom>
                <a:avLst/>
                <a:gdLst>
                  <a:gd name="T0" fmla="*/ 27 w 27"/>
                  <a:gd name="T1" fmla="*/ 46 h 68"/>
                  <a:gd name="T2" fmla="*/ 19 w 27"/>
                  <a:gd name="T3" fmla="*/ 66 h 68"/>
                  <a:gd name="T4" fmla="*/ 16 w 27"/>
                  <a:gd name="T5" fmla="*/ 67 h 68"/>
                  <a:gd name="T6" fmla="*/ 2 w 27"/>
                  <a:gd name="T7" fmla="*/ 55 h 68"/>
                  <a:gd name="T8" fmla="*/ 0 w 27"/>
                  <a:gd name="T9" fmla="*/ 50 h 68"/>
                  <a:gd name="T10" fmla="*/ 0 w 27"/>
                  <a:gd name="T11" fmla="*/ 36 h 68"/>
                  <a:gd name="T12" fmla="*/ 0 w 27"/>
                  <a:gd name="T13" fmla="*/ 20 h 68"/>
                  <a:gd name="T14" fmla="*/ 0 w 27"/>
                  <a:gd name="T15" fmla="*/ 20 h 68"/>
                  <a:gd name="T16" fmla="*/ 3 w 27"/>
                  <a:gd name="T17" fmla="*/ 18 h 68"/>
                  <a:gd name="T18" fmla="*/ 6 w 27"/>
                  <a:gd name="T19" fmla="*/ 15 h 68"/>
                  <a:gd name="T20" fmla="*/ 12 w 27"/>
                  <a:gd name="T21" fmla="*/ 10 h 68"/>
                  <a:gd name="T22" fmla="*/ 15 w 27"/>
                  <a:gd name="T23" fmla="*/ 7 h 68"/>
                  <a:gd name="T24" fmla="*/ 17 w 27"/>
                  <a:gd name="T25" fmla="*/ 5 h 68"/>
                  <a:gd name="T26" fmla="*/ 20 w 27"/>
                  <a:gd name="T27" fmla="*/ 2 h 68"/>
                  <a:gd name="T28" fmla="*/ 22 w 27"/>
                  <a:gd name="T29" fmla="*/ 0 h 68"/>
                  <a:gd name="T30" fmla="*/ 24 w 27"/>
                  <a:gd name="T31" fmla="*/ 16 h 68"/>
                  <a:gd name="T32" fmla="*/ 27 w 27"/>
                  <a:gd name="T33" fmla="*/ 42 h 68"/>
                  <a:gd name="T34" fmla="*/ 27 w 27"/>
                  <a:gd name="T35"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68">
                    <a:moveTo>
                      <a:pt x="27" y="46"/>
                    </a:moveTo>
                    <a:cubicBezTo>
                      <a:pt x="19" y="66"/>
                      <a:pt x="19" y="66"/>
                      <a:pt x="19" y="66"/>
                    </a:cubicBezTo>
                    <a:cubicBezTo>
                      <a:pt x="19" y="67"/>
                      <a:pt x="17" y="68"/>
                      <a:pt x="16" y="67"/>
                    </a:cubicBezTo>
                    <a:cubicBezTo>
                      <a:pt x="2" y="55"/>
                      <a:pt x="2" y="55"/>
                      <a:pt x="2" y="55"/>
                    </a:cubicBezTo>
                    <a:cubicBezTo>
                      <a:pt x="0" y="54"/>
                      <a:pt x="0" y="52"/>
                      <a:pt x="0" y="50"/>
                    </a:cubicBezTo>
                    <a:cubicBezTo>
                      <a:pt x="0" y="46"/>
                      <a:pt x="0" y="41"/>
                      <a:pt x="0" y="36"/>
                    </a:cubicBezTo>
                    <a:cubicBezTo>
                      <a:pt x="0" y="31"/>
                      <a:pt x="0" y="25"/>
                      <a:pt x="0" y="20"/>
                    </a:cubicBezTo>
                    <a:cubicBezTo>
                      <a:pt x="0" y="20"/>
                      <a:pt x="0" y="20"/>
                      <a:pt x="0" y="20"/>
                    </a:cubicBezTo>
                    <a:cubicBezTo>
                      <a:pt x="1" y="19"/>
                      <a:pt x="2" y="18"/>
                      <a:pt x="3" y="18"/>
                    </a:cubicBezTo>
                    <a:cubicBezTo>
                      <a:pt x="4" y="17"/>
                      <a:pt x="5" y="16"/>
                      <a:pt x="6" y="15"/>
                    </a:cubicBezTo>
                    <a:cubicBezTo>
                      <a:pt x="8" y="14"/>
                      <a:pt x="10" y="12"/>
                      <a:pt x="12" y="10"/>
                    </a:cubicBezTo>
                    <a:cubicBezTo>
                      <a:pt x="13" y="9"/>
                      <a:pt x="14" y="8"/>
                      <a:pt x="15" y="7"/>
                    </a:cubicBezTo>
                    <a:cubicBezTo>
                      <a:pt x="16" y="6"/>
                      <a:pt x="16" y="6"/>
                      <a:pt x="17" y="5"/>
                    </a:cubicBezTo>
                    <a:cubicBezTo>
                      <a:pt x="18" y="4"/>
                      <a:pt x="19" y="3"/>
                      <a:pt x="20" y="2"/>
                    </a:cubicBezTo>
                    <a:cubicBezTo>
                      <a:pt x="21" y="1"/>
                      <a:pt x="21" y="1"/>
                      <a:pt x="22" y="0"/>
                    </a:cubicBezTo>
                    <a:cubicBezTo>
                      <a:pt x="22" y="6"/>
                      <a:pt x="23" y="11"/>
                      <a:pt x="24" y="16"/>
                    </a:cubicBezTo>
                    <a:cubicBezTo>
                      <a:pt x="25" y="28"/>
                      <a:pt x="27" y="38"/>
                      <a:pt x="27" y="42"/>
                    </a:cubicBezTo>
                    <a:cubicBezTo>
                      <a:pt x="27" y="43"/>
                      <a:pt x="27" y="45"/>
                      <a:pt x="27" y="46"/>
                    </a:cubicBezTo>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4" name="ïṧḻîḓe"/>
              <p:cNvSpPr/>
              <p:nvPr/>
            </p:nvSpPr>
            <p:spPr bwMode="auto">
              <a:xfrm>
                <a:off x="6124576" y="3181351"/>
                <a:ext cx="6350" cy="6350"/>
              </a:xfrm>
              <a:custGeom>
                <a:avLst/>
                <a:gdLst>
                  <a:gd name="T0" fmla="*/ 2 w 2"/>
                  <a:gd name="T1" fmla="*/ 0 h 2"/>
                  <a:gd name="T2" fmla="*/ 2 w 2"/>
                  <a:gd name="T3" fmla="*/ 0 h 2"/>
                  <a:gd name="T4" fmla="*/ 0 w 2"/>
                  <a:gd name="T5" fmla="*/ 2 h 2"/>
                  <a:gd name="T6" fmla="*/ 0 w 2"/>
                  <a:gd name="T7" fmla="*/ 2 h 2"/>
                  <a:gd name="T8" fmla="*/ 0 w 2"/>
                  <a:gd name="T9" fmla="*/ 2 h 2"/>
                  <a:gd name="T10" fmla="*/ 2 w 2"/>
                  <a:gd name="T11" fmla="*/ 0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cubicBezTo>
                      <a:pt x="2" y="0"/>
                      <a:pt x="2" y="0"/>
                      <a:pt x="2" y="0"/>
                    </a:cubicBezTo>
                    <a:cubicBezTo>
                      <a:pt x="1" y="1"/>
                      <a:pt x="1" y="1"/>
                      <a:pt x="0" y="2"/>
                    </a:cubicBezTo>
                    <a:cubicBezTo>
                      <a:pt x="0" y="2"/>
                      <a:pt x="0" y="2"/>
                      <a:pt x="0" y="2"/>
                    </a:cubicBezTo>
                    <a:cubicBezTo>
                      <a:pt x="0" y="2"/>
                      <a:pt x="0" y="2"/>
                      <a:pt x="0" y="2"/>
                    </a:cubicBezTo>
                    <a:cubicBezTo>
                      <a:pt x="1" y="1"/>
                      <a:pt x="1" y="1"/>
                      <a:pt x="2" y="0"/>
                    </a:cubicBezTo>
                    <a:cubicBezTo>
                      <a:pt x="2" y="0"/>
                      <a:pt x="2" y="0"/>
                      <a:pt x="2" y="0"/>
                    </a:cubicBezTo>
                    <a:cubicBezTo>
                      <a:pt x="2" y="0"/>
                      <a:pt x="2" y="0"/>
                      <a:pt x="2" y="0"/>
                    </a:cubicBezTo>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 name="îslïḋè"/>
              <p:cNvSpPr/>
              <p:nvPr/>
            </p:nvSpPr>
            <p:spPr bwMode="auto">
              <a:xfrm>
                <a:off x="6078538" y="3197226"/>
                <a:ext cx="38100" cy="30163"/>
              </a:xfrm>
              <a:custGeom>
                <a:avLst/>
                <a:gdLst>
                  <a:gd name="T0" fmla="*/ 12 w 12"/>
                  <a:gd name="T1" fmla="*/ 0 h 10"/>
                  <a:gd name="T2" fmla="*/ 3 w 12"/>
                  <a:gd name="T3" fmla="*/ 8 h 10"/>
                  <a:gd name="T4" fmla="*/ 0 w 12"/>
                  <a:gd name="T5" fmla="*/ 10 h 10"/>
                  <a:gd name="T6" fmla="*/ 0 w 12"/>
                  <a:gd name="T7" fmla="*/ 10 h 10"/>
                  <a:gd name="T8" fmla="*/ 3 w 12"/>
                  <a:gd name="T9" fmla="*/ 8 h 10"/>
                  <a:gd name="T10" fmla="*/ 6 w 12"/>
                  <a:gd name="T11" fmla="*/ 5 h 10"/>
                  <a:gd name="T12" fmla="*/ 12 w 12"/>
                  <a:gd name="T13" fmla="*/ 0 h 10"/>
                  <a:gd name="T14" fmla="*/ 12 w 1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12" y="0"/>
                    </a:moveTo>
                    <a:cubicBezTo>
                      <a:pt x="9" y="3"/>
                      <a:pt x="6" y="5"/>
                      <a:pt x="3" y="8"/>
                    </a:cubicBezTo>
                    <a:cubicBezTo>
                      <a:pt x="2" y="8"/>
                      <a:pt x="1" y="9"/>
                      <a:pt x="0" y="10"/>
                    </a:cubicBezTo>
                    <a:cubicBezTo>
                      <a:pt x="0" y="10"/>
                      <a:pt x="0" y="10"/>
                      <a:pt x="0" y="10"/>
                    </a:cubicBezTo>
                    <a:cubicBezTo>
                      <a:pt x="1" y="9"/>
                      <a:pt x="2" y="8"/>
                      <a:pt x="3" y="8"/>
                    </a:cubicBezTo>
                    <a:cubicBezTo>
                      <a:pt x="4" y="7"/>
                      <a:pt x="5" y="6"/>
                      <a:pt x="6" y="5"/>
                    </a:cubicBezTo>
                    <a:cubicBezTo>
                      <a:pt x="8" y="4"/>
                      <a:pt x="10" y="2"/>
                      <a:pt x="12" y="0"/>
                    </a:cubicBezTo>
                    <a:cubicBezTo>
                      <a:pt x="12" y="0"/>
                      <a:pt x="12" y="0"/>
                      <a:pt x="12" y="0"/>
                    </a:cubicBezTo>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6" name="ïŝļîďê"/>
              <p:cNvSpPr/>
              <p:nvPr/>
            </p:nvSpPr>
            <p:spPr bwMode="auto">
              <a:xfrm>
                <a:off x="6078538" y="3167063"/>
                <a:ext cx="74613" cy="109538"/>
              </a:xfrm>
              <a:custGeom>
                <a:avLst/>
                <a:gdLst>
                  <a:gd name="T0" fmla="*/ 22 w 24"/>
                  <a:gd name="T1" fmla="*/ 0 h 36"/>
                  <a:gd name="T2" fmla="*/ 20 w 24"/>
                  <a:gd name="T3" fmla="*/ 2 h 36"/>
                  <a:gd name="T4" fmla="*/ 17 w 24"/>
                  <a:gd name="T5" fmla="*/ 5 h 36"/>
                  <a:gd name="T6" fmla="*/ 17 w 24"/>
                  <a:gd name="T7" fmla="*/ 5 h 36"/>
                  <a:gd name="T8" fmla="*/ 15 w 24"/>
                  <a:gd name="T9" fmla="*/ 7 h 36"/>
                  <a:gd name="T10" fmla="*/ 15 w 24"/>
                  <a:gd name="T11" fmla="*/ 7 h 36"/>
                  <a:gd name="T12" fmla="*/ 12 w 24"/>
                  <a:gd name="T13" fmla="*/ 10 h 36"/>
                  <a:gd name="T14" fmla="*/ 12 w 24"/>
                  <a:gd name="T15" fmla="*/ 10 h 36"/>
                  <a:gd name="T16" fmla="*/ 6 w 24"/>
                  <a:gd name="T17" fmla="*/ 15 h 36"/>
                  <a:gd name="T18" fmla="*/ 3 w 24"/>
                  <a:gd name="T19" fmla="*/ 18 h 36"/>
                  <a:gd name="T20" fmla="*/ 0 w 24"/>
                  <a:gd name="T21" fmla="*/ 20 h 36"/>
                  <a:gd name="T22" fmla="*/ 0 w 24"/>
                  <a:gd name="T23" fmla="*/ 20 h 36"/>
                  <a:gd name="T24" fmla="*/ 0 w 24"/>
                  <a:gd name="T25" fmla="*/ 20 h 36"/>
                  <a:gd name="T26" fmla="*/ 0 w 24"/>
                  <a:gd name="T27" fmla="*/ 36 h 36"/>
                  <a:gd name="T28" fmla="*/ 24 w 24"/>
                  <a:gd name="T29" fmla="*/ 16 h 36"/>
                  <a:gd name="T30" fmla="*/ 22 w 24"/>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6">
                    <a:moveTo>
                      <a:pt x="22" y="0"/>
                    </a:moveTo>
                    <a:cubicBezTo>
                      <a:pt x="21" y="1"/>
                      <a:pt x="21" y="1"/>
                      <a:pt x="20" y="2"/>
                    </a:cubicBezTo>
                    <a:cubicBezTo>
                      <a:pt x="19" y="3"/>
                      <a:pt x="18" y="4"/>
                      <a:pt x="17" y="5"/>
                    </a:cubicBezTo>
                    <a:cubicBezTo>
                      <a:pt x="17" y="5"/>
                      <a:pt x="17" y="5"/>
                      <a:pt x="17" y="5"/>
                    </a:cubicBezTo>
                    <a:cubicBezTo>
                      <a:pt x="16" y="6"/>
                      <a:pt x="16" y="6"/>
                      <a:pt x="15" y="7"/>
                    </a:cubicBezTo>
                    <a:cubicBezTo>
                      <a:pt x="15" y="7"/>
                      <a:pt x="15" y="7"/>
                      <a:pt x="15" y="7"/>
                    </a:cubicBezTo>
                    <a:cubicBezTo>
                      <a:pt x="14" y="8"/>
                      <a:pt x="13" y="9"/>
                      <a:pt x="12" y="10"/>
                    </a:cubicBezTo>
                    <a:cubicBezTo>
                      <a:pt x="12" y="10"/>
                      <a:pt x="12" y="10"/>
                      <a:pt x="12" y="10"/>
                    </a:cubicBezTo>
                    <a:cubicBezTo>
                      <a:pt x="10" y="12"/>
                      <a:pt x="8" y="14"/>
                      <a:pt x="6" y="15"/>
                    </a:cubicBezTo>
                    <a:cubicBezTo>
                      <a:pt x="5" y="16"/>
                      <a:pt x="4" y="17"/>
                      <a:pt x="3" y="18"/>
                    </a:cubicBezTo>
                    <a:cubicBezTo>
                      <a:pt x="2" y="18"/>
                      <a:pt x="1" y="19"/>
                      <a:pt x="0" y="20"/>
                    </a:cubicBezTo>
                    <a:cubicBezTo>
                      <a:pt x="0" y="20"/>
                      <a:pt x="0" y="20"/>
                      <a:pt x="0" y="20"/>
                    </a:cubicBezTo>
                    <a:cubicBezTo>
                      <a:pt x="0" y="20"/>
                      <a:pt x="0" y="20"/>
                      <a:pt x="0" y="20"/>
                    </a:cubicBezTo>
                    <a:cubicBezTo>
                      <a:pt x="0" y="25"/>
                      <a:pt x="0" y="31"/>
                      <a:pt x="0" y="36"/>
                    </a:cubicBezTo>
                    <a:cubicBezTo>
                      <a:pt x="10" y="29"/>
                      <a:pt x="18" y="22"/>
                      <a:pt x="24" y="16"/>
                    </a:cubicBezTo>
                    <a:cubicBezTo>
                      <a:pt x="23" y="11"/>
                      <a:pt x="22" y="6"/>
                      <a:pt x="22" y="0"/>
                    </a:cubicBezTo>
                  </a:path>
                </a:pathLst>
              </a:custGeom>
              <a:solidFill>
                <a:srgbClr val="2C2C2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7" name="ïsḻïďê"/>
              <p:cNvSpPr/>
              <p:nvPr/>
            </p:nvSpPr>
            <p:spPr bwMode="auto">
              <a:xfrm>
                <a:off x="5913438" y="2528888"/>
                <a:ext cx="273050" cy="207963"/>
              </a:xfrm>
              <a:custGeom>
                <a:avLst/>
                <a:gdLst>
                  <a:gd name="T0" fmla="*/ 86 w 89"/>
                  <a:gd name="T1" fmla="*/ 25 h 68"/>
                  <a:gd name="T2" fmla="*/ 44 w 89"/>
                  <a:gd name="T3" fmla="*/ 33 h 68"/>
                  <a:gd name="T4" fmla="*/ 33 w 89"/>
                  <a:gd name="T5" fmla="*/ 44 h 68"/>
                  <a:gd name="T6" fmla="*/ 29 w 89"/>
                  <a:gd name="T7" fmla="*/ 55 h 68"/>
                  <a:gd name="T8" fmla="*/ 26 w 89"/>
                  <a:gd name="T9" fmla="*/ 55 h 68"/>
                  <a:gd name="T10" fmla="*/ 25 w 89"/>
                  <a:gd name="T11" fmla="*/ 42 h 68"/>
                  <a:gd name="T12" fmla="*/ 11 w 89"/>
                  <a:gd name="T13" fmla="*/ 40 h 68"/>
                  <a:gd name="T14" fmla="*/ 14 w 89"/>
                  <a:gd name="T15" fmla="*/ 57 h 68"/>
                  <a:gd name="T16" fmla="*/ 13 w 89"/>
                  <a:gd name="T17" fmla="*/ 68 h 68"/>
                  <a:gd name="T18" fmla="*/ 5 w 89"/>
                  <a:gd name="T19" fmla="*/ 55 h 68"/>
                  <a:gd name="T20" fmla="*/ 5 w 89"/>
                  <a:gd name="T21" fmla="*/ 6 h 68"/>
                  <a:gd name="T22" fmla="*/ 8 w 89"/>
                  <a:gd name="T23" fmla="*/ 0 h 68"/>
                  <a:gd name="T24" fmla="*/ 42 w 89"/>
                  <a:gd name="T25" fmla="*/ 22 h 68"/>
                  <a:gd name="T26" fmla="*/ 80 w 89"/>
                  <a:gd name="T27" fmla="*/ 24 h 68"/>
                  <a:gd name="T28" fmla="*/ 88 w 89"/>
                  <a:gd name="T29" fmla="*/ 12 h 68"/>
                  <a:gd name="T30" fmla="*/ 88 w 89"/>
                  <a:gd name="T31" fmla="*/ 12 h 68"/>
                  <a:gd name="T32" fmla="*/ 86 w 89"/>
                  <a:gd name="T33" fmla="*/ 2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68">
                    <a:moveTo>
                      <a:pt x="86" y="25"/>
                    </a:moveTo>
                    <a:cubicBezTo>
                      <a:pt x="74" y="47"/>
                      <a:pt x="44" y="33"/>
                      <a:pt x="44" y="33"/>
                    </a:cubicBezTo>
                    <a:cubicBezTo>
                      <a:pt x="42" y="42"/>
                      <a:pt x="36" y="43"/>
                      <a:pt x="33" y="44"/>
                    </a:cubicBezTo>
                    <a:cubicBezTo>
                      <a:pt x="30" y="46"/>
                      <a:pt x="29" y="55"/>
                      <a:pt x="29" y="55"/>
                    </a:cubicBezTo>
                    <a:cubicBezTo>
                      <a:pt x="26" y="55"/>
                      <a:pt x="26" y="55"/>
                      <a:pt x="26" y="55"/>
                    </a:cubicBezTo>
                    <a:cubicBezTo>
                      <a:pt x="26" y="55"/>
                      <a:pt x="26" y="46"/>
                      <a:pt x="25" y="42"/>
                    </a:cubicBezTo>
                    <a:cubicBezTo>
                      <a:pt x="23" y="37"/>
                      <a:pt x="15" y="34"/>
                      <a:pt x="11" y="40"/>
                    </a:cubicBezTo>
                    <a:cubicBezTo>
                      <a:pt x="7" y="46"/>
                      <a:pt x="11" y="53"/>
                      <a:pt x="14" y="57"/>
                    </a:cubicBezTo>
                    <a:cubicBezTo>
                      <a:pt x="15" y="65"/>
                      <a:pt x="13" y="68"/>
                      <a:pt x="13" y="68"/>
                    </a:cubicBezTo>
                    <a:cubicBezTo>
                      <a:pt x="13" y="68"/>
                      <a:pt x="8" y="64"/>
                      <a:pt x="5" y="55"/>
                    </a:cubicBezTo>
                    <a:cubicBezTo>
                      <a:pt x="2" y="45"/>
                      <a:pt x="0" y="26"/>
                      <a:pt x="5" y="6"/>
                    </a:cubicBezTo>
                    <a:cubicBezTo>
                      <a:pt x="6" y="4"/>
                      <a:pt x="7" y="2"/>
                      <a:pt x="8" y="0"/>
                    </a:cubicBezTo>
                    <a:cubicBezTo>
                      <a:pt x="13" y="4"/>
                      <a:pt x="27" y="16"/>
                      <a:pt x="42" y="22"/>
                    </a:cubicBezTo>
                    <a:cubicBezTo>
                      <a:pt x="61" y="30"/>
                      <a:pt x="75" y="28"/>
                      <a:pt x="80" y="24"/>
                    </a:cubicBezTo>
                    <a:cubicBezTo>
                      <a:pt x="85" y="20"/>
                      <a:pt x="87" y="17"/>
                      <a:pt x="88" y="12"/>
                    </a:cubicBezTo>
                    <a:cubicBezTo>
                      <a:pt x="88" y="12"/>
                      <a:pt x="88" y="12"/>
                      <a:pt x="88" y="12"/>
                    </a:cubicBezTo>
                    <a:cubicBezTo>
                      <a:pt x="89" y="16"/>
                      <a:pt x="89" y="21"/>
                      <a:pt x="86" y="25"/>
                    </a:cubicBezTo>
                    <a:close/>
                  </a:path>
                </a:pathLst>
              </a:custGeom>
              <a:solidFill>
                <a:srgbClr val="44231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8" name="iṣlíḑé"/>
              <p:cNvSpPr/>
              <p:nvPr/>
            </p:nvSpPr>
            <p:spPr bwMode="auto">
              <a:xfrm>
                <a:off x="4910138" y="3473451"/>
                <a:ext cx="0" cy="12700"/>
              </a:xfrm>
              <a:custGeom>
                <a:avLst/>
                <a:gdLst>
                  <a:gd name="T0" fmla="*/ 4 h 4"/>
                  <a:gd name="T1" fmla="*/ 0 h 4"/>
                  <a:gd name="T2" fmla="*/ 4 h 4"/>
                </a:gdLst>
                <a:ahLst/>
                <a:cxnLst>
                  <a:cxn ang="0">
                    <a:pos x="0" y="T0"/>
                  </a:cxn>
                  <a:cxn ang="0">
                    <a:pos x="0" y="T1"/>
                  </a:cxn>
                  <a:cxn ang="0">
                    <a:pos x="0" y="T2"/>
                  </a:cxn>
                </a:cxnLst>
                <a:rect l="0" t="0" r="r" b="b"/>
                <a:pathLst>
                  <a:path h="4">
                    <a:moveTo>
                      <a:pt x="0" y="4"/>
                    </a:moveTo>
                    <a:cubicBezTo>
                      <a:pt x="0" y="3"/>
                      <a:pt x="0" y="2"/>
                      <a:pt x="0" y="0"/>
                    </a:cubicBezTo>
                    <a:cubicBezTo>
                      <a:pt x="0" y="1"/>
                      <a:pt x="0" y="2"/>
                      <a:pt x="0" y="4"/>
                    </a:cubicBezTo>
                    <a:close/>
                  </a:path>
                </a:pathLst>
              </a:custGeom>
              <a:solidFill>
                <a:srgbClr val="44231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9" name="îṡ1ïḑé"/>
              <p:cNvSpPr/>
              <p:nvPr/>
            </p:nvSpPr>
            <p:spPr bwMode="auto">
              <a:xfrm>
                <a:off x="4913313" y="346710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44231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0" name="íṣḻiḓe"/>
              <p:cNvSpPr/>
              <p:nvPr/>
            </p:nvSpPr>
            <p:spPr bwMode="auto">
              <a:xfrm>
                <a:off x="6559551" y="5575301"/>
                <a:ext cx="552450" cy="331788"/>
              </a:xfrm>
              <a:custGeom>
                <a:avLst/>
                <a:gdLst>
                  <a:gd name="T0" fmla="*/ 0 w 180"/>
                  <a:gd name="T1" fmla="*/ 18 h 108"/>
                  <a:gd name="T2" fmla="*/ 0 w 180"/>
                  <a:gd name="T3" fmla="*/ 19 h 108"/>
                  <a:gd name="T4" fmla="*/ 0 w 180"/>
                  <a:gd name="T5" fmla="*/ 27 h 108"/>
                  <a:gd name="T6" fmla="*/ 0 w 180"/>
                  <a:gd name="T7" fmla="*/ 29 h 108"/>
                  <a:gd name="T8" fmla="*/ 49 w 180"/>
                  <a:gd name="T9" fmla="*/ 58 h 108"/>
                  <a:gd name="T10" fmla="*/ 80 w 180"/>
                  <a:gd name="T11" fmla="*/ 53 h 108"/>
                  <a:gd name="T12" fmla="*/ 82 w 180"/>
                  <a:gd name="T13" fmla="*/ 54 h 108"/>
                  <a:gd name="T14" fmla="*/ 96 w 180"/>
                  <a:gd name="T15" fmla="*/ 67 h 108"/>
                  <a:gd name="T16" fmla="*/ 100 w 180"/>
                  <a:gd name="T17" fmla="*/ 71 h 108"/>
                  <a:gd name="T18" fmla="*/ 161 w 180"/>
                  <a:gd name="T19" fmla="*/ 108 h 108"/>
                  <a:gd name="T20" fmla="*/ 179 w 180"/>
                  <a:gd name="T21" fmla="*/ 99 h 108"/>
                  <a:gd name="T22" fmla="*/ 109 w 180"/>
                  <a:gd name="T23" fmla="*/ 54 h 108"/>
                  <a:gd name="T24" fmla="*/ 109 w 180"/>
                  <a:gd name="T25" fmla="*/ 54 h 108"/>
                  <a:gd name="T26" fmla="*/ 108 w 180"/>
                  <a:gd name="T27" fmla="*/ 53 h 108"/>
                  <a:gd name="T28" fmla="*/ 105 w 180"/>
                  <a:gd name="T29" fmla="*/ 53 h 108"/>
                  <a:gd name="T30" fmla="*/ 91 w 180"/>
                  <a:gd name="T31" fmla="*/ 47 h 108"/>
                  <a:gd name="T32" fmla="*/ 101 w 180"/>
                  <a:gd name="T33" fmla="*/ 29 h 108"/>
                  <a:gd name="T34" fmla="*/ 53 w 180"/>
                  <a:gd name="T35" fmla="*/ 45 h 108"/>
                  <a:gd name="T36" fmla="*/ 1 w 180"/>
                  <a:gd name="T37" fmla="*/ 15 h 108"/>
                  <a:gd name="T38" fmla="*/ 1 w 180"/>
                  <a:gd name="T39" fmla="*/ 13 h 108"/>
                  <a:gd name="T40" fmla="*/ 1 w 180"/>
                  <a:gd name="T41" fmla="*/ 13 h 108"/>
                  <a:gd name="T42" fmla="*/ 12 w 180"/>
                  <a:gd name="T43" fmla="*/ 12 h 108"/>
                  <a:gd name="T44" fmla="*/ 56 w 180"/>
                  <a:gd name="T45" fmla="*/ 31 h 108"/>
                  <a:gd name="T46" fmla="*/ 91 w 180"/>
                  <a:gd name="T47" fmla="*/ 18 h 108"/>
                  <a:gd name="T48" fmla="*/ 54 w 180"/>
                  <a:gd name="T49" fmla="*/ 30 h 108"/>
                  <a:gd name="T50" fmla="*/ 13 w 180"/>
                  <a:gd name="T51" fmla="*/ 11 h 108"/>
                  <a:gd name="T52" fmla="*/ 92 w 180"/>
                  <a:gd name="T53" fmla="*/ 17 h 108"/>
                  <a:gd name="T54" fmla="*/ 97 w 180"/>
                  <a:gd name="T55" fmla="*/ 11 h 108"/>
                  <a:gd name="T56" fmla="*/ 13 w 180"/>
                  <a:gd name="T57" fmla="*/ 0 h 108"/>
                  <a:gd name="T58" fmla="*/ 10 w 180"/>
                  <a:gd name="T59" fmla="*/ 4 h 108"/>
                  <a:gd name="T60" fmla="*/ 10 w 180"/>
                  <a:gd name="T61" fmla="*/ 5 h 108"/>
                  <a:gd name="T62" fmla="*/ 13 w 180"/>
                  <a:gd name="T63" fmla="*/ 11 h 108"/>
                  <a:gd name="T64" fmla="*/ 13 w 18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0" h="108">
                    <a:moveTo>
                      <a:pt x="1" y="13"/>
                    </a:moveTo>
                    <a:cubicBezTo>
                      <a:pt x="1" y="15"/>
                      <a:pt x="0" y="17"/>
                      <a:pt x="0" y="18"/>
                    </a:cubicBezTo>
                    <a:cubicBezTo>
                      <a:pt x="0" y="18"/>
                      <a:pt x="0" y="18"/>
                      <a:pt x="0" y="18"/>
                    </a:cubicBezTo>
                    <a:cubicBezTo>
                      <a:pt x="0" y="19"/>
                      <a:pt x="0" y="19"/>
                      <a:pt x="0" y="19"/>
                    </a:cubicBezTo>
                    <a:cubicBezTo>
                      <a:pt x="0" y="19"/>
                      <a:pt x="0" y="19"/>
                      <a:pt x="0" y="19"/>
                    </a:cubicBezTo>
                    <a:cubicBezTo>
                      <a:pt x="0" y="27"/>
                      <a:pt x="0" y="27"/>
                      <a:pt x="0" y="27"/>
                    </a:cubicBezTo>
                    <a:cubicBezTo>
                      <a:pt x="0" y="27"/>
                      <a:pt x="0" y="27"/>
                      <a:pt x="0" y="27"/>
                    </a:cubicBezTo>
                    <a:cubicBezTo>
                      <a:pt x="0" y="29"/>
                      <a:pt x="0" y="29"/>
                      <a:pt x="0" y="29"/>
                    </a:cubicBezTo>
                    <a:cubicBezTo>
                      <a:pt x="0" y="29"/>
                      <a:pt x="0" y="29"/>
                      <a:pt x="0" y="29"/>
                    </a:cubicBezTo>
                    <a:cubicBezTo>
                      <a:pt x="1" y="45"/>
                      <a:pt x="22" y="58"/>
                      <a:pt x="49" y="58"/>
                    </a:cubicBezTo>
                    <a:cubicBezTo>
                      <a:pt x="50" y="58"/>
                      <a:pt x="51" y="58"/>
                      <a:pt x="52" y="58"/>
                    </a:cubicBezTo>
                    <a:cubicBezTo>
                      <a:pt x="63" y="58"/>
                      <a:pt x="72" y="56"/>
                      <a:pt x="80" y="53"/>
                    </a:cubicBezTo>
                    <a:cubicBezTo>
                      <a:pt x="81" y="54"/>
                      <a:pt x="81" y="54"/>
                      <a:pt x="81" y="54"/>
                    </a:cubicBezTo>
                    <a:cubicBezTo>
                      <a:pt x="82" y="54"/>
                      <a:pt x="82" y="54"/>
                      <a:pt x="82" y="54"/>
                    </a:cubicBezTo>
                    <a:cubicBezTo>
                      <a:pt x="96" y="63"/>
                      <a:pt x="96" y="63"/>
                      <a:pt x="96" y="63"/>
                    </a:cubicBezTo>
                    <a:cubicBezTo>
                      <a:pt x="95" y="64"/>
                      <a:pt x="96" y="66"/>
                      <a:pt x="96" y="67"/>
                    </a:cubicBezTo>
                    <a:cubicBezTo>
                      <a:pt x="97" y="68"/>
                      <a:pt x="97" y="70"/>
                      <a:pt x="98" y="70"/>
                    </a:cubicBezTo>
                    <a:cubicBezTo>
                      <a:pt x="99" y="71"/>
                      <a:pt x="99" y="71"/>
                      <a:pt x="100" y="71"/>
                    </a:cubicBezTo>
                    <a:cubicBezTo>
                      <a:pt x="159" y="108"/>
                      <a:pt x="159" y="108"/>
                      <a:pt x="159" y="108"/>
                    </a:cubicBezTo>
                    <a:cubicBezTo>
                      <a:pt x="160" y="108"/>
                      <a:pt x="161" y="108"/>
                      <a:pt x="161" y="108"/>
                    </a:cubicBezTo>
                    <a:cubicBezTo>
                      <a:pt x="162" y="108"/>
                      <a:pt x="163" y="108"/>
                      <a:pt x="163" y="108"/>
                    </a:cubicBezTo>
                    <a:cubicBezTo>
                      <a:pt x="167" y="106"/>
                      <a:pt x="176" y="101"/>
                      <a:pt x="179" y="99"/>
                    </a:cubicBezTo>
                    <a:cubicBezTo>
                      <a:pt x="180" y="98"/>
                      <a:pt x="180" y="97"/>
                      <a:pt x="179" y="97"/>
                    </a:cubicBezTo>
                    <a:cubicBezTo>
                      <a:pt x="109" y="54"/>
                      <a:pt x="109" y="54"/>
                      <a:pt x="109" y="54"/>
                    </a:cubicBezTo>
                    <a:cubicBezTo>
                      <a:pt x="109" y="54"/>
                      <a:pt x="109" y="54"/>
                      <a:pt x="109" y="54"/>
                    </a:cubicBezTo>
                    <a:cubicBezTo>
                      <a:pt x="109" y="54"/>
                      <a:pt x="109" y="54"/>
                      <a:pt x="109" y="54"/>
                    </a:cubicBezTo>
                    <a:cubicBezTo>
                      <a:pt x="109" y="53"/>
                      <a:pt x="109" y="53"/>
                      <a:pt x="109" y="53"/>
                    </a:cubicBezTo>
                    <a:cubicBezTo>
                      <a:pt x="108" y="53"/>
                      <a:pt x="108" y="53"/>
                      <a:pt x="108" y="53"/>
                    </a:cubicBezTo>
                    <a:cubicBezTo>
                      <a:pt x="108" y="53"/>
                      <a:pt x="107" y="53"/>
                      <a:pt x="106" y="53"/>
                    </a:cubicBezTo>
                    <a:cubicBezTo>
                      <a:pt x="106" y="53"/>
                      <a:pt x="106" y="53"/>
                      <a:pt x="105" y="53"/>
                    </a:cubicBezTo>
                    <a:cubicBezTo>
                      <a:pt x="104" y="53"/>
                      <a:pt x="103" y="53"/>
                      <a:pt x="102" y="53"/>
                    </a:cubicBezTo>
                    <a:cubicBezTo>
                      <a:pt x="91" y="47"/>
                      <a:pt x="91" y="47"/>
                      <a:pt x="91" y="47"/>
                    </a:cubicBezTo>
                    <a:cubicBezTo>
                      <a:pt x="97" y="42"/>
                      <a:pt x="100" y="37"/>
                      <a:pt x="100" y="30"/>
                    </a:cubicBezTo>
                    <a:cubicBezTo>
                      <a:pt x="101" y="29"/>
                      <a:pt x="101" y="29"/>
                      <a:pt x="101" y="29"/>
                    </a:cubicBezTo>
                    <a:cubicBezTo>
                      <a:pt x="92" y="39"/>
                      <a:pt x="75" y="45"/>
                      <a:pt x="56" y="45"/>
                    </a:cubicBezTo>
                    <a:cubicBezTo>
                      <a:pt x="55" y="45"/>
                      <a:pt x="54" y="45"/>
                      <a:pt x="53" y="45"/>
                    </a:cubicBezTo>
                    <a:cubicBezTo>
                      <a:pt x="25" y="45"/>
                      <a:pt x="2" y="31"/>
                      <a:pt x="2" y="15"/>
                    </a:cubicBezTo>
                    <a:cubicBezTo>
                      <a:pt x="1" y="15"/>
                      <a:pt x="1" y="15"/>
                      <a:pt x="1" y="15"/>
                    </a:cubicBezTo>
                    <a:cubicBezTo>
                      <a:pt x="1" y="13"/>
                      <a:pt x="1" y="13"/>
                      <a:pt x="1" y="13"/>
                    </a:cubicBezTo>
                    <a:cubicBezTo>
                      <a:pt x="1" y="13"/>
                      <a:pt x="1" y="13"/>
                      <a:pt x="1" y="13"/>
                    </a:cubicBezTo>
                    <a:cubicBezTo>
                      <a:pt x="1" y="13"/>
                      <a:pt x="1" y="13"/>
                      <a:pt x="1" y="13"/>
                    </a:cubicBezTo>
                    <a:cubicBezTo>
                      <a:pt x="1" y="13"/>
                      <a:pt x="1" y="13"/>
                      <a:pt x="1" y="13"/>
                    </a:cubicBezTo>
                    <a:moveTo>
                      <a:pt x="13" y="11"/>
                    </a:moveTo>
                    <a:cubicBezTo>
                      <a:pt x="13" y="11"/>
                      <a:pt x="12" y="12"/>
                      <a:pt x="12" y="12"/>
                    </a:cubicBezTo>
                    <a:cubicBezTo>
                      <a:pt x="17" y="23"/>
                      <a:pt x="34" y="31"/>
                      <a:pt x="53" y="31"/>
                    </a:cubicBezTo>
                    <a:cubicBezTo>
                      <a:pt x="54" y="31"/>
                      <a:pt x="55" y="31"/>
                      <a:pt x="56" y="31"/>
                    </a:cubicBezTo>
                    <a:cubicBezTo>
                      <a:pt x="71" y="31"/>
                      <a:pt x="84" y="27"/>
                      <a:pt x="91" y="20"/>
                    </a:cubicBezTo>
                    <a:cubicBezTo>
                      <a:pt x="91" y="19"/>
                      <a:pt x="91" y="19"/>
                      <a:pt x="91" y="18"/>
                    </a:cubicBezTo>
                    <a:cubicBezTo>
                      <a:pt x="84" y="25"/>
                      <a:pt x="71" y="30"/>
                      <a:pt x="56" y="30"/>
                    </a:cubicBezTo>
                    <a:cubicBezTo>
                      <a:pt x="55" y="30"/>
                      <a:pt x="54" y="30"/>
                      <a:pt x="54" y="30"/>
                    </a:cubicBezTo>
                    <a:cubicBezTo>
                      <a:pt x="36" y="30"/>
                      <a:pt x="22" y="23"/>
                      <a:pt x="15" y="15"/>
                    </a:cubicBezTo>
                    <a:cubicBezTo>
                      <a:pt x="14" y="13"/>
                      <a:pt x="14" y="12"/>
                      <a:pt x="13" y="11"/>
                    </a:cubicBezTo>
                    <a:moveTo>
                      <a:pt x="96" y="9"/>
                    </a:moveTo>
                    <a:cubicBezTo>
                      <a:pt x="96" y="12"/>
                      <a:pt x="94" y="15"/>
                      <a:pt x="92" y="17"/>
                    </a:cubicBezTo>
                    <a:cubicBezTo>
                      <a:pt x="92" y="18"/>
                      <a:pt x="93" y="18"/>
                      <a:pt x="93" y="19"/>
                    </a:cubicBezTo>
                    <a:cubicBezTo>
                      <a:pt x="95" y="16"/>
                      <a:pt x="97" y="13"/>
                      <a:pt x="97" y="11"/>
                    </a:cubicBezTo>
                    <a:cubicBezTo>
                      <a:pt x="97" y="10"/>
                      <a:pt x="97" y="10"/>
                      <a:pt x="96" y="9"/>
                    </a:cubicBezTo>
                    <a:moveTo>
                      <a:pt x="13" y="0"/>
                    </a:moveTo>
                    <a:cubicBezTo>
                      <a:pt x="12" y="0"/>
                      <a:pt x="12" y="1"/>
                      <a:pt x="11" y="1"/>
                    </a:cubicBezTo>
                    <a:cubicBezTo>
                      <a:pt x="10" y="3"/>
                      <a:pt x="10" y="4"/>
                      <a:pt x="10" y="4"/>
                    </a:cubicBezTo>
                    <a:cubicBezTo>
                      <a:pt x="10" y="4"/>
                      <a:pt x="10" y="4"/>
                      <a:pt x="10" y="4"/>
                    </a:cubicBezTo>
                    <a:cubicBezTo>
                      <a:pt x="10" y="4"/>
                      <a:pt x="10" y="5"/>
                      <a:pt x="10" y="5"/>
                    </a:cubicBezTo>
                    <a:cubicBezTo>
                      <a:pt x="10" y="7"/>
                      <a:pt x="11" y="10"/>
                      <a:pt x="12" y="12"/>
                    </a:cubicBezTo>
                    <a:cubicBezTo>
                      <a:pt x="12" y="12"/>
                      <a:pt x="13" y="11"/>
                      <a:pt x="13" y="11"/>
                    </a:cubicBezTo>
                    <a:cubicBezTo>
                      <a:pt x="12" y="9"/>
                      <a:pt x="12" y="7"/>
                      <a:pt x="12" y="4"/>
                    </a:cubicBezTo>
                    <a:cubicBezTo>
                      <a:pt x="12" y="3"/>
                      <a:pt x="12" y="2"/>
                      <a:pt x="13" y="0"/>
                    </a:cubicBezTo>
                  </a:path>
                </a:pathLst>
              </a:custGeom>
              <a:solidFill>
                <a:srgbClr val="83B6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1" name="íşļïdé"/>
              <p:cNvSpPr/>
              <p:nvPr/>
            </p:nvSpPr>
            <p:spPr bwMode="auto">
              <a:xfrm>
                <a:off x="6573838" y="5505451"/>
                <a:ext cx="307975" cy="92075"/>
              </a:xfrm>
              <a:custGeom>
                <a:avLst/>
                <a:gdLst>
                  <a:gd name="T0" fmla="*/ 97 w 100"/>
                  <a:gd name="T1" fmla="*/ 21 h 30"/>
                  <a:gd name="T2" fmla="*/ 85 w 100"/>
                  <a:gd name="T3" fmla="*/ 9 h 30"/>
                  <a:gd name="T4" fmla="*/ 51 w 100"/>
                  <a:gd name="T5" fmla="*/ 0 h 30"/>
                  <a:gd name="T6" fmla="*/ 16 w 100"/>
                  <a:gd name="T7" fmla="*/ 7 h 30"/>
                  <a:gd name="T8" fmla="*/ 3 w 100"/>
                  <a:gd name="T9" fmla="*/ 18 h 30"/>
                  <a:gd name="T10" fmla="*/ 0 w 100"/>
                  <a:gd name="T11" fmla="*/ 25 h 30"/>
                  <a:gd name="T12" fmla="*/ 5 w 100"/>
                  <a:gd name="T13" fmla="*/ 27 h 30"/>
                  <a:gd name="T14" fmla="*/ 50 w 100"/>
                  <a:gd name="T15" fmla="*/ 5 h 30"/>
                  <a:gd name="T16" fmla="*/ 95 w 100"/>
                  <a:gd name="T17" fmla="*/ 30 h 30"/>
                  <a:gd name="T18" fmla="*/ 100 w 100"/>
                  <a:gd name="T19" fmla="*/ 28 h 30"/>
                  <a:gd name="T20" fmla="*/ 97 w 100"/>
                  <a:gd name="T21"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
                    <a:moveTo>
                      <a:pt x="97" y="21"/>
                    </a:moveTo>
                    <a:cubicBezTo>
                      <a:pt x="85" y="9"/>
                      <a:pt x="85" y="9"/>
                      <a:pt x="85" y="9"/>
                    </a:cubicBezTo>
                    <a:cubicBezTo>
                      <a:pt x="51" y="0"/>
                      <a:pt x="51" y="0"/>
                      <a:pt x="51" y="0"/>
                    </a:cubicBezTo>
                    <a:cubicBezTo>
                      <a:pt x="16" y="7"/>
                      <a:pt x="16" y="7"/>
                      <a:pt x="16" y="7"/>
                    </a:cubicBezTo>
                    <a:cubicBezTo>
                      <a:pt x="3" y="18"/>
                      <a:pt x="3" y="18"/>
                      <a:pt x="3" y="18"/>
                    </a:cubicBezTo>
                    <a:cubicBezTo>
                      <a:pt x="0" y="25"/>
                      <a:pt x="0" y="25"/>
                      <a:pt x="0" y="25"/>
                    </a:cubicBezTo>
                    <a:cubicBezTo>
                      <a:pt x="5" y="27"/>
                      <a:pt x="5" y="27"/>
                      <a:pt x="5" y="27"/>
                    </a:cubicBezTo>
                    <a:cubicBezTo>
                      <a:pt x="5" y="27"/>
                      <a:pt x="11" y="4"/>
                      <a:pt x="50" y="5"/>
                    </a:cubicBezTo>
                    <a:cubicBezTo>
                      <a:pt x="90" y="6"/>
                      <a:pt x="95" y="30"/>
                      <a:pt x="95" y="30"/>
                    </a:cubicBezTo>
                    <a:cubicBezTo>
                      <a:pt x="100" y="28"/>
                      <a:pt x="100" y="28"/>
                      <a:pt x="100" y="28"/>
                    </a:cubicBezTo>
                    <a:cubicBezTo>
                      <a:pt x="97" y="21"/>
                      <a:pt x="97" y="21"/>
                      <a:pt x="97" y="21"/>
                    </a:cubicBezTo>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2" name="ïš1îdê"/>
              <p:cNvSpPr/>
              <p:nvPr/>
            </p:nvSpPr>
            <p:spPr bwMode="auto">
              <a:xfrm>
                <a:off x="6562726" y="5557838"/>
                <a:ext cx="322263" cy="158750"/>
              </a:xfrm>
              <a:custGeom>
                <a:avLst/>
                <a:gdLst>
                  <a:gd name="T0" fmla="*/ 104 w 105"/>
                  <a:gd name="T1" fmla="*/ 14 h 52"/>
                  <a:gd name="T2" fmla="*/ 94 w 105"/>
                  <a:gd name="T3" fmla="*/ 2 h 52"/>
                  <a:gd name="T4" fmla="*/ 97 w 105"/>
                  <a:gd name="T5" fmla="*/ 13 h 52"/>
                  <a:gd name="T6" fmla="*/ 52 w 105"/>
                  <a:gd name="T7" fmla="*/ 37 h 52"/>
                  <a:gd name="T8" fmla="*/ 9 w 105"/>
                  <a:gd name="T9" fmla="*/ 10 h 52"/>
                  <a:gd name="T10" fmla="*/ 13 w 105"/>
                  <a:gd name="T11" fmla="*/ 0 h 52"/>
                  <a:gd name="T12" fmla="*/ 2 w 105"/>
                  <a:gd name="T13" fmla="*/ 12 h 52"/>
                  <a:gd name="T14" fmla="*/ 1 w 105"/>
                  <a:gd name="T15" fmla="*/ 10 h 52"/>
                  <a:gd name="T16" fmla="*/ 0 w 105"/>
                  <a:gd name="T17" fmla="*/ 19 h 52"/>
                  <a:gd name="T18" fmla="*/ 0 w 105"/>
                  <a:gd name="T19" fmla="*/ 19 h 52"/>
                  <a:gd name="T20" fmla="*/ 0 w 105"/>
                  <a:gd name="T21" fmla="*/ 19 h 52"/>
                  <a:gd name="T22" fmla="*/ 0 w 105"/>
                  <a:gd name="T23" fmla="*/ 21 h 52"/>
                  <a:gd name="T24" fmla="*/ 1 w 105"/>
                  <a:gd name="T25" fmla="*/ 21 h 52"/>
                  <a:gd name="T26" fmla="*/ 52 w 105"/>
                  <a:gd name="T27" fmla="*/ 51 h 52"/>
                  <a:gd name="T28" fmla="*/ 105 w 105"/>
                  <a:gd name="T29" fmla="*/ 22 h 52"/>
                  <a:gd name="T30" fmla="*/ 105 w 105"/>
                  <a:gd name="T31" fmla="*/ 13 h 52"/>
                  <a:gd name="T32" fmla="*/ 104 w 105"/>
                  <a:gd name="T33"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52">
                    <a:moveTo>
                      <a:pt x="104" y="14"/>
                    </a:moveTo>
                    <a:cubicBezTo>
                      <a:pt x="102" y="10"/>
                      <a:pt x="98" y="6"/>
                      <a:pt x="94" y="2"/>
                    </a:cubicBezTo>
                    <a:cubicBezTo>
                      <a:pt x="96" y="6"/>
                      <a:pt x="97" y="9"/>
                      <a:pt x="97" y="13"/>
                    </a:cubicBezTo>
                    <a:cubicBezTo>
                      <a:pt x="97" y="27"/>
                      <a:pt x="77" y="38"/>
                      <a:pt x="52" y="37"/>
                    </a:cubicBezTo>
                    <a:cubicBezTo>
                      <a:pt x="28" y="37"/>
                      <a:pt x="9" y="24"/>
                      <a:pt x="9" y="10"/>
                    </a:cubicBezTo>
                    <a:cubicBezTo>
                      <a:pt x="9" y="7"/>
                      <a:pt x="11" y="3"/>
                      <a:pt x="13" y="0"/>
                    </a:cubicBezTo>
                    <a:cubicBezTo>
                      <a:pt x="8" y="3"/>
                      <a:pt x="4" y="8"/>
                      <a:pt x="2" y="12"/>
                    </a:cubicBezTo>
                    <a:cubicBezTo>
                      <a:pt x="1" y="10"/>
                      <a:pt x="1" y="10"/>
                      <a:pt x="1" y="10"/>
                    </a:cubicBezTo>
                    <a:cubicBezTo>
                      <a:pt x="0" y="19"/>
                      <a:pt x="0" y="19"/>
                      <a:pt x="0" y="19"/>
                    </a:cubicBezTo>
                    <a:cubicBezTo>
                      <a:pt x="0" y="19"/>
                      <a:pt x="0" y="19"/>
                      <a:pt x="0" y="19"/>
                    </a:cubicBezTo>
                    <a:cubicBezTo>
                      <a:pt x="0" y="19"/>
                      <a:pt x="0" y="19"/>
                      <a:pt x="0" y="19"/>
                    </a:cubicBezTo>
                    <a:cubicBezTo>
                      <a:pt x="0" y="21"/>
                      <a:pt x="0" y="21"/>
                      <a:pt x="0" y="21"/>
                    </a:cubicBezTo>
                    <a:cubicBezTo>
                      <a:pt x="1" y="21"/>
                      <a:pt x="1" y="21"/>
                      <a:pt x="1" y="21"/>
                    </a:cubicBezTo>
                    <a:cubicBezTo>
                      <a:pt x="1" y="37"/>
                      <a:pt x="24" y="51"/>
                      <a:pt x="52" y="51"/>
                    </a:cubicBezTo>
                    <a:cubicBezTo>
                      <a:pt x="81" y="52"/>
                      <a:pt x="105" y="39"/>
                      <a:pt x="105" y="22"/>
                    </a:cubicBezTo>
                    <a:cubicBezTo>
                      <a:pt x="105" y="13"/>
                      <a:pt x="105" y="13"/>
                      <a:pt x="105" y="13"/>
                    </a:cubicBezTo>
                    <a:cubicBezTo>
                      <a:pt x="104" y="14"/>
                      <a:pt x="104" y="14"/>
                      <a:pt x="104" y="14"/>
                    </a:cubicBezTo>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3" name="îSḷïḍe"/>
              <p:cNvSpPr/>
              <p:nvPr/>
            </p:nvSpPr>
            <p:spPr bwMode="auto">
              <a:xfrm>
                <a:off x="6565901" y="5495926"/>
                <a:ext cx="322263" cy="193675"/>
              </a:xfrm>
              <a:custGeom>
                <a:avLst/>
                <a:gdLst>
                  <a:gd name="T0" fmla="*/ 53 w 105"/>
                  <a:gd name="T1" fmla="*/ 1 h 63"/>
                  <a:gd name="T2" fmla="*/ 0 w 105"/>
                  <a:gd name="T3" fmla="*/ 30 h 63"/>
                  <a:gd name="T4" fmla="*/ 0 w 105"/>
                  <a:gd name="T5" fmla="*/ 35 h 63"/>
                  <a:gd name="T6" fmla="*/ 51 w 105"/>
                  <a:gd name="T7" fmla="*/ 62 h 63"/>
                  <a:gd name="T8" fmla="*/ 104 w 105"/>
                  <a:gd name="T9" fmla="*/ 38 h 63"/>
                  <a:gd name="T10" fmla="*/ 104 w 105"/>
                  <a:gd name="T11" fmla="*/ 33 h 63"/>
                  <a:gd name="T12" fmla="*/ 53 w 105"/>
                  <a:gd name="T13" fmla="*/ 1 h 63"/>
                  <a:gd name="T14" fmla="*/ 51 w 105"/>
                  <a:gd name="T15" fmla="*/ 57 h 63"/>
                  <a:gd name="T16" fmla="*/ 8 w 105"/>
                  <a:gd name="T17" fmla="*/ 30 h 63"/>
                  <a:gd name="T18" fmla="*/ 12 w 105"/>
                  <a:gd name="T19" fmla="*/ 20 h 63"/>
                  <a:gd name="T20" fmla="*/ 53 w 105"/>
                  <a:gd name="T21" fmla="*/ 6 h 63"/>
                  <a:gd name="T22" fmla="*/ 93 w 105"/>
                  <a:gd name="T23" fmla="*/ 22 h 63"/>
                  <a:gd name="T24" fmla="*/ 96 w 105"/>
                  <a:gd name="T25" fmla="*/ 33 h 63"/>
                  <a:gd name="T26" fmla="*/ 51 w 105"/>
                  <a:gd name="T27"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63">
                    <a:moveTo>
                      <a:pt x="53" y="1"/>
                    </a:moveTo>
                    <a:cubicBezTo>
                      <a:pt x="24" y="0"/>
                      <a:pt x="0" y="13"/>
                      <a:pt x="0" y="30"/>
                    </a:cubicBezTo>
                    <a:cubicBezTo>
                      <a:pt x="0" y="32"/>
                      <a:pt x="0" y="33"/>
                      <a:pt x="0" y="35"/>
                    </a:cubicBezTo>
                    <a:cubicBezTo>
                      <a:pt x="4" y="49"/>
                      <a:pt x="25" y="61"/>
                      <a:pt x="51" y="62"/>
                    </a:cubicBezTo>
                    <a:cubicBezTo>
                      <a:pt x="77" y="63"/>
                      <a:pt x="99" y="52"/>
                      <a:pt x="104" y="38"/>
                    </a:cubicBezTo>
                    <a:cubicBezTo>
                      <a:pt x="104" y="36"/>
                      <a:pt x="104" y="35"/>
                      <a:pt x="104" y="33"/>
                    </a:cubicBezTo>
                    <a:cubicBezTo>
                      <a:pt x="105" y="16"/>
                      <a:pt x="82" y="2"/>
                      <a:pt x="53" y="1"/>
                    </a:cubicBezTo>
                    <a:moveTo>
                      <a:pt x="51" y="57"/>
                    </a:moveTo>
                    <a:cubicBezTo>
                      <a:pt x="27" y="57"/>
                      <a:pt x="8" y="44"/>
                      <a:pt x="8" y="30"/>
                    </a:cubicBezTo>
                    <a:cubicBezTo>
                      <a:pt x="8" y="27"/>
                      <a:pt x="10" y="23"/>
                      <a:pt x="12" y="20"/>
                    </a:cubicBezTo>
                    <a:cubicBezTo>
                      <a:pt x="19" y="11"/>
                      <a:pt x="35" y="5"/>
                      <a:pt x="53" y="6"/>
                    </a:cubicBezTo>
                    <a:cubicBezTo>
                      <a:pt x="71" y="6"/>
                      <a:pt x="86" y="13"/>
                      <a:pt x="93" y="22"/>
                    </a:cubicBezTo>
                    <a:cubicBezTo>
                      <a:pt x="95" y="26"/>
                      <a:pt x="96" y="29"/>
                      <a:pt x="96" y="33"/>
                    </a:cubicBezTo>
                    <a:cubicBezTo>
                      <a:pt x="96" y="47"/>
                      <a:pt x="76" y="58"/>
                      <a:pt x="51" y="57"/>
                    </a:cubicBezTo>
                  </a:path>
                </a:pathLst>
              </a:custGeom>
              <a:solidFill>
                <a:srgbClr val="81C5E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4" name="ïśľîḍê"/>
              <p:cNvSpPr/>
              <p:nvPr/>
            </p:nvSpPr>
            <p:spPr bwMode="auto">
              <a:xfrm>
                <a:off x="6565901" y="5495926"/>
                <a:ext cx="322263" cy="193675"/>
              </a:xfrm>
              <a:custGeom>
                <a:avLst/>
                <a:gdLst>
                  <a:gd name="T0" fmla="*/ 53 w 105"/>
                  <a:gd name="T1" fmla="*/ 1 h 63"/>
                  <a:gd name="T2" fmla="*/ 0 w 105"/>
                  <a:gd name="T3" fmla="*/ 30 h 63"/>
                  <a:gd name="T4" fmla="*/ 0 w 105"/>
                  <a:gd name="T5" fmla="*/ 35 h 63"/>
                  <a:gd name="T6" fmla="*/ 51 w 105"/>
                  <a:gd name="T7" fmla="*/ 62 h 63"/>
                  <a:gd name="T8" fmla="*/ 104 w 105"/>
                  <a:gd name="T9" fmla="*/ 38 h 63"/>
                  <a:gd name="T10" fmla="*/ 104 w 105"/>
                  <a:gd name="T11" fmla="*/ 33 h 63"/>
                  <a:gd name="T12" fmla="*/ 53 w 105"/>
                  <a:gd name="T13" fmla="*/ 1 h 63"/>
                  <a:gd name="T14" fmla="*/ 51 w 105"/>
                  <a:gd name="T15" fmla="*/ 57 h 63"/>
                  <a:gd name="T16" fmla="*/ 8 w 105"/>
                  <a:gd name="T17" fmla="*/ 30 h 63"/>
                  <a:gd name="T18" fmla="*/ 12 w 105"/>
                  <a:gd name="T19" fmla="*/ 20 h 63"/>
                  <a:gd name="T20" fmla="*/ 53 w 105"/>
                  <a:gd name="T21" fmla="*/ 6 h 63"/>
                  <a:gd name="T22" fmla="*/ 93 w 105"/>
                  <a:gd name="T23" fmla="*/ 22 h 63"/>
                  <a:gd name="T24" fmla="*/ 96 w 105"/>
                  <a:gd name="T25" fmla="*/ 33 h 63"/>
                  <a:gd name="T26" fmla="*/ 51 w 105"/>
                  <a:gd name="T27"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63">
                    <a:moveTo>
                      <a:pt x="53" y="1"/>
                    </a:moveTo>
                    <a:cubicBezTo>
                      <a:pt x="24" y="0"/>
                      <a:pt x="0" y="13"/>
                      <a:pt x="0" y="30"/>
                    </a:cubicBezTo>
                    <a:cubicBezTo>
                      <a:pt x="0" y="32"/>
                      <a:pt x="0" y="33"/>
                      <a:pt x="0" y="35"/>
                    </a:cubicBezTo>
                    <a:cubicBezTo>
                      <a:pt x="4" y="49"/>
                      <a:pt x="25" y="61"/>
                      <a:pt x="51" y="62"/>
                    </a:cubicBezTo>
                    <a:cubicBezTo>
                      <a:pt x="77" y="63"/>
                      <a:pt x="99" y="52"/>
                      <a:pt x="104" y="38"/>
                    </a:cubicBezTo>
                    <a:cubicBezTo>
                      <a:pt x="104" y="36"/>
                      <a:pt x="104" y="35"/>
                      <a:pt x="104" y="33"/>
                    </a:cubicBezTo>
                    <a:cubicBezTo>
                      <a:pt x="105" y="16"/>
                      <a:pt x="82" y="2"/>
                      <a:pt x="53" y="1"/>
                    </a:cubicBezTo>
                    <a:moveTo>
                      <a:pt x="51" y="57"/>
                    </a:moveTo>
                    <a:cubicBezTo>
                      <a:pt x="27" y="57"/>
                      <a:pt x="8" y="44"/>
                      <a:pt x="8" y="30"/>
                    </a:cubicBezTo>
                    <a:cubicBezTo>
                      <a:pt x="8" y="27"/>
                      <a:pt x="10" y="23"/>
                      <a:pt x="12" y="20"/>
                    </a:cubicBezTo>
                    <a:cubicBezTo>
                      <a:pt x="19" y="11"/>
                      <a:pt x="35" y="5"/>
                      <a:pt x="53" y="6"/>
                    </a:cubicBezTo>
                    <a:cubicBezTo>
                      <a:pt x="71" y="6"/>
                      <a:pt x="86" y="13"/>
                      <a:pt x="93" y="22"/>
                    </a:cubicBezTo>
                    <a:cubicBezTo>
                      <a:pt x="95" y="26"/>
                      <a:pt x="96" y="29"/>
                      <a:pt x="96" y="33"/>
                    </a:cubicBezTo>
                    <a:cubicBezTo>
                      <a:pt x="96" y="47"/>
                      <a:pt x="76" y="58"/>
                      <a:pt x="51" y="5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 name="iṧ1ïḋè"/>
              <p:cNvSpPr/>
              <p:nvPr/>
            </p:nvSpPr>
            <p:spPr bwMode="auto">
              <a:xfrm>
                <a:off x="6816726" y="5667376"/>
                <a:ext cx="90488" cy="71438"/>
              </a:xfrm>
              <a:custGeom>
                <a:avLst/>
                <a:gdLst>
                  <a:gd name="T0" fmla="*/ 29 w 29"/>
                  <a:gd name="T1" fmla="*/ 13 h 23"/>
                  <a:gd name="T2" fmla="*/ 28 w 29"/>
                  <a:gd name="T3" fmla="*/ 15 h 23"/>
                  <a:gd name="T4" fmla="*/ 28 w 29"/>
                  <a:gd name="T5" fmla="*/ 15 h 23"/>
                  <a:gd name="T6" fmla="*/ 23 w 29"/>
                  <a:gd name="T7" fmla="*/ 21 h 23"/>
                  <a:gd name="T8" fmla="*/ 22 w 29"/>
                  <a:gd name="T9" fmla="*/ 23 h 23"/>
                  <a:gd name="T10" fmla="*/ 2 w 29"/>
                  <a:gd name="T11" fmla="*/ 11 h 23"/>
                  <a:gd name="T12" fmla="*/ 2 w 29"/>
                  <a:gd name="T13" fmla="*/ 11 h 23"/>
                  <a:gd name="T14" fmla="*/ 2 w 29"/>
                  <a:gd name="T15" fmla="*/ 10 h 23"/>
                  <a:gd name="T16" fmla="*/ 0 w 29"/>
                  <a:gd name="T17" fmla="*/ 9 h 23"/>
                  <a:gd name="T18" fmla="*/ 0 w 29"/>
                  <a:gd name="T19" fmla="*/ 7 h 23"/>
                  <a:gd name="T20" fmla="*/ 0 w 29"/>
                  <a:gd name="T21" fmla="*/ 7 h 23"/>
                  <a:gd name="T22" fmla="*/ 1 w 29"/>
                  <a:gd name="T23" fmla="*/ 3 h 23"/>
                  <a:gd name="T24" fmla="*/ 4 w 29"/>
                  <a:gd name="T25" fmla="*/ 0 h 23"/>
                  <a:gd name="T26" fmla="*/ 6 w 29"/>
                  <a:gd name="T27" fmla="*/ 0 h 23"/>
                  <a:gd name="T28" fmla="*/ 7 w 29"/>
                  <a:gd name="T29" fmla="*/ 0 h 23"/>
                  <a:gd name="T30" fmla="*/ 8 w 29"/>
                  <a:gd name="T31" fmla="*/ 0 h 23"/>
                  <a:gd name="T32" fmla="*/ 8 w 29"/>
                  <a:gd name="T33" fmla="*/ 0 h 23"/>
                  <a:gd name="T34" fmla="*/ 8 w 29"/>
                  <a:gd name="T35" fmla="*/ 0 h 23"/>
                  <a:gd name="T36" fmla="*/ 29 w 29"/>
                  <a:gd name="T3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23">
                    <a:moveTo>
                      <a:pt x="29" y="13"/>
                    </a:moveTo>
                    <a:cubicBezTo>
                      <a:pt x="28" y="15"/>
                      <a:pt x="28" y="15"/>
                      <a:pt x="28" y="15"/>
                    </a:cubicBezTo>
                    <a:cubicBezTo>
                      <a:pt x="28" y="15"/>
                      <a:pt x="28" y="15"/>
                      <a:pt x="28" y="15"/>
                    </a:cubicBezTo>
                    <a:cubicBezTo>
                      <a:pt x="23" y="21"/>
                      <a:pt x="23" y="21"/>
                      <a:pt x="23" y="21"/>
                    </a:cubicBezTo>
                    <a:cubicBezTo>
                      <a:pt x="22" y="23"/>
                      <a:pt x="22" y="23"/>
                      <a:pt x="22" y="23"/>
                    </a:cubicBezTo>
                    <a:cubicBezTo>
                      <a:pt x="2" y="11"/>
                      <a:pt x="2" y="11"/>
                      <a:pt x="2" y="11"/>
                    </a:cubicBezTo>
                    <a:cubicBezTo>
                      <a:pt x="2" y="11"/>
                      <a:pt x="2" y="11"/>
                      <a:pt x="2" y="11"/>
                    </a:cubicBezTo>
                    <a:cubicBezTo>
                      <a:pt x="2" y="10"/>
                      <a:pt x="2" y="10"/>
                      <a:pt x="2" y="10"/>
                    </a:cubicBezTo>
                    <a:cubicBezTo>
                      <a:pt x="1" y="10"/>
                      <a:pt x="1" y="9"/>
                      <a:pt x="0" y="9"/>
                    </a:cubicBezTo>
                    <a:cubicBezTo>
                      <a:pt x="0" y="8"/>
                      <a:pt x="0" y="8"/>
                      <a:pt x="0" y="7"/>
                    </a:cubicBezTo>
                    <a:cubicBezTo>
                      <a:pt x="0" y="7"/>
                      <a:pt x="0" y="7"/>
                      <a:pt x="0" y="7"/>
                    </a:cubicBezTo>
                    <a:cubicBezTo>
                      <a:pt x="0" y="6"/>
                      <a:pt x="0" y="5"/>
                      <a:pt x="1" y="3"/>
                    </a:cubicBezTo>
                    <a:cubicBezTo>
                      <a:pt x="1" y="2"/>
                      <a:pt x="3" y="1"/>
                      <a:pt x="4" y="0"/>
                    </a:cubicBezTo>
                    <a:cubicBezTo>
                      <a:pt x="5" y="0"/>
                      <a:pt x="5" y="0"/>
                      <a:pt x="6" y="0"/>
                    </a:cubicBezTo>
                    <a:cubicBezTo>
                      <a:pt x="7" y="0"/>
                      <a:pt x="7" y="0"/>
                      <a:pt x="7" y="0"/>
                    </a:cubicBezTo>
                    <a:cubicBezTo>
                      <a:pt x="8" y="0"/>
                      <a:pt x="8" y="0"/>
                      <a:pt x="8" y="0"/>
                    </a:cubicBezTo>
                    <a:cubicBezTo>
                      <a:pt x="8" y="0"/>
                      <a:pt x="8" y="0"/>
                      <a:pt x="8" y="0"/>
                    </a:cubicBezTo>
                    <a:cubicBezTo>
                      <a:pt x="8" y="0"/>
                      <a:pt x="8" y="0"/>
                      <a:pt x="8" y="0"/>
                    </a:cubicBezTo>
                    <a:lnTo>
                      <a:pt x="29" y="13"/>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6" name="iṧlïḍe"/>
              <p:cNvSpPr/>
              <p:nvPr/>
            </p:nvSpPr>
            <p:spPr bwMode="auto">
              <a:xfrm>
                <a:off x="6829426" y="5667376"/>
                <a:ext cx="77788" cy="46038"/>
              </a:xfrm>
              <a:custGeom>
                <a:avLst/>
                <a:gdLst>
                  <a:gd name="T0" fmla="*/ 25 w 25"/>
                  <a:gd name="T1" fmla="*/ 13 h 15"/>
                  <a:gd name="T2" fmla="*/ 24 w 25"/>
                  <a:gd name="T3" fmla="*/ 15 h 15"/>
                  <a:gd name="T4" fmla="*/ 24 w 25"/>
                  <a:gd name="T5" fmla="*/ 15 h 15"/>
                  <a:gd name="T6" fmla="*/ 0 w 25"/>
                  <a:gd name="T7" fmla="*/ 0 h 15"/>
                  <a:gd name="T8" fmla="*/ 2 w 25"/>
                  <a:gd name="T9" fmla="*/ 0 h 15"/>
                  <a:gd name="T10" fmla="*/ 3 w 25"/>
                  <a:gd name="T11" fmla="*/ 0 h 15"/>
                  <a:gd name="T12" fmla="*/ 4 w 25"/>
                  <a:gd name="T13" fmla="*/ 0 h 15"/>
                  <a:gd name="T14" fmla="*/ 4 w 25"/>
                  <a:gd name="T15" fmla="*/ 0 h 15"/>
                  <a:gd name="T16" fmla="*/ 4 w 25"/>
                  <a:gd name="T17" fmla="*/ 0 h 15"/>
                  <a:gd name="T18" fmla="*/ 25 w 25"/>
                  <a:gd name="T1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5">
                    <a:moveTo>
                      <a:pt x="25" y="13"/>
                    </a:moveTo>
                    <a:cubicBezTo>
                      <a:pt x="24" y="15"/>
                      <a:pt x="24" y="15"/>
                      <a:pt x="24" y="15"/>
                    </a:cubicBezTo>
                    <a:cubicBezTo>
                      <a:pt x="24" y="15"/>
                      <a:pt x="24" y="15"/>
                      <a:pt x="24" y="15"/>
                    </a:cubicBezTo>
                    <a:cubicBezTo>
                      <a:pt x="0" y="0"/>
                      <a:pt x="0" y="0"/>
                      <a:pt x="0" y="0"/>
                    </a:cubicBezTo>
                    <a:cubicBezTo>
                      <a:pt x="1" y="0"/>
                      <a:pt x="1" y="0"/>
                      <a:pt x="2" y="0"/>
                    </a:cubicBezTo>
                    <a:cubicBezTo>
                      <a:pt x="3" y="0"/>
                      <a:pt x="3" y="0"/>
                      <a:pt x="3" y="0"/>
                    </a:cubicBezTo>
                    <a:cubicBezTo>
                      <a:pt x="4" y="0"/>
                      <a:pt x="4" y="0"/>
                      <a:pt x="4" y="0"/>
                    </a:cubicBezTo>
                    <a:cubicBezTo>
                      <a:pt x="4" y="0"/>
                      <a:pt x="4" y="0"/>
                      <a:pt x="4" y="0"/>
                    </a:cubicBezTo>
                    <a:cubicBezTo>
                      <a:pt x="4" y="0"/>
                      <a:pt x="4" y="0"/>
                      <a:pt x="4" y="0"/>
                    </a:cubicBezTo>
                    <a:lnTo>
                      <a:pt x="25" y="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7" name="ísļîḑê"/>
              <p:cNvSpPr/>
              <p:nvPr/>
            </p:nvSpPr>
            <p:spPr bwMode="auto">
              <a:xfrm>
                <a:off x="6816726" y="5689601"/>
                <a:ext cx="71438" cy="49213"/>
              </a:xfrm>
              <a:custGeom>
                <a:avLst/>
                <a:gdLst>
                  <a:gd name="T0" fmla="*/ 23 w 23"/>
                  <a:gd name="T1" fmla="*/ 14 h 16"/>
                  <a:gd name="T2" fmla="*/ 22 w 23"/>
                  <a:gd name="T3" fmla="*/ 16 h 16"/>
                  <a:gd name="T4" fmla="*/ 2 w 23"/>
                  <a:gd name="T5" fmla="*/ 4 h 16"/>
                  <a:gd name="T6" fmla="*/ 2 w 23"/>
                  <a:gd name="T7" fmla="*/ 4 h 16"/>
                  <a:gd name="T8" fmla="*/ 2 w 23"/>
                  <a:gd name="T9" fmla="*/ 3 h 16"/>
                  <a:gd name="T10" fmla="*/ 0 w 23"/>
                  <a:gd name="T11" fmla="*/ 2 h 16"/>
                  <a:gd name="T12" fmla="*/ 0 w 23"/>
                  <a:gd name="T13" fmla="*/ 0 h 16"/>
                  <a:gd name="T14" fmla="*/ 23 w 23"/>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6">
                    <a:moveTo>
                      <a:pt x="23" y="14"/>
                    </a:moveTo>
                    <a:cubicBezTo>
                      <a:pt x="22" y="16"/>
                      <a:pt x="22" y="16"/>
                      <a:pt x="22" y="16"/>
                    </a:cubicBezTo>
                    <a:cubicBezTo>
                      <a:pt x="2" y="4"/>
                      <a:pt x="2" y="4"/>
                      <a:pt x="2" y="4"/>
                    </a:cubicBezTo>
                    <a:cubicBezTo>
                      <a:pt x="2" y="4"/>
                      <a:pt x="2" y="4"/>
                      <a:pt x="2" y="4"/>
                    </a:cubicBezTo>
                    <a:cubicBezTo>
                      <a:pt x="2" y="3"/>
                      <a:pt x="2" y="3"/>
                      <a:pt x="2" y="3"/>
                    </a:cubicBezTo>
                    <a:cubicBezTo>
                      <a:pt x="1" y="3"/>
                      <a:pt x="1" y="2"/>
                      <a:pt x="0" y="2"/>
                    </a:cubicBezTo>
                    <a:cubicBezTo>
                      <a:pt x="0" y="1"/>
                      <a:pt x="0" y="1"/>
                      <a:pt x="0" y="0"/>
                    </a:cubicBezTo>
                    <a:lnTo>
                      <a:pt x="23" y="14"/>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8" name="îşlíḍé"/>
              <p:cNvSpPr/>
              <p:nvPr/>
            </p:nvSpPr>
            <p:spPr bwMode="auto">
              <a:xfrm>
                <a:off x="6869113" y="5695951"/>
                <a:ext cx="228600" cy="174625"/>
              </a:xfrm>
              <a:custGeom>
                <a:avLst/>
                <a:gdLst>
                  <a:gd name="T0" fmla="*/ 74 w 74"/>
                  <a:gd name="T1" fmla="*/ 39 h 57"/>
                  <a:gd name="T2" fmla="*/ 71 w 74"/>
                  <a:gd name="T3" fmla="*/ 44 h 57"/>
                  <a:gd name="T4" fmla="*/ 64 w 74"/>
                  <a:gd name="T5" fmla="*/ 57 h 57"/>
                  <a:gd name="T6" fmla="*/ 4 w 74"/>
                  <a:gd name="T7" fmla="*/ 20 h 57"/>
                  <a:gd name="T8" fmla="*/ 4 w 74"/>
                  <a:gd name="T9" fmla="*/ 20 h 57"/>
                  <a:gd name="T10" fmla="*/ 4 w 74"/>
                  <a:gd name="T11" fmla="*/ 20 h 57"/>
                  <a:gd name="T12" fmla="*/ 3 w 74"/>
                  <a:gd name="T13" fmla="*/ 19 h 57"/>
                  <a:gd name="T14" fmla="*/ 1 w 74"/>
                  <a:gd name="T15" fmla="*/ 16 h 57"/>
                  <a:gd name="T16" fmla="*/ 1 w 74"/>
                  <a:gd name="T17" fmla="*/ 7 h 57"/>
                  <a:gd name="T18" fmla="*/ 3 w 74"/>
                  <a:gd name="T19" fmla="*/ 4 h 57"/>
                  <a:gd name="T20" fmla="*/ 3 w 74"/>
                  <a:gd name="T21" fmla="*/ 4 h 57"/>
                  <a:gd name="T22" fmla="*/ 11 w 74"/>
                  <a:gd name="T23" fmla="*/ 0 h 57"/>
                  <a:gd name="T24" fmla="*/ 13 w 74"/>
                  <a:gd name="T25" fmla="*/ 1 h 57"/>
                  <a:gd name="T26" fmla="*/ 13 w 74"/>
                  <a:gd name="T27" fmla="*/ 1 h 57"/>
                  <a:gd name="T28" fmla="*/ 14 w 74"/>
                  <a:gd name="T29" fmla="*/ 1 h 57"/>
                  <a:gd name="T30" fmla="*/ 14 w 74"/>
                  <a:gd name="T31" fmla="*/ 1 h 57"/>
                  <a:gd name="T32" fmla="*/ 14 w 74"/>
                  <a:gd name="T33" fmla="*/ 2 h 57"/>
                  <a:gd name="T34" fmla="*/ 74 w 74"/>
                  <a:gd name="T3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57">
                    <a:moveTo>
                      <a:pt x="74" y="39"/>
                    </a:moveTo>
                    <a:cubicBezTo>
                      <a:pt x="71" y="44"/>
                      <a:pt x="71" y="44"/>
                      <a:pt x="71" y="44"/>
                    </a:cubicBezTo>
                    <a:cubicBezTo>
                      <a:pt x="64" y="57"/>
                      <a:pt x="64" y="57"/>
                      <a:pt x="64" y="57"/>
                    </a:cubicBezTo>
                    <a:cubicBezTo>
                      <a:pt x="4" y="20"/>
                      <a:pt x="4" y="20"/>
                      <a:pt x="4" y="20"/>
                    </a:cubicBezTo>
                    <a:cubicBezTo>
                      <a:pt x="4" y="20"/>
                      <a:pt x="4" y="20"/>
                      <a:pt x="4" y="20"/>
                    </a:cubicBezTo>
                    <a:cubicBezTo>
                      <a:pt x="4" y="20"/>
                      <a:pt x="4" y="20"/>
                      <a:pt x="4" y="20"/>
                    </a:cubicBezTo>
                    <a:cubicBezTo>
                      <a:pt x="4" y="19"/>
                      <a:pt x="3" y="19"/>
                      <a:pt x="3" y="19"/>
                    </a:cubicBezTo>
                    <a:cubicBezTo>
                      <a:pt x="2" y="18"/>
                      <a:pt x="1" y="17"/>
                      <a:pt x="1" y="16"/>
                    </a:cubicBezTo>
                    <a:cubicBezTo>
                      <a:pt x="0" y="13"/>
                      <a:pt x="0" y="10"/>
                      <a:pt x="1" y="7"/>
                    </a:cubicBezTo>
                    <a:cubicBezTo>
                      <a:pt x="2" y="6"/>
                      <a:pt x="2" y="5"/>
                      <a:pt x="3" y="4"/>
                    </a:cubicBezTo>
                    <a:cubicBezTo>
                      <a:pt x="3" y="4"/>
                      <a:pt x="3" y="4"/>
                      <a:pt x="3" y="4"/>
                    </a:cubicBezTo>
                    <a:cubicBezTo>
                      <a:pt x="5" y="1"/>
                      <a:pt x="8" y="0"/>
                      <a:pt x="11" y="0"/>
                    </a:cubicBezTo>
                    <a:cubicBezTo>
                      <a:pt x="12" y="0"/>
                      <a:pt x="12" y="1"/>
                      <a:pt x="13" y="1"/>
                    </a:cubicBezTo>
                    <a:cubicBezTo>
                      <a:pt x="13" y="1"/>
                      <a:pt x="13" y="1"/>
                      <a:pt x="13" y="1"/>
                    </a:cubicBezTo>
                    <a:cubicBezTo>
                      <a:pt x="14" y="1"/>
                      <a:pt x="14" y="1"/>
                      <a:pt x="14" y="1"/>
                    </a:cubicBezTo>
                    <a:cubicBezTo>
                      <a:pt x="14" y="1"/>
                      <a:pt x="14" y="1"/>
                      <a:pt x="14" y="1"/>
                    </a:cubicBezTo>
                    <a:cubicBezTo>
                      <a:pt x="14" y="2"/>
                      <a:pt x="14" y="2"/>
                      <a:pt x="14" y="2"/>
                    </a:cubicBezTo>
                    <a:lnTo>
                      <a:pt x="74" y="39"/>
                    </a:lnTo>
                    <a:close/>
                  </a:path>
                </a:pathLst>
              </a:custGeom>
              <a:solidFill>
                <a:srgbClr val="39435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9" name="ïślïḋé"/>
              <p:cNvSpPr/>
              <p:nvPr/>
            </p:nvSpPr>
            <p:spPr bwMode="auto">
              <a:xfrm>
                <a:off x="6878638" y="5695951"/>
                <a:ext cx="219075" cy="134938"/>
              </a:xfrm>
              <a:custGeom>
                <a:avLst/>
                <a:gdLst>
                  <a:gd name="T0" fmla="*/ 71 w 71"/>
                  <a:gd name="T1" fmla="*/ 39 h 44"/>
                  <a:gd name="T2" fmla="*/ 68 w 71"/>
                  <a:gd name="T3" fmla="*/ 44 h 44"/>
                  <a:gd name="T4" fmla="*/ 61 w 71"/>
                  <a:gd name="T5" fmla="*/ 42 h 44"/>
                  <a:gd name="T6" fmla="*/ 0 w 71"/>
                  <a:gd name="T7" fmla="*/ 4 h 44"/>
                  <a:gd name="T8" fmla="*/ 0 w 71"/>
                  <a:gd name="T9" fmla="*/ 4 h 44"/>
                  <a:gd name="T10" fmla="*/ 0 w 71"/>
                  <a:gd name="T11" fmla="*/ 4 h 44"/>
                  <a:gd name="T12" fmla="*/ 8 w 71"/>
                  <a:gd name="T13" fmla="*/ 0 h 44"/>
                  <a:gd name="T14" fmla="*/ 10 w 71"/>
                  <a:gd name="T15" fmla="*/ 1 h 44"/>
                  <a:gd name="T16" fmla="*/ 10 w 71"/>
                  <a:gd name="T17" fmla="*/ 1 h 44"/>
                  <a:gd name="T18" fmla="*/ 11 w 71"/>
                  <a:gd name="T19" fmla="*/ 1 h 44"/>
                  <a:gd name="T20" fmla="*/ 11 w 71"/>
                  <a:gd name="T21" fmla="*/ 1 h 44"/>
                  <a:gd name="T22" fmla="*/ 11 w 71"/>
                  <a:gd name="T23" fmla="*/ 2 h 44"/>
                  <a:gd name="T24" fmla="*/ 71 w 71"/>
                  <a:gd name="T25"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44">
                    <a:moveTo>
                      <a:pt x="71" y="39"/>
                    </a:moveTo>
                    <a:cubicBezTo>
                      <a:pt x="68" y="44"/>
                      <a:pt x="68" y="44"/>
                      <a:pt x="68" y="44"/>
                    </a:cubicBezTo>
                    <a:cubicBezTo>
                      <a:pt x="61" y="42"/>
                      <a:pt x="61" y="42"/>
                      <a:pt x="61" y="42"/>
                    </a:cubicBezTo>
                    <a:cubicBezTo>
                      <a:pt x="0" y="4"/>
                      <a:pt x="0" y="4"/>
                      <a:pt x="0" y="4"/>
                    </a:cubicBezTo>
                    <a:cubicBezTo>
                      <a:pt x="0" y="4"/>
                      <a:pt x="0" y="4"/>
                      <a:pt x="0" y="4"/>
                    </a:cubicBezTo>
                    <a:cubicBezTo>
                      <a:pt x="0" y="4"/>
                      <a:pt x="0" y="4"/>
                      <a:pt x="0" y="4"/>
                    </a:cubicBezTo>
                    <a:cubicBezTo>
                      <a:pt x="2" y="1"/>
                      <a:pt x="5" y="0"/>
                      <a:pt x="8" y="0"/>
                    </a:cubicBezTo>
                    <a:cubicBezTo>
                      <a:pt x="9" y="0"/>
                      <a:pt x="9" y="1"/>
                      <a:pt x="10" y="1"/>
                    </a:cubicBezTo>
                    <a:cubicBezTo>
                      <a:pt x="10" y="1"/>
                      <a:pt x="10" y="1"/>
                      <a:pt x="10" y="1"/>
                    </a:cubicBezTo>
                    <a:cubicBezTo>
                      <a:pt x="11" y="1"/>
                      <a:pt x="11" y="1"/>
                      <a:pt x="11" y="1"/>
                    </a:cubicBezTo>
                    <a:cubicBezTo>
                      <a:pt x="11" y="1"/>
                      <a:pt x="11" y="1"/>
                      <a:pt x="11" y="1"/>
                    </a:cubicBezTo>
                    <a:cubicBezTo>
                      <a:pt x="11" y="2"/>
                      <a:pt x="11" y="2"/>
                      <a:pt x="11" y="2"/>
                    </a:cubicBezTo>
                    <a:lnTo>
                      <a:pt x="71" y="39"/>
                    </a:lnTo>
                    <a:close/>
                  </a:path>
                </a:pathLst>
              </a:custGeom>
              <a:solidFill>
                <a:srgbClr val="48536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0" name="îšļîḓè"/>
              <p:cNvSpPr/>
              <p:nvPr/>
            </p:nvSpPr>
            <p:spPr bwMode="auto">
              <a:xfrm>
                <a:off x="7056438" y="5811838"/>
                <a:ext cx="55563" cy="65088"/>
              </a:xfrm>
              <a:custGeom>
                <a:avLst/>
                <a:gdLst>
                  <a:gd name="T0" fmla="*/ 16 w 18"/>
                  <a:gd name="T1" fmla="*/ 14 h 21"/>
                  <a:gd name="T2" fmla="*/ 4 w 18"/>
                  <a:gd name="T3" fmla="*/ 19 h 21"/>
                  <a:gd name="T4" fmla="*/ 4 w 18"/>
                  <a:gd name="T5" fmla="*/ 19 h 21"/>
                  <a:gd name="T6" fmla="*/ 3 w 18"/>
                  <a:gd name="T7" fmla="*/ 19 h 21"/>
                  <a:gd name="T8" fmla="*/ 1 w 18"/>
                  <a:gd name="T9" fmla="*/ 15 h 21"/>
                  <a:gd name="T10" fmla="*/ 1 w 18"/>
                  <a:gd name="T11" fmla="*/ 6 h 21"/>
                  <a:gd name="T12" fmla="*/ 11 w 18"/>
                  <a:gd name="T13" fmla="*/ 0 h 21"/>
                  <a:gd name="T14" fmla="*/ 13 w 18"/>
                  <a:gd name="T15" fmla="*/ 1 h 21"/>
                  <a:gd name="T16" fmla="*/ 14 w 18"/>
                  <a:gd name="T17" fmla="*/ 1 h 21"/>
                  <a:gd name="T18" fmla="*/ 14 w 18"/>
                  <a:gd name="T19" fmla="*/ 1 h 21"/>
                  <a:gd name="T20" fmla="*/ 14 w 18"/>
                  <a:gd name="T21" fmla="*/ 1 h 21"/>
                  <a:gd name="T22" fmla="*/ 16 w 18"/>
                  <a:gd name="T23"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16" y="14"/>
                    </a:moveTo>
                    <a:cubicBezTo>
                      <a:pt x="14" y="19"/>
                      <a:pt x="8" y="21"/>
                      <a:pt x="4" y="19"/>
                    </a:cubicBezTo>
                    <a:cubicBezTo>
                      <a:pt x="4" y="19"/>
                      <a:pt x="4" y="19"/>
                      <a:pt x="4" y="19"/>
                    </a:cubicBezTo>
                    <a:cubicBezTo>
                      <a:pt x="4" y="19"/>
                      <a:pt x="3" y="19"/>
                      <a:pt x="3" y="19"/>
                    </a:cubicBezTo>
                    <a:cubicBezTo>
                      <a:pt x="2" y="18"/>
                      <a:pt x="1" y="17"/>
                      <a:pt x="1" y="15"/>
                    </a:cubicBezTo>
                    <a:cubicBezTo>
                      <a:pt x="0" y="13"/>
                      <a:pt x="0" y="10"/>
                      <a:pt x="1" y="6"/>
                    </a:cubicBezTo>
                    <a:cubicBezTo>
                      <a:pt x="3" y="2"/>
                      <a:pt x="7" y="0"/>
                      <a:pt x="11" y="0"/>
                    </a:cubicBezTo>
                    <a:cubicBezTo>
                      <a:pt x="12" y="0"/>
                      <a:pt x="12" y="0"/>
                      <a:pt x="13" y="1"/>
                    </a:cubicBezTo>
                    <a:cubicBezTo>
                      <a:pt x="14" y="1"/>
                      <a:pt x="14" y="1"/>
                      <a:pt x="14" y="1"/>
                    </a:cubicBezTo>
                    <a:cubicBezTo>
                      <a:pt x="14" y="1"/>
                      <a:pt x="14" y="1"/>
                      <a:pt x="14" y="1"/>
                    </a:cubicBezTo>
                    <a:cubicBezTo>
                      <a:pt x="14" y="1"/>
                      <a:pt x="14" y="1"/>
                      <a:pt x="14" y="1"/>
                    </a:cubicBezTo>
                    <a:cubicBezTo>
                      <a:pt x="18" y="4"/>
                      <a:pt x="18" y="9"/>
                      <a:pt x="16" y="14"/>
                    </a:cubicBezTo>
                    <a:close/>
                  </a:path>
                </a:pathLst>
              </a:custGeom>
              <a:solidFill>
                <a:srgbClr val="6A738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1" name="íšļïḑe"/>
              <p:cNvSpPr/>
              <p:nvPr/>
            </p:nvSpPr>
            <p:spPr bwMode="auto">
              <a:xfrm>
                <a:off x="6783388" y="5526088"/>
                <a:ext cx="9525" cy="3175"/>
              </a:xfrm>
              <a:custGeom>
                <a:avLst/>
                <a:gdLst>
                  <a:gd name="T0" fmla="*/ 0 w 3"/>
                  <a:gd name="T1" fmla="*/ 0 h 1"/>
                  <a:gd name="T2" fmla="*/ 3 w 3"/>
                  <a:gd name="T3" fmla="*/ 1 h 1"/>
                  <a:gd name="T4" fmla="*/ 1 w 3"/>
                  <a:gd name="T5" fmla="*/ 0 h 1"/>
                  <a:gd name="T6" fmla="*/ 0 w 3"/>
                  <a:gd name="T7" fmla="*/ 0 h 1"/>
                </a:gdLst>
                <a:ahLst/>
                <a:cxnLst>
                  <a:cxn ang="0">
                    <a:pos x="T0" y="T1"/>
                  </a:cxn>
                  <a:cxn ang="0">
                    <a:pos x="T2" y="T3"/>
                  </a:cxn>
                  <a:cxn ang="0">
                    <a:pos x="T4" y="T5"/>
                  </a:cxn>
                  <a:cxn ang="0">
                    <a:pos x="T6" y="T7"/>
                  </a:cxn>
                </a:cxnLst>
                <a:rect l="0" t="0" r="r" b="b"/>
                <a:pathLst>
                  <a:path w="3" h="1">
                    <a:moveTo>
                      <a:pt x="0" y="0"/>
                    </a:moveTo>
                    <a:cubicBezTo>
                      <a:pt x="1" y="1"/>
                      <a:pt x="2" y="1"/>
                      <a:pt x="3" y="1"/>
                    </a:cubicBezTo>
                    <a:cubicBezTo>
                      <a:pt x="2" y="1"/>
                      <a:pt x="1" y="1"/>
                      <a:pt x="1" y="0"/>
                    </a:cubicBezTo>
                    <a:cubicBezTo>
                      <a:pt x="1"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2" name="íṧļïḓè"/>
              <p:cNvSpPr/>
              <p:nvPr/>
            </p:nvSpPr>
            <p:spPr bwMode="auto">
              <a:xfrm>
                <a:off x="6608763" y="5516563"/>
                <a:ext cx="177800" cy="41275"/>
              </a:xfrm>
              <a:custGeom>
                <a:avLst/>
                <a:gdLst>
                  <a:gd name="T0" fmla="*/ 37 w 58"/>
                  <a:gd name="T1" fmla="*/ 0 h 13"/>
                  <a:gd name="T2" fmla="*/ 0 w 58"/>
                  <a:gd name="T3" fmla="*/ 13 h 13"/>
                  <a:gd name="T4" fmla="*/ 37 w 58"/>
                  <a:gd name="T5" fmla="*/ 0 h 13"/>
                  <a:gd name="T6" fmla="*/ 39 w 58"/>
                  <a:gd name="T7" fmla="*/ 0 h 13"/>
                  <a:gd name="T8" fmla="*/ 57 w 58"/>
                  <a:gd name="T9" fmla="*/ 3 h 13"/>
                  <a:gd name="T10" fmla="*/ 58 w 58"/>
                  <a:gd name="T11" fmla="*/ 3 h 13"/>
                  <a:gd name="T12" fmla="*/ 39 w 58"/>
                  <a:gd name="T13" fmla="*/ 0 h 13"/>
                  <a:gd name="T14" fmla="*/ 37 w 5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3">
                    <a:moveTo>
                      <a:pt x="37" y="0"/>
                    </a:moveTo>
                    <a:cubicBezTo>
                      <a:pt x="21" y="0"/>
                      <a:pt x="7" y="6"/>
                      <a:pt x="0" y="13"/>
                    </a:cubicBezTo>
                    <a:cubicBezTo>
                      <a:pt x="7" y="6"/>
                      <a:pt x="21" y="0"/>
                      <a:pt x="37" y="0"/>
                    </a:cubicBezTo>
                    <a:cubicBezTo>
                      <a:pt x="37" y="0"/>
                      <a:pt x="38" y="0"/>
                      <a:pt x="39" y="0"/>
                    </a:cubicBezTo>
                    <a:cubicBezTo>
                      <a:pt x="46" y="1"/>
                      <a:pt x="52" y="2"/>
                      <a:pt x="57" y="3"/>
                    </a:cubicBezTo>
                    <a:cubicBezTo>
                      <a:pt x="57" y="3"/>
                      <a:pt x="58" y="3"/>
                      <a:pt x="58" y="3"/>
                    </a:cubicBezTo>
                    <a:cubicBezTo>
                      <a:pt x="52" y="2"/>
                      <a:pt x="46" y="1"/>
                      <a:pt x="39" y="0"/>
                    </a:cubicBezTo>
                    <a:cubicBezTo>
                      <a:pt x="38" y="0"/>
                      <a:pt x="37" y="0"/>
                      <a:pt x="37" y="0"/>
                    </a:cubicBezTo>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3" name="îśļîdè"/>
              <p:cNvSpPr/>
              <p:nvPr/>
            </p:nvSpPr>
            <p:spPr bwMode="auto">
              <a:xfrm>
                <a:off x="6713538" y="5532438"/>
                <a:ext cx="144463" cy="98425"/>
              </a:xfrm>
              <a:custGeom>
                <a:avLst/>
                <a:gdLst>
                  <a:gd name="T0" fmla="*/ 41 w 47"/>
                  <a:gd name="T1" fmla="*/ 29 h 32"/>
                  <a:gd name="T2" fmla="*/ 41 w 47"/>
                  <a:gd name="T3" fmla="*/ 30 h 32"/>
                  <a:gd name="T4" fmla="*/ 41 w 47"/>
                  <a:gd name="T5" fmla="*/ 32 h 32"/>
                  <a:gd name="T6" fmla="*/ 42 w 47"/>
                  <a:gd name="T7" fmla="*/ 31 h 32"/>
                  <a:gd name="T8" fmla="*/ 42 w 47"/>
                  <a:gd name="T9" fmla="*/ 30 h 32"/>
                  <a:gd name="T10" fmla="*/ 41 w 47"/>
                  <a:gd name="T11" fmla="*/ 29 h 32"/>
                  <a:gd name="T12" fmla="*/ 20 w 47"/>
                  <a:gd name="T13" fmla="*/ 14 h 32"/>
                  <a:gd name="T14" fmla="*/ 23 w 47"/>
                  <a:gd name="T15" fmla="*/ 15 h 32"/>
                  <a:gd name="T16" fmla="*/ 24 w 47"/>
                  <a:gd name="T17" fmla="*/ 15 h 32"/>
                  <a:gd name="T18" fmla="*/ 40 w 47"/>
                  <a:gd name="T19" fmla="*/ 28 h 32"/>
                  <a:gd name="T20" fmla="*/ 40 w 47"/>
                  <a:gd name="T21" fmla="*/ 28 h 32"/>
                  <a:gd name="T22" fmla="*/ 20 w 47"/>
                  <a:gd name="T23" fmla="*/ 14 h 32"/>
                  <a:gd name="T24" fmla="*/ 28 w 47"/>
                  <a:gd name="T25" fmla="*/ 0 h 32"/>
                  <a:gd name="T26" fmla="*/ 0 w 47"/>
                  <a:gd name="T27" fmla="*/ 5 h 32"/>
                  <a:gd name="T28" fmla="*/ 1 w 47"/>
                  <a:gd name="T29" fmla="*/ 5 h 32"/>
                  <a:gd name="T30" fmla="*/ 44 w 47"/>
                  <a:gd name="T31" fmla="*/ 20 h 32"/>
                  <a:gd name="T32" fmla="*/ 44 w 47"/>
                  <a:gd name="T33" fmla="*/ 19 h 32"/>
                  <a:gd name="T34" fmla="*/ 44 w 47"/>
                  <a:gd name="T35" fmla="*/ 21 h 32"/>
                  <a:gd name="T36" fmla="*/ 46 w 47"/>
                  <a:gd name="T37" fmla="*/ 23 h 32"/>
                  <a:gd name="T38" fmla="*/ 47 w 47"/>
                  <a:gd name="T39" fmla="*/ 21 h 32"/>
                  <a:gd name="T40" fmla="*/ 28 w 47"/>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32">
                    <a:moveTo>
                      <a:pt x="41" y="29"/>
                    </a:moveTo>
                    <a:cubicBezTo>
                      <a:pt x="41" y="30"/>
                      <a:pt x="41" y="30"/>
                      <a:pt x="41" y="30"/>
                    </a:cubicBezTo>
                    <a:cubicBezTo>
                      <a:pt x="41" y="31"/>
                      <a:pt x="41" y="32"/>
                      <a:pt x="41" y="32"/>
                    </a:cubicBezTo>
                    <a:cubicBezTo>
                      <a:pt x="42" y="32"/>
                      <a:pt x="42" y="32"/>
                      <a:pt x="42" y="31"/>
                    </a:cubicBezTo>
                    <a:cubicBezTo>
                      <a:pt x="42" y="31"/>
                      <a:pt x="42" y="30"/>
                      <a:pt x="42" y="30"/>
                    </a:cubicBezTo>
                    <a:cubicBezTo>
                      <a:pt x="42" y="30"/>
                      <a:pt x="42" y="29"/>
                      <a:pt x="41" y="29"/>
                    </a:cubicBezTo>
                    <a:moveTo>
                      <a:pt x="20" y="14"/>
                    </a:moveTo>
                    <a:cubicBezTo>
                      <a:pt x="21" y="14"/>
                      <a:pt x="22" y="15"/>
                      <a:pt x="23" y="15"/>
                    </a:cubicBezTo>
                    <a:cubicBezTo>
                      <a:pt x="24" y="15"/>
                      <a:pt x="24" y="15"/>
                      <a:pt x="24" y="15"/>
                    </a:cubicBezTo>
                    <a:cubicBezTo>
                      <a:pt x="31" y="19"/>
                      <a:pt x="37" y="23"/>
                      <a:pt x="40" y="28"/>
                    </a:cubicBezTo>
                    <a:cubicBezTo>
                      <a:pt x="40" y="28"/>
                      <a:pt x="40" y="28"/>
                      <a:pt x="40" y="28"/>
                    </a:cubicBezTo>
                    <a:cubicBezTo>
                      <a:pt x="37" y="23"/>
                      <a:pt x="31" y="17"/>
                      <a:pt x="20" y="14"/>
                    </a:cubicBezTo>
                    <a:moveTo>
                      <a:pt x="28" y="0"/>
                    </a:moveTo>
                    <a:cubicBezTo>
                      <a:pt x="17" y="0"/>
                      <a:pt x="7" y="2"/>
                      <a:pt x="0" y="5"/>
                    </a:cubicBezTo>
                    <a:cubicBezTo>
                      <a:pt x="0" y="5"/>
                      <a:pt x="1" y="5"/>
                      <a:pt x="1" y="5"/>
                    </a:cubicBezTo>
                    <a:cubicBezTo>
                      <a:pt x="20" y="5"/>
                      <a:pt x="36" y="11"/>
                      <a:pt x="44" y="20"/>
                    </a:cubicBezTo>
                    <a:cubicBezTo>
                      <a:pt x="44" y="20"/>
                      <a:pt x="44" y="20"/>
                      <a:pt x="44" y="19"/>
                    </a:cubicBezTo>
                    <a:cubicBezTo>
                      <a:pt x="44" y="20"/>
                      <a:pt x="44" y="20"/>
                      <a:pt x="44" y="21"/>
                    </a:cubicBezTo>
                    <a:cubicBezTo>
                      <a:pt x="45" y="21"/>
                      <a:pt x="46" y="22"/>
                      <a:pt x="46" y="23"/>
                    </a:cubicBezTo>
                    <a:cubicBezTo>
                      <a:pt x="47" y="22"/>
                      <a:pt x="47" y="22"/>
                      <a:pt x="47" y="21"/>
                    </a:cubicBezTo>
                    <a:cubicBezTo>
                      <a:pt x="47" y="12"/>
                      <a:pt x="40" y="5"/>
                      <a:pt x="2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4" name="îṧľîdê"/>
              <p:cNvSpPr/>
              <p:nvPr/>
            </p:nvSpPr>
            <p:spPr bwMode="auto">
              <a:xfrm>
                <a:off x="6605588" y="5548313"/>
                <a:ext cx="249238" cy="119063"/>
              </a:xfrm>
              <a:custGeom>
                <a:avLst/>
                <a:gdLst>
                  <a:gd name="T0" fmla="*/ 0 w 81"/>
                  <a:gd name="T1" fmla="*/ 24 h 39"/>
                  <a:gd name="T2" fmla="*/ 39 w 81"/>
                  <a:gd name="T3" fmla="*/ 39 h 39"/>
                  <a:gd name="T4" fmla="*/ 41 w 81"/>
                  <a:gd name="T5" fmla="*/ 39 h 39"/>
                  <a:gd name="T6" fmla="*/ 76 w 81"/>
                  <a:gd name="T7" fmla="*/ 27 h 39"/>
                  <a:gd name="T8" fmla="*/ 76 w 81"/>
                  <a:gd name="T9" fmla="*/ 25 h 39"/>
                  <a:gd name="T10" fmla="*/ 41 w 81"/>
                  <a:gd name="T11" fmla="*/ 38 h 39"/>
                  <a:gd name="T12" fmla="*/ 39 w 81"/>
                  <a:gd name="T13" fmla="*/ 38 h 39"/>
                  <a:gd name="T14" fmla="*/ 6 w 81"/>
                  <a:gd name="T15" fmla="*/ 27 h 39"/>
                  <a:gd name="T16" fmla="*/ 5 w 81"/>
                  <a:gd name="T17" fmla="*/ 29 h 39"/>
                  <a:gd name="T18" fmla="*/ 0 w 81"/>
                  <a:gd name="T19" fmla="*/ 24 h 39"/>
                  <a:gd name="T20" fmla="*/ 79 w 81"/>
                  <a:gd name="T21" fmla="*/ 16 h 39"/>
                  <a:gd name="T22" fmla="*/ 79 w 81"/>
                  <a:gd name="T23" fmla="*/ 16 h 39"/>
                  <a:gd name="T24" fmla="*/ 76 w 81"/>
                  <a:gd name="T25" fmla="*/ 24 h 39"/>
                  <a:gd name="T26" fmla="*/ 77 w 81"/>
                  <a:gd name="T27" fmla="*/ 25 h 39"/>
                  <a:gd name="T28" fmla="*/ 77 w 81"/>
                  <a:gd name="T29" fmla="*/ 26 h 39"/>
                  <a:gd name="T30" fmla="*/ 81 w 81"/>
                  <a:gd name="T31" fmla="*/ 18 h 39"/>
                  <a:gd name="T32" fmla="*/ 79 w 81"/>
                  <a:gd name="T33" fmla="*/ 16 h 39"/>
                  <a:gd name="T34" fmla="*/ 35 w 81"/>
                  <a:gd name="T35" fmla="*/ 0 h 39"/>
                  <a:gd name="T36" fmla="*/ 7 w 81"/>
                  <a:gd name="T37" fmla="*/ 25 h 39"/>
                  <a:gd name="T38" fmla="*/ 39 w 81"/>
                  <a:gd name="T39" fmla="*/ 35 h 39"/>
                  <a:gd name="T40" fmla="*/ 41 w 81"/>
                  <a:gd name="T41" fmla="*/ 35 h 39"/>
                  <a:gd name="T42" fmla="*/ 75 w 81"/>
                  <a:gd name="T43" fmla="*/ 23 h 39"/>
                  <a:gd name="T44" fmla="*/ 59 w 81"/>
                  <a:gd name="T45" fmla="*/ 10 h 39"/>
                  <a:gd name="T46" fmla="*/ 58 w 81"/>
                  <a:gd name="T47" fmla="*/ 10 h 39"/>
                  <a:gd name="T48" fmla="*/ 55 w 81"/>
                  <a:gd name="T49" fmla="*/ 9 h 39"/>
                  <a:gd name="T50" fmla="*/ 75 w 81"/>
                  <a:gd name="T51" fmla="*/ 23 h 39"/>
                  <a:gd name="T52" fmla="*/ 79 w 81"/>
                  <a:gd name="T53" fmla="*/ 15 h 39"/>
                  <a:gd name="T54" fmla="*/ 36 w 81"/>
                  <a:gd name="T55" fmla="*/ 0 h 39"/>
                  <a:gd name="T56" fmla="*/ 35 w 81"/>
                  <a:gd name="T5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39">
                    <a:moveTo>
                      <a:pt x="0" y="24"/>
                    </a:moveTo>
                    <a:cubicBezTo>
                      <a:pt x="7" y="32"/>
                      <a:pt x="21" y="39"/>
                      <a:pt x="39" y="39"/>
                    </a:cubicBezTo>
                    <a:cubicBezTo>
                      <a:pt x="39" y="39"/>
                      <a:pt x="40" y="39"/>
                      <a:pt x="41" y="39"/>
                    </a:cubicBezTo>
                    <a:cubicBezTo>
                      <a:pt x="56" y="39"/>
                      <a:pt x="69" y="34"/>
                      <a:pt x="76" y="27"/>
                    </a:cubicBezTo>
                    <a:cubicBezTo>
                      <a:pt x="76" y="27"/>
                      <a:pt x="76" y="26"/>
                      <a:pt x="76" y="25"/>
                    </a:cubicBezTo>
                    <a:cubicBezTo>
                      <a:pt x="69" y="33"/>
                      <a:pt x="56" y="38"/>
                      <a:pt x="41" y="38"/>
                    </a:cubicBezTo>
                    <a:cubicBezTo>
                      <a:pt x="40" y="38"/>
                      <a:pt x="39" y="38"/>
                      <a:pt x="39" y="38"/>
                    </a:cubicBezTo>
                    <a:cubicBezTo>
                      <a:pt x="25" y="37"/>
                      <a:pt x="13" y="33"/>
                      <a:pt x="6" y="27"/>
                    </a:cubicBezTo>
                    <a:cubicBezTo>
                      <a:pt x="6" y="27"/>
                      <a:pt x="5" y="28"/>
                      <a:pt x="5" y="29"/>
                    </a:cubicBezTo>
                    <a:cubicBezTo>
                      <a:pt x="3" y="27"/>
                      <a:pt x="2" y="25"/>
                      <a:pt x="0" y="24"/>
                    </a:cubicBezTo>
                    <a:moveTo>
                      <a:pt x="79" y="16"/>
                    </a:moveTo>
                    <a:cubicBezTo>
                      <a:pt x="79" y="16"/>
                      <a:pt x="79" y="16"/>
                      <a:pt x="79" y="16"/>
                    </a:cubicBezTo>
                    <a:cubicBezTo>
                      <a:pt x="79" y="19"/>
                      <a:pt x="78" y="22"/>
                      <a:pt x="76" y="24"/>
                    </a:cubicBezTo>
                    <a:cubicBezTo>
                      <a:pt x="77" y="24"/>
                      <a:pt x="77" y="25"/>
                      <a:pt x="77" y="25"/>
                    </a:cubicBezTo>
                    <a:cubicBezTo>
                      <a:pt x="77" y="25"/>
                      <a:pt x="77" y="26"/>
                      <a:pt x="77" y="26"/>
                    </a:cubicBezTo>
                    <a:cubicBezTo>
                      <a:pt x="79" y="24"/>
                      <a:pt x="81" y="21"/>
                      <a:pt x="81" y="18"/>
                    </a:cubicBezTo>
                    <a:cubicBezTo>
                      <a:pt x="81" y="17"/>
                      <a:pt x="80" y="16"/>
                      <a:pt x="79" y="16"/>
                    </a:cubicBezTo>
                    <a:moveTo>
                      <a:pt x="35" y="0"/>
                    </a:moveTo>
                    <a:cubicBezTo>
                      <a:pt x="18" y="6"/>
                      <a:pt x="10" y="16"/>
                      <a:pt x="7" y="25"/>
                    </a:cubicBezTo>
                    <a:cubicBezTo>
                      <a:pt x="14" y="30"/>
                      <a:pt x="25" y="35"/>
                      <a:pt x="39" y="35"/>
                    </a:cubicBezTo>
                    <a:cubicBezTo>
                      <a:pt x="39" y="35"/>
                      <a:pt x="40" y="35"/>
                      <a:pt x="41" y="35"/>
                    </a:cubicBezTo>
                    <a:cubicBezTo>
                      <a:pt x="55" y="35"/>
                      <a:pt x="68" y="30"/>
                      <a:pt x="75" y="23"/>
                    </a:cubicBezTo>
                    <a:cubicBezTo>
                      <a:pt x="72" y="18"/>
                      <a:pt x="66" y="14"/>
                      <a:pt x="59" y="10"/>
                    </a:cubicBezTo>
                    <a:cubicBezTo>
                      <a:pt x="58" y="10"/>
                      <a:pt x="58" y="10"/>
                      <a:pt x="58" y="10"/>
                    </a:cubicBezTo>
                    <a:cubicBezTo>
                      <a:pt x="57" y="10"/>
                      <a:pt x="56" y="9"/>
                      <a:pt x="55" y="9"/>
                    </a:cubicBezTo>
                    <a:cubicBezTo>
                      <a:pt x="66" y="12"/>
                      <a:pt x="72" y="18"/>
                      <a:pt x="75" y="23"/>
                    </a:cubicBezTo>
                    <a:cubicBezTo>
                      <a:pt x="77" y="20"/>
                      <a:pt x="79" y="18"/>
                      <a:pt x="79" y="15"/>
                    </a:cubicBezTo>
                    <a:cubicBezTo>
                      <a:pt x="71" y="6"/>
                      <a:pt x="55" y="0"/>
                      <a:pt x="36" y="0"/>
                    </a:cubicBezTo>
                    <a:cubicBezTo>
                      <a:pt x="36" y="0"/>
                      <a:pt x="35" y="0"/>
                      <a:pt x="35" y="0"/>
                    </a:cubicBezTo>
                  </a:path>
                </a:pathLst>
              </a:custGeom>
              <a:solidFill>
                <a:srgbClr val="9CC5C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 name="isļîdé"/>
              <p:cNvSpPr/>
              <p:nvPr/>
            </p:nvSpPr>
            <p:spPr bwMode="auto">
              <a:xfrm>
                <a:off x="6599238" y="5529263"/>
                <a:ext cx="200025" cy="79375"/>
              </a:xfrm>
              <a:custGeom>
                <a:avLst/>
                <a:gdLst>
                  <a:gd name="T0" fmla="*/ 0 w 65"/>
                  <a:gd name="T1" fmla="*/ 26 h 26"/>
                  <a:gd name="T2" fmla="*/ 0 w 65"/>
                  <a:gd name="T3" fmla="*/ 26 h 26"/>
                  <a:gd name="T4" fmla="*/ 0 w 65"/>
                  <a:gd name="T5" fmla="*/ 26 h 26"/>
                  <a:gd name="T6" fmla="*/ 0 w 65"/>
                  <a:gd name="T7" fmla="*/ 26 h 26"/>
                  <a:gd name="T8" fmla="*/ 0 w 65"/>
                  <a:gd name="T9" fmla="*/ 26 h 26"/>
                  <a:gd name="T10" fmla="*/ 2 w 65"/>
                  <a:gd name="T11" fmla="*/ 10 h 26"/>
                  <a:gd name="T12" fmla="*/ 2 w 65"/>
                  <a:gd name="T13" fmla="*/ 10 h 26"/>
                  <a:gd name="T14" fmla="*/ 0 w 65"/>
                  <a:gd name="T15" fmla="*/ 15 h 26"/>
                  <a:gd name="T16" fmla="*/ 0 w 65"/>
                  <a:gd name="T17" fmla="*/ 15 h 26"/>
                  <a:gd name="T18" fmla="*/ 2 w 65"/>
                  <a:gd name="T19" fmla="*/ 10 h 26"/>
                  <a:gd name="T20" fmla="*/ 63 w 65"/>
                  <a:gd name="T21" fmla="*/ 0 h 26"/>
                  <a:gd name="T22" fmla="*/ 65 w 65"/>
                  <a:gd name="T23" fmla="*/ 1 h 26"/>
                  <a:gd name="T24" fmla="*/ 65 w 65"/>
                  <a:gd name="T25" fmla="*/ 1 h 26"/>
                  <a:gd name="T26" fmla="*/ 63 w 65"/>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26">
                    <a:moveTo>
                      <a:pt x="0" y="26"/>
                    </a:moveTo>
                    <a:cubicBezTo>
                      <a:pt x="0" y="26"/>
                      <a:pt x="0" y="26"/>
                      <a:pt x="0" y="26"/>
                    </a:cubicBezTo>
                    <a:cubicBezTo>
                      <a:pt x="0" y="26"/>
                      <a:pt x="0" y="26"/>
                      <a:pt x="0" y="26"/>
                    </a:cubicBezTo>
                    <a:cubicBezTo>
                      <a:pt x="0" y="26"/>
                      <a:pt x="0" y="26"/>
                      <a:pt x="0" y="26"/>
                    </a:cubicBezTo>
                    <a:cubicBezTo>
                      <a:pt x="0" y="26"/>
                      <a:pt x="0" y="26"/>
                      <a:pt x="0" y="26"/>
                    </a:cubicBezTo>
                    <a:moveTo>
                      <a:pt x="2" y="10"/>
                    </a:moveTo>
                    <a:cubicBezTo>
                      <a:pt x="2" y="10"/>
                      <a:pt x="2" y="10"/>
                      <a:pt x="2" y="10"/>
                    </a:cubicBezTo>
                    <a:cubicBezTo>
                      <a:pt x="1" y="12"/>
                      <a:pt x="0" y="13"/>
                      <a:pt x="0" y="15"/>
                    </a:cubicBezTo>
                    <a:cubicBezTo>
                      <a:pt x="0" y="15"/>
                      <a:pt x="0" y="15"/>
                      <a:pt x="0" y="15"/>
                    </a:cubicBezTo>
                    <a:cubicBezTo>
                      <a:pt x="0" y="13"/>
                      <a:pt x="1" y="12"/>
                      <a:pt x="2" y="10"/>
                    </a:cubicBezTo>
                    <a:moveTo>
                      <a:pt x="63" y="0"/>
                    </a:moveTo>
                    <a:cubicBezTo>
                      <a:pt x="64" y="0"/>
                      <a:pt x="64" y="1"/>
                      <a:pt x="65" y="1"/>
                    </a:cubicBezTo>
                    <a:cubicBezTo>
                      <a:pt x="65" y="1"/>
                      <a:pt x="65" y="1"/>
                      <a:pt x="65" y="1"/>
                    </a:cubicBezTo>
                    <a:cubicBezTo>
                      <a:pt x="64" y="1"/>
                      <a:pt x="64"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6" name="íṣľídê"/>
              <p:cNvSpPr/>
              <p:nvPr/>
            </p:nvSpPr>
            <p:spPr bwMode="auto">
              <a:xfrm>
                <a:off x="6596063" y="5575301"/>
                <a:ext cx="9525" cy="46038"/>
              </a:xfrm>
              <a:custGeom>
                <a:avLst/>
                <a:gdLst>
                  <a:gd name="T0" fmla="*/ 1 w 3"/>
                  <a:gd name="T1" fmla="*/ 11 h 15"/>
                  <a:gd name="T2" fmla="*/ 1 w 3"/>
                  <a:gd name="T3" fmla="*/ 11 h 15"/>
                  <a:gd name="T4" fmla="*/ 3 w 3"/>
                  <a:gd name="T5" fmla="*/ 15 h 15"/>
                  <a:gd name="T6" fmla="*/ 1 w 3"/>
                  <a:gd name="T7" fmla="*/ 11 h 15"/>
                  <a:gd name="T8" fmla="*/ 1 w 3"/>
                  <a:gd name="T9" fmla="*/ 0 h 15"/>
                  <a:gd name="T10" fmla="*/ 1 w 3"/>
                  <a:gd name="T11" fmla="*/ 0 h 15"/>
                  <a:gd name="T12" fmla="*/ 0 w 3"/>
                  <a:gd name="T13" fmla="*/ 4 h 15"/>
                  <a:gd name="T14" fmla="*/ 1 w 3"/>
                  <a:gd name="T15" fmla="*/ 11 h 15"/>
                  <a:gd name="T16" fmla="*/ 1 w 3"/>
                  <a:gd name="T17" fmla="*/ 11 h 15"/>
                  <a:gd name="T18" fmla="*/ 0 w 3"/>
                  <a:gd name="T19" fmla="*/ 4 h 15"/>
                  <a:gd name="T20" fmla="*/ 1 w 3"/>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5">
                    <a:moveTo>
                      <a:pt x="1" y="11"/>
                    </a:moveTo>
                    <a:cubicBezTo>
                      <a:pt x="1" y="11"/>
                      <a:pt x="1" y="11"/>
                      <a:pt x="1" y="11"/>
                    </a:cubicBezTo>
                    <a:cubicBezTo>
                      <a:pt x="2" y="12"/>
                      <a:pt x="2" y="13"/>
                      <a:pt x="3" y="15"/>
                    </a:cubicBezTo>
                    <a:cubicBezTo>
                      <a:pt x="2" y="13"/>
                      <a:pt x="2" y="12"/>
                      <a:pt x="1" y="11"/>
                    </a:cubicBezTo>
                    <a:moveTo>
                      <a:pt x="1" y="0"/>
                    </a:moveTo>
                    <a:cubicBezTo>
                      <a:pt x="1" y="0"/>
                      <a:pt x="1" y="0"/>
                      <a:pt x="1" y="0"/>
                    </a:cubicBezTo>
                    <a:cubicBezTo>
                      <a:pt x="0" y="2"/>
                      <a:pt x="0" y="3"/>
                      <a:pt x="0" y="4"/>
                    </a:cubicBezTo>
                    <a:cubicBezTo>
                      <a:pt x="0" y="7"/>
                      <a:pt x="0" y="9"/>
                      <a:pt x="1" y="11"/>
                    </a:cubicBezTo>
                    <a:cubicBezTo>
                      <a:pt x="1" y="11"/>
                      <a:pt x="1" y="11"/>
                      <a:pt x="1" y="11"/>
                    </a:cubicBezTo>
                    <a:cubicBezTo>
                      <a:pt x="0" y="9"/>
                      <a:pt x="0" y="7"/>
                      <a:pt x="0" y="4"/>
                    </a:cubicBezTo>
                    <a:cubicBezTo>
                      <a:pt x="0" y="3"/>
                      <a:pt x="0" y="2"/>
                      <a:pt x="1" y="0"/>
                    </a:cubicBezTo>
                  </a:path>
                </a:pathLst>
              </a:custGeom>
              <a:solidFill>
                <a:srgbClr val="9CC5C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7" name="íŝliďé"/>
              <p:cNvSpPr/>
              <p:nvPr/>
            </p:nvSpPr>
            <p:spPr bwMode="auto">
              <a:xfrm>
                <a:off x="6605588" y="5557838"/>
                <a:ext cx="3175" cy="3175"/>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0" y="1"/>
                    </a:cubicBezTo>
                    <a:cubicBezTo>
                      <a:pt x="0" y="1"/>
                      <a:pt x="0" y="1"/>
                      <a:pt x="0" y="1"/>
                    </a:cubicBezTo>
                    <a:cubicBezTo>
                      <a:pt x="1" y="1"/>
                      <a:pt x="1" y="1"/>
                      <a:pt x="1" y="0"/>
                    </a:cubicBezTo>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8" name="ïSļïḍê"/>
              <p:cNvSpPr/>
              <p:nvPr/>
            </p:nvSpPr>
            <p:spPr bwMode="auto">
              <a:xfrm>
                <a:off x="6599238" y="5519738"/>
                <a:ext cx="200025" cy="88900"/>
              </a:xfrm>
              <a:custGeom>
                <a:avLst/>
                <a:gdLst>
                  <a:gd name="T0" fmla="*/ 0 w 65"/>
                  <a:gd name="T1" fmla="*/ 28 h 29"/>
                  <a:gd name="T2" fmla="*/ 0 w 65"/>
                  <a:gd name="T3" fmla="*/ 29 h 29"/>
                  <a:gd name="T4" fmla="*/ 0 w 65"/>
                  <a:gd name="T5" fmla="*/ 29 h 29"/>
                  <a:gd name="T6" fmla="*/ 0 w 65"/>
                  <a:gd name="T7" fmla="*/ 28 h 29"/>
                  <a:gd name="T8" fmla="*/ 40 w 65"/>
                  <a:gd name="T9" fmla="*/ 0 h 29"/>
                  <a:gd name="T10" fmla="*/ 2 w 65"/>
                  <a:gd name="T11" fmla="*/ 13 h 29"/>
                  <a:gd name="T12" fmla="*/ 0 w 65"/>
                  <a:gd name="T13" fmla="*/ 18 h 29"/>
                  <a:gd name="T14" fmla="*/ 36 w 65"/>
                  <a:gd name="T15" fmla="*/ 9 h 29"/>
                  <a:gd name="T16" fmla="*/ 37 w 65"/>
                  <a:gd name="T17" fmla="*/ 9 h 29"/>
                  <a:gd name="T18" fmla="*/ 65 w 65"/>
                  <a:gd name="T19" fmla="*/ 4 h 29"/>
                  <a:gd name="T20" fmla="*/ 63 w 65"/>
                  <a:gd name="T21" fmla="*/ 3 h 29"/>
                  <a:gd name="T22" fmla="*/ 60 w 65"/>
                  <a:gd name="T23" fmla="*/ 2 h 29"/>
                  <a:gd name="T24" fmla="*/ 42 w 65"/>
                  <a:gd name="T25" fmla="*/ 0 h 29"/>
                  <a:gd name="T26" fmla="*/ 40 w 65"/>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29">
                    <a:moveTo>
                      <a:pt x="0" y="28"/>
                    </a:moveTo>
                    <a:cubicBezTo>
                      <a:pt x="0" y="28"/>
                      <a:pt x="0" y="29"/>
                      <a:pt x="0" y="29"/>
                    </a:cubicBezTo>
                    <a:cubicBezTo>
                      <a:pt x="0" y="29"/>
                      <a:pt x="0" y="29"/>
                      <a:pt x="0" y="29"/>
                    </a:cubicBezTo>
                    <a:cubicBezTo>
                      <a:pt x="0" y="29"/>
                      <a:pt x="0" y="28"/>
                      <a:pt x="0" y="28"/>
                    </a:cubicBezTo>
                    <a:moveTo>
                      <a:pt x="40" y="0"/>
                    </a:moveTo>
                    <a:cubicBezTo>
                      <a:pt x="19" y="0"/>
                      <a:pt x="8" y="7"/>
                      <a:pt x="2" y="13"/>
                    </a:cubicBezTo>
                    <a:cubicBezTo>
                      <a:pt x="1" y="15"/>
                      <a:pt x="0" y="16"/>
                      <a:pt x="0" y="18"/>
                    </a:cubicBezTo>
                    <a:cubicBezTo>
                      <a:pt x="9" y="12"/>
                      <a:pt x="21" y="9"/>
                      <a:pt x="36" y="9"/>
                    </a:cubicBezTo>
                    <a:cubicBezTo>
                      <a:pt x="36" y="9"/>
                      <a:pt x="36" y="9"/>
                      <a:pt x="37" y="9"/>
                    </a:cubicBezTo>
                    <a:cubicBezTo>
                      <a:pt x="44" y="6"/>
                      <a:pt x="54" y="4"/>
                      <a:pt x="65" y="4"/>
                    </a:cubicBezTo>
                    <a:cubicBezTo>
                      <a:pt x="64" y="4"/>
                      <a:pt x="64" y="3"/>
                      <a:pt x="63" y="3"/>
                    </a:cubicBezTo>
                    <a:cubicBezTo>
                      <a:pt x="62" y="3"/>
                      <a:pt x="61" y="3"/>
                      <a:pt x="60" y="2"/>
                    </a:cubicBezTo>
                    <a:cubicBezTo>
                      <a:pt x="55" y="1"/>
                      <a:pt x="50" y="0"/>
                      <a:pt x="42" y="0"/>
                    </a:cubicBezTo>
                    <a:cubicBezTo>
                      <a:pt x="42" y="0"/>
                      <a:pt x="41" y="0"/>
                      <a:pt x="4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9" name="ïSḷidê"/>
              <p:cNvSpPr/>
              <p:nvPr/>
            </p:nvSpPr>
            <p:spPr bwMode="auto">
              <a:xfrm>
                <a:off x="6596063" y="5548313"/>
                <a:ext cx="117475" cy="88900"/>
              </a:xfrm>
              <a:custGeom>
                <a:avLst/>
                <a:gdLst>
                  <a:gd name="T0" fmla="*/ 37 w 38"/>
                  <a:gd name="T1" fmla="*/ 0 h 29"/>
                  <a:gd name="T2" fmla="*/ 1 w 38"/>
                  <a:gd name="T3" fmla="*/ 9 h 29"/>
                  <a:gd name="T4" fmla="*/ 0 w 38"/>
                  <a:gd name="T5" fmla="*/ 13 h 29"/>
                  <a:gd name="T6" fmla="*/ 1 w 38"/>
                  <a:gd name="T7" fmla="*/ 20 h 29"/>
                  <a:gd name="T8" fmla="*/ 1 w 38"/>
                  <a:gd name="T9" fmla="*/ 19 h 29"/>
                  <a:gd name="T10" fmla="*/ 1 w 38"/>
                  <a:gd name="T11" fmla="*/ 20 h 29"/>
                  <a:gd name="T12" fmla="*/ 3 w 38"/>
                  <a:gd name="T13" fmla="*/ 24 h 29"/>
                  <a:gd name="T14" fmla="*/ 8 w 38"/>
                  <a:gd name="T15" fmla="*/ 29 h 29"/>
                  <a:gd name="T16" fmla="*/ 9 w 38"/>
                  <a:gd name="T17" fmla="*/ 27 h 29"/>
                  <a:gd name="T18" fmla="*/ 2 w 38"/>
                  <a:gd name="T19" fmla="*/ 14 h 29"/>
                  <a:gd name="T20" fmla="*/ 2 w 38"/>
                  <a:gd name="T21" fmla="*/ 12 h 29"/>
                  <a:gd name="T22" fmla="*/ 10 w 38"/>
                  <a:gd name="T23" fmla="*/ 25 h 29"/>
                  <a:gd name="T24" fmla="*/ 38 w 38"/>
                  <a:gd name="T25" fmla="*/ 0 h 29"/>
                  <a:gd name="T26" fmla="*/ 37 w 38"/>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9">
                    <a:moveTo>
                      <a:pt x="37" y="0"/>
                    </a:moveTo>
                    <a:cubicBezTo>
                      <a:pt x="22" y="0"/>
                      <a:pt x="10" y="3"/>
                      <a:pt x="1" y="9"/>
                    </a:cubicBezTo>
                    <a:cubicBezTo>
                      <a:pt x="0" y="11"/>
                      <a:pt x="0" y="12"/>
                      <a:pt x="0" y="13"/>
                    </a:cubicBezTo>
                    <a:cubicBezTo>
                      <a:pt x="0" y="16"/>
                      <a:pt x="0" y="18"/>
                      <a:pt x="1" y="20"/>
                    </a:cubicBezTo>
                    <a:cubicBezTo>
                      <a:pt x="1" y="20"/>
                      <a:pt x="1" y="19"/>
                      <a:pt x="1" y="19"/>
                    </a:cubicBezTo>
                    <a:cubicBezTo>
                      <a:pt x="1" y="19"/>
                      <a:pt x="1" y="20"/>
                      <a:pt x="1" y="20"/>
                    </a:cubicBezTo>
                    <a:cubicBezTo>
                      <a:pt x="2" y="21"/>
                      <a:pt x="2" y="22"/>
                      <a:pt x="3" y="24"/>
                    </a:cubicBezTo>
                    <a:cubicBezTo>
                      <a:pt x="5" y="25"/>
                      <a:pt x="6" y="27"/>
                      <a:pt x="8" y="29"/>
                    </a:cubicBezTo>
                    <a:cubicBezTo>
                      <a:pt x="8" y="28"/>
                      <a:pt x="9" y="27"/>
                      <a:pt x="9" y="27"/>
                    </a:cubicBezTo>
                    <a:cubicBezTo>
                      <a:pt x="4" y="23"/>
                      <a:pt x="2" y="18"/>
                      <a:pt x="2" y="14"/>
                    </a:cubicBezTo>
                    <a:cubicBezTo>
                      <a:pt x="2" y="13"/>
                      <a:pt x="2" y="13"/>
                      <a:pt x="2" y="12"/>
                    </a:cubicBezTo>
                    <a:cubicBezTo>
                      <a:pt x="3" y="17"/>
                      <a:pt x="5" y="21"/>
                      <a:pt x="10" y="25"/>
                    </a:cubicBezTo>
                    <a:cubicBezTo>
                      <a:pt x="13" y="16"/>
                      <a:pt x="21" y="6"/>
                      <a:pt x="38" y="0"/>
                    </a:cubicBezTo>
                    <a:cubicBezTo>
                      <a:pt x="37" y="0"/>
                      <a:pt x="37" y="0"/>
                      <a:pt x="37" y="0"/>
                    </a:cubicBezTo>
                  </a:path>
                </a:pathLst>
              </a:custGeom>
              <a:solidFill>
                <a:srgbClr val="B0D1D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0" name="ïşḷîďè"/>
              <p:cNvSpPr/>
              <p:nvPr/>
            </p:nvSpPr>
            <p:spPr bwMode="auto">
              <a:xfrm>
                <a:off x="6605588" y="5516563"/>
                <a:ext cx="177800" cy="44450"/>
              </a:xfrm>
              <a:custGeom>
                <a:avLst/>
                <a:gdLst>
                  <a:gd name="T0" fmla="*/ 38 w 58"/>
                  <a:gd name="T1" fmla="*/ 0 h 14"/>
                  <a:gd name="T2" fmla="*/ 1 w 58"/>
                  <a:gd name="T3" fmla="*/ 13 h 14"/>
                  <a:gd name="T4" fmla="*/ 0 w 58"/>
                  <a:gd name="T5" fmla="*/ 14 h 14"/>
                  <a:gd name="T6" fmla="*/ 38 w 58"/>
                  <a:gd name="T7" fmla="*/ 1 h 14"/>
                  <a:gd name="T8" fmla="*/ 40 w 58"/>
                  <a:gd name="T9" fmla="*/ 1 h 14"/>
                  <a:gd name="T10" fmla="*/ 58 w 58"/>
                  <a:gd name="T11" fmla="*/ 3 h 14"/>
                  <a:gd name="T12" fmla="*/ 40 w 58"/>
                  <a:gd name="T13" fmla="*/ 0 h 14"/>
                  <a:gd name="T14" fmla="*/ 38 w 58"/>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4">
                    <a:moveTo>
                      <a:pt x="38" y="0"/>
                    </a:moveTo>
                    <a:cubicBezTo>
                      <a:pt x="22" y="0"/>
                      <a:pt x="8" y="6"/>
                      <a:pt x="1" y="13"/>
                    </a:cubicBezTo>
                    <a:cubicBezTo>
                      <a:pt x="1" y="14"/>
                      <a:pt x="1" y="14"/>
                      <a:pt x="0" y="14"/>
                    </a:cubicBezTo>
                    <a:cubicBezTo>
                      <a:pt x="6" y="8"/>
                      <a:pt x="17" y="1"/>
                      <a:pt x="38" y="1"/>
                    </a:cubicBezTo>
                    <a:cubicBezTo>
                      <a:pt x="39" y="1"/>
                      <a:pt x="40" y="1"/>
                      <a:pt x="40" y="1"/>
                    </a:cubicBezTo>
                    <a:cubicBezTo>
                      <a:pt x="48" y="1"/>
                      <a:pt x="53" y="2"/>
                      <a:pt x="58" y="3"/>
                    </a:cubicBezTo>
                    <a:cubicBezTo>
                      <a:pt x="53" y="2"/>
                      <a:pt x="47" y="1"/>
                      <a:pt x="40" y="0"/>
                    </a:cubicBezTo>
                    <a:cubicBezTo>
                      <a:pt x="39" y="0"/>
                      <a:pt x="38" y="0"/>
                      <a:pt x="38" y="0"/>
                    </a:cubicBezTo>
                  </a:path>
                </a:pathLst>
              </a:custGeom>
              <a:solidFill>
                <a:srgbClr val="E8E8E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1" name="îŝļiḍe"/>
              <p:cNvSpPr/>
              <p:nvPr/>
            </p:nvSpPr>
            <p:spPr bwMode="auto">
              <a:xfrm>
                <a:off x="6835776" y="5591176"/>
                <a:ext cx="12700" cy="33338"/>
              </a:xfrm>
              <a:custGeom>
                <a:avLst/>
                <a:gdLst>
                  <a:gd name="T0" fmla="*/ 0 w 4"/>
                  <a:gd name="T1" fmla="*/ 9 h 11"/>
                  <a:gd name="T2" fmla="*/ 0 w 4"/>
                  <a:gd name="T3" fmla="*/ 9 h 11"/>
                  <a:gd name="T4" fmla="*/ 1 w 4"/>
                  <a:gd name="T5" fmla="*/ 11 h 11"/>
                  <a:gd name="T6" fmla="*/ 1 w 4"/>
                  <a:gd name="T7" fmla="*/ 10 h 11"/>
                  <a:gd name="T8" fmla="*/ 0 w 4"/>
                  <a:gd name="T9" fmla="*/ 9 h 11"/>
                  <a:gd name="T10" fmla="*/ 4 w 4"/>
                  <a:gd name="T11" fmla="*/ 0 h 11"/>
                  <a:gd name="T12" fmla="*/ 4 w 4"/>
                  <a:gd name="T13" fmla="*/ 1 h 11"/>
                  <a:gd name="T14" fmla="*/ 4 w 4"/>
                  <a:gd name="T15" fmla="*/ 2 h 11"/>
                  <a:gd name="T16" fmla="*/ 4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9"/>
                    </a:moveTo>
                    <a:cubicBezTo>
                      <a:pt x="0" y="9"/>
                      <a:pt x="0" y="9"/>
                      <a:pt x="0" y="9"/>
                    </a:cubicBezTo>
                    <a:cubicBezTo>
                      <a:pt x="0" y="10"/>
                      <a:pt x="0" y="11"/>
                      <a:pt x="1" y="11"/>
                    </a:cubicBezTo>
                    <a:cubicBezTo>
                      <a:pt x="1" y="11"/>
                      <a:pt x="1" y="11"/>
                      <a:pt x="1" y="10"/>
                    </a:cubicBezTo>
                    <a:cubicBezTo>
                      <a:pt x="1" y="10"/>
                      <a:pt x="1" y="9"/>
                      <a:pt x="0" y="9"/>
                    </a:cubicBezTo>
                    <a:moveTo>
                      <a:pt x="4" y="0"/>
                    </a:moveTo>
                    <a:cubicBezTo>
                      <a:pt x="4" y="1"/>
                      <a:pt x="4" y="1"/>
                      <a:pt x="4" y="1"/>
                    </a:cubicBezTo>
                    <a:cubicBezTo>
                      <a:pt x="4" y="1"/>
                      <a:pt x="4" y="2"/>
                      <a:pt x="4" y="2"/>
                    </a:cubicBezTo>
                    <a:cubicBezTo>
                      <a:pt x="4" y="1"/>
                      <a:pt x="4" y="1"/>
                      <a:pt x="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2" name="ï$1ïḍè"/>
              <p:cNvSpPr/>
              <p:nvPr/>
            </p:nvSpPr>
            <p:spPr bwMode="auto">
              <a:xfrm>
                <a:off x="6623051" y="5594351"/>
                <a:ext cx="225425" cy="69850"/>
              </a:xfrm>
              <a:custGeom>
                <a:avLst/>
                <a:gdLst>
                  <a:gd name="T0" fmla="*/ 69 w 73"/>
                  <a:gd name="T1" fmla="*/ 8 h 23"/>
                  <a:gd name="T2" fmla="*/ 35 w 73"/>
                  <a:gd name="T3" fmla="*/ 20 h 23"/>
                  <a:gd name="T4" fmla="*/ 33 w 73"/>
                  <a:gd name="T5" fmla="*/ 20 h 23"/>
                  <a:gd name="T6" fmla="*/ 1 w 73"/>
                  <a:gd name="T7" fmla="*/ 10 h 23"/>
                  <a:gd name="T8" fmla="*/ 0 w 73"/>
                  <a:gd name="T9" fmla="*/ 12 h 23"/>
                  <a:gd name="T10" fmla="*/ 33 w 73"/>
                  <a:gd name="T11" fmla="*/ 23 h 23"/>
                  <a:gd name="T12" fmla="*/ 35 w 73"/>
                  <a:gd name="T13" fmla="*/ 23 h 23"/>
                  <a:gd name="T14" fmla="*/ 70 w 73"/>
                  <a:gd name="T15" fmla="*/ 10 h 23"/>
                  <a:gd name="T16" fmla="*/ 69 w 73"/>
                  <a:gd name="T17" fmla="*/ 8 h 23"/>
                  <a:gd name="T18" fmla="*/ 73 w 73"/>
                  <a:gd name="T19" fmla="*/ 0 h 23"/>
                  <a:gd name="T20" fmla="*/ 69 w 73"/>
                  <a:gd name="T21" fmla="*/ 8 h 23"/>
                  <a:gd name="T22" fmla="*/ 70 w 73"/>
                  <a:gd name="T23" fmla="*/ 9 h 23"/>
                  <a:gd name="T24" fmla="*/ 73 w 73"/>
                  <a:gd name="T25" fmla="*/ 1 h 23"/>
                  <a:gd name="T26" fmla="*/ 73 w 73"/>
                  <a:gd name="T27" fmla="*/ 1 h 23"/>
                  <a:gd name="T28" fmla="*/ 73 w 7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23">
                    <a:moveTo>
                      <a:pt x="69" y="8"/>
                    </a:moveTo>
                    <a:cubicBezTo>
                      <a:pt x="62" y="15"/>
                      <a:pt x="49" y="20"/>
                      <a:pt x="35" y="20"/>
                    </a:cubicBezTo>
                    <a:cubicBezTo>
                      <a:pt x="34" y="20"/>
                      <a:pt x="33" y="20"/>
                      <a:pt x="33" y="20"/>
                    </a:cubicBezTo>
                    <a:cubicBezTo>
                      <a:pt x="19" y="20"/>
                      <a:pt x="8" y="15"/>
                      <a:pt x="1" y="10"/>
                    </a:cubicBezTo>
                    <a:cubicBezTo>
                      <a:pt x="0" y="10"/>
                      <a:pt x="0" y="11"/>
                      <a:pt x="0" y="12"/>
                    </a:cubicBezTo>
                    <a:cubicBezTo>
                      <a:pt x="7" y="18"/>
                      <a:pt x="19" y="22"/>
                      <a:pt x="33" y="23"/>
                    </a:cubicBezTo>
                    <a:cubicBezTo>
                      <a:pt x="33" y="23"/>
                      <a:pt x="34" y="23"/>
                      <a:pt x="35" y="23"/>
                    </a:cubicBezTo>
                    <a:cubicBezTo>
                      <a:pt x="50" y="23"/>
                      <a:pt x="63" y="18"/>
                      <a:pt x="70" y="10"/>
                    </a:cubicBezTo>
                    <a:cubicBezTo>
                      <a:pt x="69" y="10"/>
                      <a:pt x="69" y="9"/>
                      <a:pt x="69" y="8"/>
                    </a:cubicBezTo>
                    <a:moveTo>
                      <a:pt x="73" y="0"/>
                    </a:moveTo>
                    <a:cubicBezTo>
                      <a:pt x="73" y="3"/>
                      <a:pt x="71" y="5"/>
                      <a:pt x="69" y="8"/>
                    </a:cubicBezTo>
                    <a:cubicBezTo>
                      <a:pt x="70" y="8"/>
                      <a:pt x="70" y="9"/>
                      <a:pt x="70" y="9"/>
                    </a:cubicBezTo>
                    <a:cubicBezTo>
                      <a:pt x="72" y="7"/>
                      <a:pt x="73" y="4"/>
                      <a:pt x="73" y="1"/>
                    </a:cubicBezTo>
                    <a:cubicBezTo>
                      <a:pt x="73" y="1"/>
                      <a:pt x="73" y="1"/>
                      <a:pt x="73" y="1"/>
                    </a:cubicBezTo>
                    <a:cubicBezTo>
                      <a:pt x="73" y="1"/>
                      <a:pt x="73" y="0"/>
                      <a:pt x="73" y="0"/>
                    </a:cubicBezTo>
                  </a:path>
                </a:pathLst>
              </a:custGeom>
              <a:solidFill>
                <a:srgbClr val="C4DCD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3" name="iṩḻîḑe"/>
              <p:cNvSpPr/>
              <p:nvPr/>
            </p:nvSpPr>
            <p:spPr bwMode="auto">
              <a:xfrm>
                <a:off x="6602413" y="5584826"/>
                <a:ext cx="23813" cy="46038"/>
              </a:xfrm>
              <a:custGeom>
                <a:avLst/>
                <a:gdLst>
                  <a:gd name="T0" fmla="*/ 0 w 8"/>
                  <a:gd name="T1" fmla="*/ 0 h 15"/>
                  <a:gd name="T2" fmla="*/ 0 w 8"/>
                  <a:gd name="T3" fmla="*/ 2 h 15"/>
                  <a:gd name="T4" fmla="*/ 7 w 8"/>
                  <a:gd name="T5" fmla="*/ 15 h 15"/>
                  <a:gd name="T6" fmla="*/ 8 w 8"/>
                  <a:gd name="T7" fmla="*/ 13 h 15"/>
                  <a:gd name="T8" fmla="*/ 0 w 8"/>
                  <a:gd name="T9" fmla="*/ 0 h 15"/>
                </a:gdLst>
                <a:ahLst/>
                <a:cxnLst>
                  <a:cxn ang="0">
                    <a:pos x="T0" y="T1"/>
                  </a:cxn>
                  <a:cxn ang="0">
                    <a:pos x="T2" y="T3"/>
                  </a:cxn>
                  <a:cxn ang="0">
                    <a:pos x="T4" y="T5"/>
                  </a:cxn>
                  <a:cxn ang="0">
                    <a:pos x="T6" y="T7"/>
                  </a:cxn>
                  <a:cxn ang="0">
                    <a:pos x="T8" y="T9"/>
                  </a:cxn>
                </a:cxnLst>
                <a:rect l="0" t="0" r="r" b="b"/>
                <a:pathLst>
                  <a:path w="8" h="15">
                    <a:moveTo>
                      <a:pt x="0" y="0"/>
                    </a:moveTo>
                    <a:cubicBezTo>
                      <a:pt x="0" y="1"/>
                      <a:pt x="0" y="1"/>
                      <a:pt x="0" y="2"/>
                    </a:cubicBezTo>
                    <a:cubicBezTo>
                      <a:pt x="0" y="6"/>
                      <a:pt x="2" y="11"/>
                      <a:pt x="7" y="15"/>
                    </a:cubicBezTo>
                    <a:cubicBezTo>
                      <a:pt x="7" y="14"/>
                      <a:pt x="7" y="13"/>
                      <a:pt x="8" y="13"/>
                    </a:cubicBezTo>
                    <a:cubicBezTo>
                      <a:pt x="3" y="9"/>
                      <a:pt x="1" y="5"/>
                      <a:pt x="0" y="0"/>
                    </a:cubicBezTo>
                  </a:path>
                </a:pathLst>
              </a:custGeom>
              <a:solidFill>
                <a:srgbClr val="CFE4E4"/>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4" name="íSḷîḓe"/>
              <p:cNvSpPr/>
              <p:nvPr/>
            </p:nvSpPr>
            <p:spPr bwMode="auto">
              <a:xfrm>
                <a:off x="6399213" y="2092326"/>
                <a:ext cx="452438" cy="660400"/>
              </a:xfrm>
              <a:custGeom>
                <a:avLst/>
                <a:gdLst>
                  <a:gd name="T0" fmla="*/ 147 w 147"/>
                  <a:gd name="T1" fmla="*/ 13 h 215"/>
                  <a:gd name="T2" fmla="*/ 147 w 147"/>
                  <a:gd name="T3" fmla="*/ 132 h 215"/>
                  <a:gd name="T4" fmla="*/ 142 w 147"/>
                  <a:gd name="T5" fmla="*/ 140 h 215"/>
                  <a:gd name="T6" fmla="*/ 142 w 147"/>
                  <a:gd name="T7" fmla="*/ 141 h 215"/>
                  <a:gd name="T8" fmla="*/ 103 w 147"/>
                  <a:gd name="T9" fmla="*/ 165 h 215"/>
                  <a:gd name="T10" fmla="*/ 23 w 147"/>
                  <a:gd name="T11" fmla="*/ 214 h 215"/>
                  <a:gd name="T12" fmla="*/ 18 w 147"/>
                  <a:gd name="T13" fmla="*/ 214 h 215"/>
                  <a:gd name="T14" fmla="*/ 3 w 147"/>
                  <a:gd name="T15" fmla="*/ 204 h 215"/>
                  <a:gd name="T16" fmla="*/ 0 w 147"/>
                  <a:gd name="T17" fmla="*/ 200 h 215"/>
                  <a:gd name="T18" fmla="*/ 0 w 147"/>
                  <a:gd name="T19" fmla="*/ 85 h 215"/>
                  <a:gd name="T20" fmla="*/ 7 w 147"/>
                  <a:gd name="T21" fmla="*/ 74 h 215"/>
                  <a:gd name="T22" fmla="*/ 125 w 147"/>
                  <a:gd name="T23" fmla="*/ 1 h 215"/>
                  <a:gd name="T24" fmla="*/ 130 w 147"/>
                  <a:gd name="T25" fmla="*/ 1 h 215"/>
                  <a:gd name="T26" fmla="*/ 145 w 147"/>
                  <a:gd name="T27" fmla="*/ 10 h 215"/>
                  <a:gd name="T28" fmla="*/ 145 w 147"/>
                  <a:gd name="T29" fmla="*/ 10 h 215"/>
                  <a:gd name="T30" fmla="*/ 147 w 147"/>
                  <a:gd name="T3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15">
                    <a:moveTo>
                      <a:pt x="147" y="13"/>
                    </a:moveTo>
                    <a:cubicBezTo>
                      <a:pt x="147" y="132"/>
                      <a:pt x="147" y="132"/>
                      <a:pt x="147" y="132"/>
                    </a:cubicBezTo>
                    <a:cubicBezTo>
                      <a:pt x="147" y="135"/>
                      <a:pt x="145" y="138"/>
                      <a:pt x="142" y="140"/>
                    </a:cubicBezTo>
                    <a:cubicBezTo>
                      <a:pt x="142" y="141"/>
                      <a:pt x="142" y="141"/>
                      <a:pt x="142" y="141"/>
                    </a:cubicBezTo>
                    <a:cubicBezTo>
                      <a:pt x="103" y="165"/>
                      <a:pt x="103" y="165"/>
                      <a:pt x="103" y="165"/>
                    </a:cubicBezTo>
                    <a:cubicBezTo>
                      <a:pt x="23" y="214"/>
                      <a:pt x="23" y="214"/>
                      <a:pt x="23" y="214"/>
                    </a:cubicBezTo>
                    <a:cubicBezTo>
                      <a:pt x="21" y="215"/>
                      <a:pt x="20" y="215"/>
                      <a:pt x="18" y="214"/>
                    </a:cubicBezTo>
                    <a:cubicBezTo>
                      <a:pt x="3" y="204"/>
                      <a:pt x="3" y="204"/>
                      <a:pt x="3" y="204"/>
                    </a:cubicBezTo>
                    <a:cubicBezTo>
                      <a:pt x="1" y="204"/>
                      <a:pt x="0" y="202"/>
                      <a:pt x="0" y="200"/>
                    </a:cubicBezTo>
                    <a:cubicBezTo>
                      <a:pt x="0" y="85"/>
                      <a:pt x="0" y="85"/>
                      <a:pt x="0" y="85"/>
                    </a:cubicBezTo>
                    <a:cubicBezTo>
                      <a:pt x="0" y="81"/>
                      <a:pt x="3" y="76"/>
                      <a:pt x="7" y="74"/>
                    </a:cubicBezTo>
                    <a:cubicBezTo>
                      <a:pt x="125" y="1"/>
                      <a:pt x="125" y="1"/>
                      <a:pt x="125" y="1"/>
                    </a:cubicBezTo>
                    <a:cubicBezTo>
                      <a:pt x="126" y="0"/>
                      <a:pt x="128" y="0"/>
                      <a:pt x="130" y="1"/>
                    </a:cubicBezTo>
                    <a:cubicBezTo>
                      <a:pt x="145" y="10"/>
                      <a:pt x="145" y="10"/>
                      <a:pt x="145" y="10"/>
                    </a:cubicBezTo>
                    <a:cubicBezTo>
                      <a:pt x="145" y="10"/>
                      <a:pt x="145" y="10"/>
                      <a:pt x="145" y="10"/>
                    </a:cubicBezTo>
                    <a:cubicBezTo>
                      <a:pt x="146" y="11"/>
                      <a:pt x="147" y="12"/>
                      <a:pt x="147" y="13"/>
                    </a:cubicBezTo>
                    <a:close/>
                  </a:path>
                </a:pathLst>
              </a:custGeom>
              <a:solidFill>
                <a:srgbClr val="FFD05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 name="îṡľíḍe"/>
              <p:cNvSpPr/>
              <p:nvPr/>
            </p:nvSpPr>
            <p:spPr bwMode="auto">
              <a:xfrm>
                <a:off x="6451601" y="2122488"/>
                <a:ext cx="400050" cy="630238"/>
              </a:xfrm>
              <a:custGeom>
                <a:avLst/>
                <a:gdLst>
                  <a:gd name="T0" fmla="*/ 130 w 130"/>
                  <a:gd name="T1" fmla="*/ 3 h 205"/>
                  <a:gd name="T2" fmla="*/ 130 w 130"/>
                  <a:gd name="T3" fmla="*/ 122 h 205"/>
                  <a:gd name="T4" fmla="*/ 125 w 130"/>
                  <a:gd name="T5" fmla="*/ 130 h 205"/>
                  <a:gd name="T6" fmla="*/ 125 w 130"/>
                  <a:gd name="T7" fmla="*/ 131 h 205"/>
                  <a:gd name="T8" fmla="*/ 86 w 130"/>
                  <a:gd name="T9" fmla="*/ 155 h 205"/>
                  <a:gd name="T10" fmla="*/ 6 w 130"/>
                  <a:gd name="T11" fmla="*/ 204 h 205"/>
                  <a:gd name="T12" fmla="*/ 1 w 130"/>
                  <a:gd name="T13" fmla="*/ 204 h 205"/>
                  <a:gd name="T14" fmla="*/ 0 w 130"/>
                  <a:gd name="T15" fmla="*/ 201 h 205"/>
                  <a:gd name="T16" fmla="*/ 0 w 130"/>
                  <a:gd name="T17" fmla="*/ 85 h 205"/>
                  <a:gd name="T18" fmla="*/ 5 w 130"/>
                  <a:gd name="T19" fmla="*/ 74 h 205"/>
                  <a:gd name="T20" fmla="*/ 125 w 130"/>
                  <a:gd name="T21" fmla="*/ 0 h 205"/>
                  <a:gd name="T22" fmla="*/ 128 w 130"/>
                  <a:gd name="T23" fmla="*/ 0 h 205"/>
                  <a:gd name="T24" fmla="*/ 128 w 130"/>
                  <a:gd name="T25" fmla="*/ 0 h 205"/>
                  <a:gd name="T26" fmla="*/ 130 w 130"/>
                  <a:gd name="T27" fmla="*/ 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05">
                    <a:moveTo>
                      <a:pt x="130" y="3"/>
                    </a:moveTo>
                    <a:cubicBezTo>
                      <a:pt x="130" y="122"/>
                      <a:pt x="130" y="122"/>
                      <a:pt x="130" y="122"/>
                    </a:cubicBezTo>
                    <a:cubicBezTo>
                      <a:pt x="130" y="125"/>
                      <a:pt x="128" y="128"/>
                      <a:pt x="125" y="130"/>
                    </a:cubicBezTo>
                    <a:cubicBezTo>
                      <a:pt x="125" y="131"/>
                      <a:pt x="125" y="131"/>
                      <a:pt x="125" y="131"/>
                    </a:cubicBezTo>
                    <a:cubicBezTo>
                      <a:pt x="86" y="155"/>
                      <a:pt x="86" y="155"/>
                      <a:pt x="86" y="155"/>
                    </a:cubicBezTo>
                    <a:cubicBezTo>
                      <a:pt x="6" y="204"/>
                      <a:pt x="6" y="204"/>
                      <a:pt x="6" y="204"/>
                    </a:cubicBezTo>
                    <a:cubicBezTo>
                      <a:pt x="4" y="205"/>
                      <a:pt x="3" y="205"/>
                      <a:pt x="1" y="204"/>
                    </a:cubicBezTo>
                    <a:cubicBezTo>
                      <a:pt x="0" y="203"/>
                      <a:pt x="0" y="202"/>
                      <a:pt x="0" y="201"/>
                    </a:cubicBezTo>
                    <a:cubicBezTo>
                      <a:pt x="0" y="85"/>
                      <a:pt x="0" y="85"/>
                      <a:pt x="0" y="85"/>
                    </a:cubicBezTo>
                    <a:cubicBezTo>
                      <a:pt x="0" y="80"/>
                      <a:pt x="2" y="77"/>
                      <a:pt x="5" y="74"/>
                    </a:cubicBezTo>
                    <a:cubicBezTo>
                      <a:pt x="125" y="0"/>
                      <a:pt x="125" y="0"/>
                      <a:pt x="125" y="0"/>
                    </a:cubicBezTo>
                    <a:cubicBezTo>
                      <a:pt x="126" y="0"/>
                      <a:pt x="127" y="0"/>
                      <a:pt x="128" y="0"/>
                    </a:cubicBezTo>
                    <a:cubicBezTo>
                      <a:pt x="128" y="0"/>
                      <a:pt x="128" y="0"/>
                      <a:pt x="128" y="0"/>
                    </a:cubicBezTo>
                    <a:cubicBezTo>
                      <a:pt x="129" y="1"/>
                      <a:pt x="130" y="2"/>
                      <a:pt x="130" y="3"/>
                    </a:cubicBezTo>
                    <a:close/>
                  </a:path>
                </a:pathLst>
              </a:custGeom>
              <a:solidFill>
                <a:srgbClr val="FFDC7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 name="ïŝḻïḍe"/>
              <p:cNvSpPr/>
              <p:nvPr/>
            </p:nvSpPr>
            <p:spPr bwMode="auto">
              <a:xfrm>
                <a:off x="6559551" y="2355851"/>
                <a:ext cx="203200" cy="223838"/>
              </a:xfrm>
              <a:custGeom>
                <a:avLst/>
                <a:gdLst>
                  <a:gd name="T0" fmla="*/ 36 w 66"/>
                  <a:gd name="T1" fmla="*/ 1 h 73"/>
                  <a:gd name="T2" fmla="*/ 44 w 66"/>
                  <a:gd name="T3" fmla="*/ 13 h 73"/>
                  <a:gd name="T4" fmla="*/ 46 w 66"/>
                  <a:gd name="T5" fmla="*/ 14 h 73"/>
                  <a:gd name="T6" fmla="*/ 63 w 66"/>
                  <a:gd name="T7" fmla="*/ 7 h 73"/>
                  <a:gd name="T8" fmla="*/ 65 w 66"/>
                  <a:gd name="T9" fmla="*/ 10 h 73"/>
                  <a:gd name="T10" fmla="*/ 51 w 66"/>
                  <a:gd name="T11" fmla="*/ 31 h 73"/>
                  <a:gd name="T12" fmla="*/ 51 w 66"/>
                  <a:gd name="T13" fmla="*/ 32 h 73"/>
                  <a:gd name="T14" fmla="*/ 55 w 66"/>
                  <a:gd name="T15" fmla="*/ 51 h 73"/>
                  <a:gd name="T16" fmla="*/ 53 w 66"/>
                  <a:gd name="T17" fmla="*/ 53 h 73"/>
                  <a:gd name="T18" fmla="*/ 34 w 66"/>
                  <a:gd name="T19" fmla="*/ 53 h 73"/>
                  <a:gd name="T20" fmla="*/ 33 w 66"/>
                  <a:gd name="T21" fmla="*/ 54 h 73"/>
                  <a:gd name="T22" fmla="*/ 16 w 66"/>
                  <a:gd name="T23" fmla="*/ 71 h 73"/>
                  <a:gd name="T24" fmla="*/ 13 w 66"/>
                  <a:gd name="T25" fmla="*/ 70 h 73"/>
                  <a:gd name="T26" fmla="*/ 16 w 66"/>
                  <a:gd name="T27" fmla="*/ 51 h 73"/>
                  <a:gd name="T28" fmla="*/ 15 w 66"/>
                  <a:gd name="T29" fmla="*/ 49 h 73"/>
                  <a:gd name="T30" fmla="*/ 2 w 66"/>
                  <a:gd name="T31" fmla="*/ 43 h 73"/>
                  <a:gd name="T32" fmla="*/ 2 w 66"/>
                  <a:gd name="T33" fmla="*/ 40 h 73"/>
                  <a:gd name="T34" fmla="*/ 22 w 66"/>
                  <a:gd name="T35" fmla="*/ 26 h 73"/>
                  <a:gd name="T36" fmla="*/ 23 w 66"/>
                  <a:gd name="T37" fmla="*/ 25 h 73"/>
                  <a:gd name="T38" fmla="*/ 32 w 66"/>
                  <a:gd name="T39" fmla="*/ 2 h 73"/>
                  <a:gd name="T40" fmla="*/ 36 w 66"/>
                  <a:gd name="T4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73">
                    <a:moveTo>
                      <a:pt x="36" y="1"/>
                    </a:moveTo>
                    <a:cubicBezTo>
                      <a:pt x="44" y="13"/>
                      <a:pt x="44" y="13"/>
                      <a:pt x="44" y="13"/>
                    </a:cubicBezTo>
                    <a:cubicBezTo>
                      <a:pt x="44" y="14"/>
                      <a:pt x="45" y="14"/>
                      <a:pt x="46" y="14"/>
                    </a:cubicBezTo>
                    <a:cubicBezTo>
                      <a:pt x="63" y="7"/>
                      <a:pt x="63" y="7"/>
                      <a:pt x="63" y="7"/>
                    </a:cubicBezTo>
                    <a:cubicBezTo>
                      <a:pt x="65" y="7"/>
                      <a:pt x="66" y="8"/>
                      <a:pt x="65" y="10"/>
                    </a:cubicBezTo>
                    <a:cubicBezTo>
                      <a:pt x="51" y="31"/>
                      <a:pt x="51" y="31"/>
                      <a:pt x="51" y="31"/>
                    </a:cubicBezTo>
                    <a:cubicBezTo>
                      <a:pt x="51" y="31"/>
                      <a:pt x="51" y="31"/>
                      <a:pt x="51" y="32"/>
                    </a:cubicBezTo>
                    <a:cubicBezTo>
                      <a:pt x="55" y="51"/>
                      <a:pt x="55" y="51"/>
                      <a:pt x="55" y="51"/>
                    </a:cubicBezTo>
                    <a:cubicBezTo>
                      <a:pt x="55" y="52"/>
                      <a:pt x="54" y="53"/>
                      <a:pt x="53" y="53"/>
                    </a:cubicBezTo>
                    <a:cubicBezTo>
                      <a:pt x="34" y="53"/>
                      <a:pt x="34" y="53"/>
                      <a:pt x="34" y="53"/>
                    </a:cubicBezTo>
                    <a:cubicBezTo>
                      <a:pt x="34" y="53"/>
                      <a:pt x="33" y="53"/>
                      <a:pt x="33" y="54"/>
                    </a:cubicBezTo>
                    <a:cubicBezTo>
                      <a:pt x="16" y="71"/>
                      <a:pt x="16" y="71"/>
                      <a:pt x="16" y="71"/>
                    </a:cubicBezTo>
                    <a:cubicBezTo>
                      <a:pt x="15" y="73"/>
                      <a:pt x="13" y="72"/>
                      <a:pt x="13" y="70"/>
                    </a:cubicBezTo>
                    <a:cubicBezTo>
                      <a:pt x="16" y="51"/>
                      <a:pt x="16" y="51"/>
                      <a:pt x="16" y="51"/>
                    </a:cubicBezTo>
                    <a:cubicBezTo>
                      <a:pt x="16" y="50"/>
                      <a:pt x="16" y="49"/>
                      <a:pt x="15" y="49"/>
                    </a:cubicBezTo>
                    <a:cubicBezTo>
                      <a:pt x="2" y="43"/>
                      <a:pt x="2" y="43"/>
                      <a:pt x="2" y="43"/>
                    </a:cubicBezTo>
                    <a:cubicBezTo>
                      <a:pt x="1" y="43"/>
                      <a:pt x="0" y="41"/>
                      <a:pt x="2" y="40"/>
                    </a:cubicBezTo>
                    <a:cubicBezTo>
                      <a:pt x="22" y="26"/>
                      <a:pt x="22" y="26"/>
                      <a:pt x="22" y="26"/>
                    </a:cubicBezTo>
                    <a:cubicBezTo>
                      <a:pt x="23" y="25"/>
                      <a:pt x="23" y="25"/>
                      <a:pt x="23" y="25"/>
                    </a:cubicBezTo>
                    <a:cubicBezTo>
                      <a:pt x="32" y="2"/>
                      <a:pt x="32" y="2"/>
                      <a:pt x="32" y="2"/>
                    </a:cubicBezTo>
                    <a:cubicBezTo>
                      <a:pt x="33" y="0"/>
                      <a:pt x="35" y="0"/>
                      <a:pt x="3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7" name="iṧḷîde"/>
              <p:cNvSpPr/>
              <p:nvPr/>
            </p:nvSpPr>
            <p:spPr bwMode="auto">
              <a:xfrm>
                <a:off x="4846638" y="3589338"/>
                <a:ext cx="303213" cy="446088"/>
              </a:xfrm>
              <a:custGeom>
                <a:avLst/>
                <a:gdLst>
                  <a:gd name="T0" fmla="*/ 99 w 99"/>
                  <a:gd name="T1" fmla="*/ 8 h 145"/>
                  <a:gd name="T2" fmla="*/ 99 w 99"/>
                  <a:gd name="T3" fmla="*/ 89 h 145"/>
                  <a:gd name="T4" fmla="*/ 96 w 99"/>
                  <a:gd name="T5" fmla="*/ 94 h 145"/>
                  <a:gd name="T6" fmla="*/ 95 w 99"/>
                  <a:gd name="T7" fmla="*/ 94 h 145"/>
                  <a:gd name="T8" fmla="*/ 69 w 99"/>
                  <a:gd name="T9" fmla="*/ 111 h 145"/>
                  <a:gd name="T10" fmla="*/ 15 w 99"/>
                  <a:gd name="T11" fmla="*/ 144 h 145"/>
                  <a:gd name="T12" fmla="*/ 12 w 99"/>
                  <a:gd name="T13" fmla="*/ 144 h 145"/>
                  <a:gd name="T14" fmla="*/ 1 w 99"/>
                  <a:gd name="T15" fmla="*/ 138 h 145"/>
                  <a:gd name="T16" fmla="*/ 0 w 99"/>
                  <a:gd name="T17" fmla="*/ 135 h 145"/>
                  <a:gd name="T18" fmla="*/ 0 w 99"/>
                  <a:gd name="T19" fmla="*/ 57 h 145"/>
                  <a:gd name="T20" fmla="*/ 4 w 99"/>
                  <a:gd name="T21" fmla="*/ 50 h 145"/>
                  <a:gd name="T22" fmla="*/ 84 w 99"/>
                  <a:gd name="T23" fmla="*/ 0 h 145"/>
                  <a:gd name="T24" fmla="*/ 87 w 99"/>
                  <a:gd name="T25" fmla="*/ 0 h 145"/>
                  <a:gd name="T26" fmla="*/ 97 w 99"/>
                  <a:gd name="T27" fmla="*/ 7 h 145"/>
                  <a:gd name="T28" fmla="*/ 98 w 99"/>
                  <a:gd name="T29" fmla="*/ 7 h 145"/>
                  <a:gd name="T30" fmla="*/ 99 w 99"/>
                  <a:gd name="T31" fmla="*/ 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145">
                    <a:moveTo>
                      <a:pt x="99" y="8"/>
                    </a:moveTo>
                    <a:cubicBezTo>
                      <a:pt x="99" y="89"/>
                      <a:pt x="99" y="89"/>
                      <a:pt x="99" y="89"/>
                    </a:cubicBezTo>
                    <a:cubicBezTo>
                      <a:pt x="99" y="91"/>
                      <a:pt x="97" y="93"/>
                      <a:pt x="96" y="94"/>
                    </a:cubicBezTo>
                    <a:cubicBezTo>
                      <a:pt x="95" y="94"/>
                      <a:pt x="95" y="94"/>
                      <a:pt x="95" y="94"/>
                    </a:cubicBezTo>
                    <a:cubicBezTo>
                      <a:pt x="69" y="111"/>
                      <a:pt x="69" y="111"/>
                      <a:pt x="69" y="111"/>
                    </a:cubicBezTo>
                    <a:cubicBezTo>
                      <a:pt x="15" y="144"/>
                      <a:pt x="15" y="144"/>
                      <a:pt x="15" y="144"/>
                    </a:cubicBezTo>
                    <a:cubicBezTo>
                      <a:pt x="14" y="145"/>
                      <a:pt x="13" y="145"/>
                      <a:pt x="12" y="144"/>
                    </a:cubicBezTo>
                    <a:cubicBezTo>
                      <a:pt x="1" y="138"/>
                      <a:pt x="1" y="138"/>
                      <a:pt x="1" y="138"/>
                    </a:cubicBezTo>
                    <a:cubicBezTo>
                      <a:pt x="0" y="137"/>
                      <a:pt x="0" y="136"/>
                      <a:pt x="0" y="135"/>
                    </a:cubicBezTo>
                    <a:cubicBezTo>
                      <a:pt x="0" y="57"/>
                      <a:pt x="0" y="57"/>
                      <a:pt x="0" y="57"/>
                    </a:cubicBezTo>
                    <a:cubicBezTo>
                      <a:pt x="0" y="54"/>
                      <a:pt x="1" y="51"/>
                      <a:pt x="4" y="50"/>
                    </a:cubicBezTo>
                    <a:cubicBezTo>
                      <a:pt x="84" y="0"/>
                      <a:pt x="84" y="0"/>
                      <a:pt x="84" y="0"/>
                    </a:cubicBezTo>
                    <a:cubicBezTo>
                      <a:pt x="85" y="0"/>
                      <a:pt x="86" y="0"/>
                      <a:pt x="87" y="0"/>
                    </a:cubicBezTo>
                    <a:cubicBezTo>
                      <a:pt x="97" y="7"/>
                      <a:pt x="97" y="7"/>
                      <a:pt x="97" y="7"/>
                    </a:cubicBezTo>
                    <a:cubicBezTo>
                      <a:pt x="98" y="7"/>
                      <a:pt x="98" y="7"/>
                      <a:pt x="98" y="7"/>
                    </a:cubicBezTo>
                    <a:cubicBezTo>
                      <a:pt x="98" y="7"/>
                      <a:pt x="99" y="8"/>
                      <a:pt x="99" y="8"/>
                    </a:cubicBezTo>
                    <a:close/>
                  </a:path>
                </a:pathLst>
              </a:custGeom>
              <a:solidFill>
                <a:srgbClr val="73AAE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8" name="ïsļíďé"/>
              <p:cNvSpPr/>
              <p:nvPr/>
            </p:nvSpPr>
            <p:spPr bwMode="auto">
              <a:xfrm>
                <a:off x="4879976" y="3608388"/>
                <a:ext cx="269875" cy="427038"/>
              </a:xfrm>
              <a:custGeom>
                <a:avLst/>
                <a:gdLst>
                  <a:gd name="T0" fmla="*/ 88 w 88"/>
                  <a:gd name="T1" fmla="*/ 2 h 139"/>
                  <a:gd name="T2" fmla="*/ 88 w 88"/>
                  <a:gd name="T3" fmla="*/ 83 h 139"/>
                  <a:gd name="T4" fmla="*/ 85 w 88"/>
                  <a:gd name="T5" fmla="*/ 88 h 139"/>
                  <a:gd name="T6" fmla="*/ 84 w 88"/>
                  <a:gd name="T7" fmla="*/ 88 h 139"/>
                  <a:gd name="T8" fmla="*/ 58 w 88"/>
                  <a:gd name="T9" fmla="*/ 105 h 139"/>
                  <a:gd name="T10" fmla="*/ 4 w 88"/>
                  <a:gd name="T11" fmla="*/ 138 h 139"/>
                  <a:gd name="T12" fmla="*/ 1 w 88"/>
                  <a:gd name="T13" fmla="*/ 138 h 139"/>
                  <a:gd name="T14" fmla="*/ 0 w 88"/>
                  <a:gd name="T15" fmla="*/ 136 h 139"/>
                  <a:gd name="T16" fmla="*/ 0 w 88"/>
                  <a:gd name="T17" fmla="*/ 58 h 139"/>
                  <a:gd name="T18" fmla="*/ 4 w 88"/>
                  <a:gd name="T19" fmla="*/ 51 h 139"/>
                  <a:gd name="T20" fmla="*/ 84 w 88"/>
                  <a:gd name="T21" fmla="*/ 1 h 139"/>
                  <a:gd name="T22" fmla="*/ 86 w 88"/>
                  <a:gd name="T23" fmla="*/ 1 h 139"/>
                  <a:gd name="T24" fmla="*/ 87 w 88"/>
                  <a:gd name="T25" fmla="*/ 1 h 139"/>
                  <a:gd name="T26" fmla="*/ 88 w 88"/>
                  <a:gd name="T27" fmla="*/ 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39">
                    <a:moveTo>
                      <a:pt x="88" y="2"/>
                    </a:moveTo>
                    <a:cubicBezTo>
                      <a:pt x="88" y="83"/>
                      <a:pt x="88" y="83"/>
                      <a:pt x="88" y="83"/>
                    </a:cubicBezTo>
                    <a:cubicBezTo>
                      <a:pt x="88" y="85"/>
                      <a:pt x="86" y="87"/>
                      <a:pt x="85" y="88"/>
                    </a:cubicBezTo>
                    <a:cubicBezTo>
                      <a:pt x="84" y="88"/>
                      <a:pt x="84" y="88"/>
                      <a:pt x="84" y="88"/>
                    </a:cubicBezTo>
                    <a:cubicBezTo>
                      <a:pt x="58" y="105"/>
                      <a:pt x="58" y="105"/>
                      <a:pt x="58" y="105"/>
                    </a:cubicBezTo>
                    <a:cubicBezTo>
                      <a:pt x="4" y="138"/>
                      <a:pt x="4" y="138"/>
                      <a:pt x="4" y="138"/>
                    </a:cubicBezTo>
                    <a:cubicBezTo>
                      <a:pt x="3" y="139"/>
                      <a:pt x="2" y="139"/>
                      <a:pt x="1" y="138"/>
                    </a:cubicBezTo>
                    <a:cubicBezTo>
                      <a:pt x="0" y="138"/>
                      <a:pt x="0" y="137"/>
                      <a:pt x="0" y="136"/>
                    </a:cubicBezTo>
                    <a:cubicBezTo>
                      <a:pt x="0" y="58"/>
                      <a:pt x="0" y="58"/>
                      <a:pt x="0" y="58"/>
                    </a:cubicBezTo>
                    <a:cubicBezTo>
                      <a:pt x="0" y="55"/>
                      <a:pt x="1" y="52"/>
                      <a:pt x="4" y="51"/>
                    </a:cubicBezTo>
                    <a:cubicBezTo>
                      <a:pt x="84" y="1"/>
                      <a:pt x="84" y="1"/>
                      <a:pt x="84" y="1"/>
                    </a:cubicBezTo>
                    <a:cubicBezTo>
                      <a:pt x="85" y="0"/>
                      <a:pt x="86" y="0"/>
                      <a:pt x="86" y="1"/>
                    </a:cubicBezTo>
                    <a:cubicBezTo>
                      <a:pt x="87" y="1"/>
                      <a:pt x="87" y="1"/>
                      <a:pt x="87" y="1"/>
                    </a:cubicBezTo>
                    <a:cubicBezTo>
                      <a:pt x="87" y="1"/>
                      <a:pt x="88" y="2"/>
                      <a:pt x="88" y="2"/>
                    </a:cubicBezTo>
                    <a:close/>
                  </a:path>
                </a:pathLst>
              </a:custGeom>
              <a:solidFill>
                <a:srgbClr val="ACD3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9" name="islïḋê"/>
              <p:cNvSpPr/>
              <p:nvPr/>
            </p:nvSpPr>
            <p:spPr bwMode="auto">
              <a:xfrm>
                <a:off x="4981576" y="3730626"/>
                <a:ext cx="69850" cy="92075"/>
              </a:xfrm>
              <a:custGeom>
                <a:avLst/>
                <a:gdLst>
                  <a:gd name="T0" fmla="*/ 23 w 23"/>
                  <a:gd name="T1" fmla="*/ 8 h 30"/>
                  <a:gd name="T2" fmla="*/ 12 w 23"/>
                  <a:gd name="T3" fmla="*/ 26 h 30"/>
                  <a:gd name="T4" fmla="*/ 0 w 23"/>
                  <a:gd name="T5" fmla="*/ 22 h 30"/>
                  <a:gd name="T6" fmla="*/ 12 w 23"/>
                  <a:gd name="T7" fmla="*/ 3 h 30"/>
                  <a:gd name="T8" fmla="*/ 23 w 23"/>
                  <a:gd name="T9" fmla="*/ 8 h 30"/>
                </a:gdLst>
                <a:ahLst/>
                <a:cxnLst>
                  <a:cxn ang="0">
                    <a:pos x="T0" y="T1"/>
                  </a:cxn>
                  <a:cxn ang="0">
                    <a:pos x="T2" y="T3"/>
                  </a:cxn>
                  <a:cxn ang="0">
                    <a:pos x="T4" y="T5"/>
                  </a:cxn>
                  <a:cxn ang="0">
                    <a:pos x="T6" y="T7"/>
                  </a:cxn>
                  <a:cxn ang="0">
                    <a:pos x="T8" y="T9"/>
                  </a:cxn>
                </a:cxnLst>
                <a:rect l="0" t="0" r="r" b="b"/>
                <a:pathLst>
                  <a:path w="23" h="30">
                    <a:moveTo>
                      <a:pt x="23" y="8"/>
                    </a:moveTo>
                    <a:cubicBezTo>
                      <a:pt x="23" y="14"/>
                      <a:pt x="18" y="23"/>
                      <a:pt x="12" y="26"/>
                    </a:cubicBezTo>
                    <a:cubicBezTo>
                      <a:pt x="5" y="30"/>
                      <a:pt x="0" y="28"/>
                      <a:pt x="0" y="22"/>
                    </a:cubicBezTo>
                    <a:cubicBezTo>
                      <a:pt x="0" y="16"/>
                      <a:pt x="5" y="7"/>
                      <a:pt x="12" y="3"/>
                    </a:cubicBezTo>
                    <a:cubicBezTo>
                      <a:pt x="18" y="0"/>
                      <a:pt x="23" y="2"/>
                      <a:pt x="23"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0" name="îšḻíḍe"/>
              <p:cNvSpPr/>
              <p:nvPr/>
            </p:nvSpPr>
            <p:spPr bwMode="auto">
              <a:xfrm>
                <a:off x="4935538" y="3805238"/>
                <a:ext cx="161925" cy="144463"/>
              </a:xfrm>
              <a:custGeom>
                <a:avLst/>
                <a:gdLst>
                  <a:gd name="T0" fmla="*/ 53 w 53"/>
                  <a:gd name="T1" fmla="*/ 16 h 47"/>
                  <a:gd name="T2" fmla="*/ 0 w 53"/>
                  <a:gd name="T3" fmla="*/ 47 h 47"/>
                  <a:gd name="T4" fmla="*/ 27 w 53"/>
                  <a:gd name="T5" fmla="*/ 5 h 47"/>
                  <a:gd name="T6" fmla="*/ 45 w 53"/>
                  <a:gd name="T7" fmla="*/ 2 h 47"/>
                  <a:gd name="T8" fmla="*/ 53 w 53"/>
                  <a:gd name="T9" fmla="*/ 16 h 47"/>
                </a:gdLst>
                <a:ahLst/>
                <a:cxnLst>
                  <a:cxn ang="0">
                    <a:pos x="T0" y="T1"/>
                  </a:cxn>
                  <a:cxn ang="0">
                    <a:pos x="T2" y="T3"/>
                  </a:cxn>
                  <a:cxn ang="0">
                    <a:pos x="T4" y="T5"/>
                  </a:cxn>
                  <a:cxn ang="0">
                    <a:pos x="T6" y="T7"/>
                  </a:cxn>
                  <a:cxn ang="0">
                    <a:pos x="T8" y="T9"/>
                  </a:cxn>
                </a:cxnLst>
                <a:rect l="0" t="0" r="r" b="b"/>
                <a:pathLst>
                  <a:path w="53" h="47">
                    <a:moveTo>
                      <a:pt x="53" y="16"/>
                    </a:moveTo>
                    <a:cubicBezTo>
                      <a:pt x="0" y="47"/>
                      <a:pt x="0" y="47"/>
                      <a:pt x="0" y="47"/>
                    </a:cubicBezTo>
                    <a:cubicBezTo>
                      <a:pt x="1" y="33"/>
                      <a:pt x="12" y="14"/>
                      <a:pt x="27" y="5"/>
                    </a:cubicBezTo>
                    <a:cubicBezTo>
                      <a:pt x="34" y="1"/>
                      <a:pt x="40" y="0"/>
                      <a:pt x="45" y="2"/>
                    </a:cubicBezTo>
                    <a:cubicBezTo>
                      <a:pt x="50" y="4"/>
                      <a:pt x="53" y="8"/>
                      <a:pt x="5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1" name="îṡḷïďé"/>
              <p:cNvSpPr/>
              <p:nvPr/>
            </p:nvSpPr>
            <p:spPr bwMode="auto">
              <a:xfrm>
                <a:off x="4846638" y="4418013"/>
                <a:ext cx="303213" cy="446088"/>
              </a:xfrm>
              <a:custGeom>
                <a:avLst/>
                <a:gdLst>
                  <a:gd name="T0" fmla="*/ 99 w 99"/>
                  <a:gd name="T1" fmla="*/ 8 h 145"/>
                  <a:gd name="T2" fmla="*/ 99 w 99"/>
                  <a:gd name="T3" fmla="*/ 89 h 145"/>
                  <a:gd name="T4" fmla="*/ 96 w 99"/>
                  <a:gd name="T5" fmla="*/ 94 h 145"/>
                  <a:gd name="T6" fmla="*/ 95 w 99"/>
                  <a:gd name="T7" fmla="*/ 94 h 145"/>
                  <a:gd name="T8" fmla="*/ 69 w 99"/>
                  <a:gd name="T9" fmla="*/ 111 h 145"/>
                  <a:gd name="T10" fmla="*/ 15 w 99"/>
                  <a:gd name="T11" fmla="*/ 144 h 145"/>
                  <a:gd name="T12" fmla="*/ 12 w 99"/>
                  <a:gd name="T13" fmla="*/ 144 h 145"/>
                  <a:gd name="T14" fmla="*/ 1 w 99"/>
                  <a:gd name="T15" fmla="*/ 137 h 145"/>
                  <a:gd name="T16" fmla="*/ 0 w 99"/>
                  <a:gd name="T17" fmla="*/ 135 h 145"/>
                  <a:gd name="T18" fmla="*/ 0 w 99"/>
                  <a:gd name="T19" fmla="*/ 57 h 145"/>
                  <a:gd name="T20" fmla="*/ 4 w 99"/>
                  <a:gd name="T21" fmla="*/ 50 h 145"/>
                  <a:gd name="T22" fmla="*/ 84 w 99"/>
                  <a:gd name="T23" fmla="*/ 0 h 145"/>
                  <a:gd name="T24" fmla="*/ 87 w 99"/>
                  <a:gd name="T25" fmla="*/ 0 h 145"/>
                  <a:gd name="T26" fmla="*/ 97 w 99"/>
                  <a:gd name="T27" fmla="*/ 7 h 145"/>
                  <a:gd name="T28" fmla="*/ 98 w 99"/>
                  <a:gd name="T29" fmla="*/ 7 h 145"/>
                  <a:gd name="T30" fmla="*/ 99 w 99"/>
                  <a:gd name="T31" fmla="*/ 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145">
                    <a:moveTo>
                      <a:pt x="99" y="8"/>
                    </a:moveTo>
                    <a:cubicBezTo>
                      <a:pt x="99" y="89"/>
                      <a:pt x="99" y="89"/>
                      <a:pt x="99" y="89"/>
                    </a:cubicBezTo>
                    <a:cubicBezTo>
                      <a:pt x="99" y="91"/>
                      <a:pt x="97" y="93"/>
                      <a:pt x="96" y="94"/>
                    </a:cubicBezTo>
                    <a:cubicBezTo>
                      <a:pt x="95" y="94"/>
                      <a:pt x="95" y="94"/>
                      <a:pt x="95" y="94"/>
                    </a:cubicBezTo>
                    <a:cubicBezTo>
                      <a:pt x="69" y="111"/>
                      <a:pt x="69" y="111"/>
                      <a:pt x="69" y="111"/>
                    </a:cubicBezTo>
                    <a:cubicBezTo>
                      <a:pt x="15" y="144"/>
                      <a:pt x="15" y="144"/>
                      <a:pt x="15" y="144"/>
                    </a:cubicBezTo>
                    <a:cubicBezTo>
                      <a:pt x="14" y="145"/>
                      <a:pt x="13" y="145"/>
                      <a:pt x="12" y="144"/>
                    </a:cubicBezTo>
                    <a:cubicBezTo>
                      <a:pt x="1" y="137"/>
                      <a:pt x="1" y="137"/>
                      <a:pt x="1" y="137"/>
                    </a:cubicBezTo>
                    <a:cubicBezTo>
                      <a:pt x="0" y="137"/>
                      <a:pt x="0" y="136"/>
                      <a:pt x="0" y="135"/>
                    </a:cubicBezTo>
                    <a:cubicBezTo>
                      <a:pt x="0" y="57"/>
                      <a:pt x="0" y="57"/>
                      <a:pt x="0" y="57"/>
                    </a:cubicBezTo>
                    <a:cubicBezTo>
                      <a:pt x="0" y="54"/>
                      <a:pt x="1" y="51"/>
                      <a:pt x="4" y="50"/>
                    </a:cubicBezTo>
                    <a:cubicBezTo>
                      <a:pt x="84" y="0"/>
                      <a:pt x="84" y="0"/>
                      <a:pt x="84" y="0"/>
                    </a:cubicBezTo>
                    <a:cubicBezTo>
                      <a:pt x="85" y="0"/>
                      <a:pt x="86" y="0"/>
                      <a:pt x="87" y="0"/>
                    </a:cubicBezTo>
                    <a:cubicBezTo>
                      <a:pt x="97" y="7"/>
                      <a:pt x="97" y="7"/>
                      <a:pt x="97" y="7"/>
                    </a:cubicBezTo>
                    <a:cubicBezTo>
                      <a:pt x="98" y="7"/>
                      <a:pt x="98" y="7"/>
                      <a:pt x="98" y="7"/>
                    </a:cubicBezTo>
                    <a:cubicBezTo>
                      <a:pt x="98" y="7"/>
                      <a:pt x="99" y="8"/>
                      <a:pt x="99" y="8"/>
                    </a:cubicBezTo>
                    <a:close/>
                  </a:path>
                </a:pathLst>
              </a:custGeom>
              <a:solidFill>
                <a:srgbClr val="779A0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2" name="îṡḻîḓê"/>
              <p:cNvSpPr/>
              <p:nvPr/>
            </p:nvSpPr>
            <p:spPr bwMode="auto">
              <a:xfrm>
                <a:off x="4879976" y="4437063"/>
                <a:ext cx="269875" cy="427038"/>
              </a:xfrm>
              <a:custGeom>
                <a:avLst/>
                <a:gdLst>
                  <a:gd name="T0" fmla="*/ 88 w 88"/>
                  <a:gd name="T1" fmla="*/ 2 h 139"/>
                  <a:gd name="T2" fmla="*/ 88 w 88"/>
                  <a:gd name="T3" fmla="*/ 83 h 139"/>
                  <a:gd name="T4" fmla="*/ 85 w 88"/>
                  <a:gd name="T5" fmla="*/ 88 h 139"/>
                  <a:gd name="T6" fmla="*/ 84 w 88"/>
                  <a:gd name="T7" fmla="*/ 88 h 139"/>
                  <a:gd name="T8" fmla="*/ 58 w 88"/>
                  <a:gd name="T9" fmla="*/ 105 h 139"/>
                  <a:gd name="T10" fmla="*/ 4 w 88"/>
                  <a:gd name="T11" fmla="*/ 138 h 139"/>
                  <a:gd name="T12" fmla="*/ 1 w 88"/>
                  <a:gd name="T13" fmla="*/ 138 h 139"/>
                  <a:gd name="T14" fmla="*/ 0 w 88"/>
                  <a:gd name="T15" fmla="*/ 136 h 139"/>
                  <a:gd name="T16" fmla="*/ 0 w 88"/>
                  <a:gd name="T17" fmla="*/ 57 h 139"/>
                  <a:gd name="T18" fmla="*/ 4 w 88"/>
                  <a:gd name="T19" fmla="*/ 50 h 139"/>
                  <a:gd name="T20" fmla="*/ 84 w 88"/>
                  <a:gd name="T21" fmla="*/ 1 h 139"/>
                  <a:gd name="T22" fmla="*/ 86 w 88"/>
                  <a:gd name="T23" fmla="*/ 1 h 139"/>
                  <a:gd name="T24" fmla="*/ 87 w 88"/>
                  <a:gd name="T25" fmla="*/ 1 h 139"/>
                  <a:gd name="T26" fmla="*/ 88 w 88"/>
                  <a:gd name="T27" fmla="*/ 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39">
                    <a:moveTo>
                      <a:pt x="88" y="2"/>
                    </a:moveTo>
                    <a:cubicBezTo>
                      <a:pt x="88" y="83"/>
                      <a:pt x="88" y="83"/>
                      <a:pt x="88" y="83"/>
                    </a:cubicBezTo>
                    <a:cubicBezTo>
                      <a:pt x="88" y="85"/>
                      <a:pt x="86" y="87"/>
                      <a:pt x="85" y="88"/>
                    </a:cubicBezTo>
                    <a:cubicBezTo>
                      <a:pt x="84" y="88"/>
                      <a:pt x="84" y="88"/>
                      <a:pt x="84" y="88"/>
                    </a:cubicBezTo>
                    <a:cubicBezTo>
                      <a:pt x="58" y="105"/>
                      <a:pt x="58" y="105"/>
                      <a:pt x="58" y="105"/>
                    </a:cubicBezTo>
                    <a:cubicBezTo>
                      <a:pt x="4" y="138"/>
                      <a:pt x="4" y="138"/>
                      <a:pt x="4" y="138"/>
                    </a:cubicBezTo>
                    <a:cubicBezTo>
                      <a:pt x="3" y="139"/>
                      <a:pt x="2" y="139"/>
                      <a:pt x="1" y="138"/>
                    </a:cubicBezTo>
                    <a:cubicBezTo>
                      <a:pt x="0" y="138"/>
                      <a:pt x="0" y="137"/>
                      <a:pt x="0" y="136"/>
                    </a:cubicBezTo>
                    <a:cubicBezTo>
                      <a:pt x="0" y="57"/>
                      <a:pt x="0" y="57"/>
                      <a:pt x="0" y="57"/>
                    </a:cubicBezTo>
                    <a:cubicBezTo>
                      <a:pt x="0" y="55"/>
                      <a:pt x="1" y="52"/>
                      <a:pt x="4" y="50"/>
                    </a:cubicBezTo>
                    <a:cubicBezTo>
                      <a:pt x="84" y="1"/>
                      <a:pt x="84" y="1"/>
                      <a:pt x="84" y="1"/>
                    </a:cubicBezTo>
                    <a:cubicBezTo>
                      <a:pt x="85" y="0"/>
                      <a:pt x="86" y="0"/>
                      <a:pt x="86" y="1"/>
                    </a:cubicBezTo>
                    <a:cubicBezTo>
                      <a:pt x="87" y="1"/>
                      <a:pt x="87" y="1"/>
                      <a:pt x="87" y="1"/>
                    </a:cubicBezTo>
                    <a:cubicBezTo>
                      <a:pt x="87" y="1"/>
                      <a:pt x="88" y="2"/>
                      <a:pt x="88" y="2"/>
                    </a:cubicBezTo>
                    <a:close/>
                  </a:path>
                </a:pathLst>
              </a:custGeom>
              <a:solidFill>
                <a:srgbClr val="C3D60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3" name="íṧḻîďé"/>
              <p:cNvSpPr/>
              <p:nvPr/>
            </p:nvSpPr>
            <p:spPr bwMode="auto">
              <a:xfrm>
                <a:off x="4541838" y="4322763"/>
                <a:ext cx="266700" cy="427038"/>
              </a:xfrm>
              <a:custGeom>
                <a:avLst/>
                <a:gdLst>
                  <a:gd name="T0" fmla="*/ 87 w 87"/>
                  <a:gd name="T1" fmla="*/ 2 h 139"/>
                  <a:gd name="T2" fmla="*/ 87 w 87"/>
                  <a:gd name="T3" fmla="*/ 83 h 139"/>
                  <a:gd name="T4" fmla="*/ 84 w 87"/>
                  <a:gd name="T5" fmla="*/ 88 h 139"/>
                  <a:gd name="T6" fmla="*/ 84 w 87"/>
                  <a:gd name="T7" fmla="*/ 88 h 139"/>
                  <a:gd name="T8" fmla="*/ 58 w 87"/>
                  <a:gd name="T9" fmla="*/ 104 h 139"/>
                  <a:gd name="T10" fmla="*/ 4 w 87"/>
                  <a:gd name="T11" fmla="*/ 138 h 139"/>
                  <a:gd name="T12" fmla="*/ 1 w 87"/>
                  <a:gd name="T13" fmla="*/ 138 h 139"/>
                  <a:gd name="T14" fmla="*/ 0 w 87"/>
                  <a:gd name="T15" fmla="*/ 136 h 139"/>
                  <a:gd name="T16" fmla="*/ 0 w 87"/>
                  <a:gd name="T17" fmla="*/ 57 h 139"/>
                  <a:gd name="T18" fmla="*/ 4 w 87"/>
                  <a:gd name="T19" fmla="*/ 50 h 139"/>
                  <a:gd name="T20" fmla="*/ 84 w 87"/>
                  <a:gd name="T21" fmla="*/ 1 h 139"/>
                  <a:gd name="T22" fmla="*/ 86 w 87"/>
                  <a:gd name="T23" fmla="*/ 0 h 139"/>
                  <a:gd name="T24" fmla="*/ 86 w 87"/>
                  <a:gd name="T25" fmla="*/ 1 h 139"/>
                  <a:gd name="T26" fmla="*/ 87 w 87"/>
                  <a:gd name="T27" fmla="*/ 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39">
                    <a:moveTo>
                      <a:pt x="87" y="2"/>
                    </a:moveTo>
                    <a:cubicBezTo>
                      <a:pt x="87" y="83"/>
                      <a:pt x="87" y="83"/>
                      <a:pt x="87" y="83"/>
                    </a:cubicBezTo>
                    <a:cubicBezTo>
                      <a:pt x="87" y="85"/>
                      <a:pt x="86" y="87"/>
                      <a:pt x="84" y="88"/>
                    </a:cubicBezTo>
                    <a:cubicBezTo>
                      <a:pt x="84" y="88"/>
                      <a:pt x="84" y="88"/>
                      <a:pt x="84" y="88"/>
                    </a:cubicBezTo>
                    <a:cubicBezTo>
                      <a:pt x="58" y="104"/>
                      <a:pt x="58" y="104"/>
                      <a:pt x="58" y="104"/>
                    </a:cubicBezTo>
                    <a:cubicBezTo>
                      <a:pt x="4" y="138"/>
                      <a:pt x="4" y="138"/>
                      <a:pt x="4" y="138"/>
                    </a:cubicBezTo>
                    <a:cubicBezTo>
                      <a:pt x="3" y="139"/>
                      <a:pt x="2" y="138"/>
                      <a:pt x="1" y="138"/>
                    </a:cubicBezTo>
                    <a:cubicBezTo>
                      <a:pt x="0" y="137"/>
                      <a:pt x="0" y="137"/>
                      <a:pt x="0" y="136"/>
                    </a:cubicBezTo>
                    <a:cubicBezTo>
                      <a:pt x="0" y="57"/>
                      <a:pt x="0" y="57"/>
                      <a:pt x="0" y="57"/>
                    </a:cubicBezTo>
                    <a:cubicBezTo>
                      <a:pt x="0" y="54"/>
                      <a:pt x="1" y="52"/>
                      <a:pt x="4" y="50"/>
                    </a:cubicBezTo>
                    <a:cubicBezTo>
                      <a:pt x="84" y="1"/>
                      <a:pt x="84" y="1"/>
                      <a:pt x="84" y="1"/>
                    </a:cubicBezTo>
                    <a:cubicBezTo>
                      <a:pt x="85" y="0"/>
                      <a:pt x="86" y="0"/>
                      <a:pt x="86" y="0"/>
                    </a:cubicBezTo>
                    <a:cubicBezTo>
                      <a:pt x="86" y="1"/>
                      <a:pt x="86" y="1"/>
                      <a:pt x="86" y="1"/>
                    </a:cubicBezTo>
                    <a:cubicBezTo>
                      <a:pt x="87" y="1"/>
                      <a:pt x="87" y="2"/>
                      <a:pt x="87" y="2"/>
                    </a:cubicBezTo>
                    <a:close/>
                  </a:path>
                </a:pathLst>
              </a:custGeom>
              <a:solidFill>
                <a:srgbClr val="C3D600">
                  <a:alpha val="97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4" name="íśľîḍè"/>
              <p:cNvSpPr/>
              <p:nvPr/>
            </p:nvSpPr>
            <p:spPr bwMode="auto">
              <a:xfrm>
                <a:off x="4941888" y="4541838"/>
                <a:ext cx="158750" cy="119063"/>
              </a:xfrm>
              <a:custGeom>
                <a:avLst/>
                <a:gdLst>
                  <a:gd name="T0" fmla="*/ 100 w 100"/>
                  <a:gd name="T1" fmla="*/ 0 h 75"/>
                  <a:gd name="T2" fmla="*/ 100 w 100"/>
                  <a:gd name="T3" fmla="*/ 11 h 75"/>
                  <a:gd name="T4" fmla="*/ 50 w 100"/>
                  <a:gd name="T5" fmla="*/ 71 h 75"/>
                  <a:gd name="T6" fmla="*/ 0 w 100"/>
                  <a:gd name="T7" fmla="*/ 75 h 75"/>
                  <a:gd name="T8" fmla="*/ 0 w 100"/>
                  <a:gd name="T9" fmla="*/ 64 h 75"/>
                  <a:gd name="T10" fmla="*/ 100 w 100"/>
                  <a:gd name="T11" fmla="*/ 0 h 75"/>
                </a:gdLst>
                <a:ahLst/>
                <a:cxnLst>
                  <a:cxn ang="0">
                    <a:pos x="T0" y="T1"/>
                  </a:cxn>
                  <a:cxn ang="0">
                    <a:pos x="T2" y="T3"/>
                  </a:cxn>
                  <a:cxn ang="0">
                    <a:pos x="T4" y="T5"/>
                  </a:cxn>
                  <a:cxn ang="0">
                    <a:pos x="T6" y="T7"/>
                  </a:cxn>
                  <a:cxn ang="0">
                    <a:pos x="T8" y="T9"/>
                  </a:cxn>
                  <a:cxn ang="0">
                    <a:pos x="T10" y="T11"/>
                  </a:cxn>
                </a:cxnLst>
                <a:rect l="0" t="0" r="r" b="b"/>
                <a:pathLst>
                  <a:path w="100" h="75">
                    <a:moveTo>
                      <a:pt x="100" y="0"/>
                    </a:moveTo>
                    <a:lnTo>
                      <a:pt x="100" y="11"/>
                    </a:lnTo>
                    <a:lnTo>
                      <a:pt x="50" y="71"/>
                    </a:lnTo>
                    <a:lnTo>
                      <a:pt x="0" y="75"/>
                    </a:lnTo>
                    <a:lnTo>
                      <a:pt x="0" y="64"/>
                    </a:lnTo>
                    <a:lnTo>
                      <a:pt x="10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5" name="ï$ľidé"/>
              <p:cNvSpPr/>
              <p:nvPr/>
            </p:nvSpPr>
            <p:spPr bwMode="auto">
              <a:xfrm>
                <a:off x="4941888" y="4568826"/>
                <a:ext cx="158750" cy="187325"/>
              </a:xfrm>
              <a:custGeom>
                <a:avLst/>
                <a:gdLst>
                  <a:gd name="T0" fmla="*/ 50 w 100"/>
                  <a:gd name="T1" fmla="*/ 60 h 118"/>
                  <a:gd name="T2" fmla="*/ 100 w 100"/>
                  <a:gd name="T3" fmla="*/ 0 h 118"/>
                  <a:gd name="T4" fmla="*/ 100 w 100"/>
                  <a:gd name="T5" fmla="*/ 56 h 118"/>
                  <a:gd name="T6" fmla="*/ 0 w 100"/>
                  <a:gd name="T7" fmla="*/ 118 h 118"/>
                  <a:gd name="T8" fmla="*/ 0 w 100"/>
                  <a:gd name="T9" fmla="*/ 64 h 118"/>
                  <a:gd name="T10" fmla="*/ 50 w 100"/>
                  <a:gd name="T11" fmla="*/ 60 h 118"/>
                </a:gdLst>
                <a:ahLst/>
                <a:cxnLst>
                  <a:cxn ang="0">
                    <a:pos x="T0" y="T1"/>
                  </a:cxn>
                  <a:cxn ang="0">
                    <a:pos x="T2" y="T3"/>
                  </a:cxn>
                  <a:cxn ang="0">
                    <a:pos x="T4" y="T5"/>
                  </a:cxn>
                  <a:cxn ang="0">
                    <a:pos x="T6" y="T7"/>
                  </a:cxn>
                  <a:cxn ang="0">
                    <a:pos x="T8" y="T9"/>
                  </a:cxn>
                  <a:cxn ang="0">
                    <a:pos x="T10" y="T11"/>
                  </a:cxn>
                </a:cxnLst>
                <a:rect l="0" t="0" r="r" b="b"/>
                <a:pathLst>
                  <a:path w="100" h="118">
                    <a:moveTo>
                      <a:pt x="50" y="60"/>
                    </a:moveTo>
                    <a:lnTo>
                      <a:pt x="100" y="0"/>
                    </a:lnTo>
                    <a:lnTo>
                      <a:pt x="100" y="56"/>
                    </a:lnTo>
                    <a:lnTo>
                      <a:pt x="0" y="118"/>
                    </a:lnTo>
                    <a:lnTo>
                      <a:pt x="0" y="64"/>
                    </a:lnTo>
                    <a:lnTo>
                      <a:pt x="50"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 name="iṥľîďé"/>
              <p:cNvSpPr/>
              <p:nvPr/>
            </p:nvSpPr>
            <p:spPr bwMode="auto">
              <a:xfrm>
                <a:off x="4359276" y="2411413"/>
                <a:ext cx="304800" cy="441325"/>
              </a:xfrm>
              <a:custGeom>
                <a:avLst/>
                <a:gdLst>
                  <a:gd name="T0" fmla="*/ 99 w 99"/>
                  <a:gd name="T1" fmla="*/ 8 h 144"/>
                  <a:gd name="T2" fmla="*/ 99 w 99"/>
                  <a:gd name="T3" fmla="*/ 89 h 144"/>
                  <a:gd name="T4" fmla="*/ 96 w 99"/>
                  <a:gd name="T5" fmla="*/ 94 h 144"/>
                  <a:gd name="T6" fmla="*/ 96 w 99"/>
                  <a:gd name="T7" fmla="*/ 94 h 144"/>
                  <a:gd name="T8" fmla="*/ 70 w 99"/>
                  <a:gd name="T9" fmla="*/ 110 h 144"/>
                  <a:gd name="T10" fmla="*/ 15 w 99"/>
                  <a:gd name="T11" fmla="*/ 144 h 144"/>
                  <a:gd name="T12" fmla="*/ 13 w 99"/>
                  <a:gd name="T13" fmla="*/ 144 h 144"/>
                  <a:gd name="T14" fmla="*/ 2 w 99"/>
                  <a:gd name="T15" fmla="*/ 137 h 144"/>
                  <a:gd name="T16" fmla="*/ 0 w 99"/>
                  <a:gd name="T17" fmla="*/ 135 h 144"/>
                  <a:gd name="T18" fmla="*/ 0 w 99"/>
                  <a:gd name="T19" fmla="*/ 57 h 144"/>
                  <a:gd name="T20" fmla="*/ 5 w 99"/>
                  <a:gd name="T21" fmla="*/ 49 h 144"/>
                  <a:gd name="T22" fmla="*/ 84 w 99"/>
                  <a:gd name="T23" fmla="*/ 0 h 144"/>
                  <a:gd name="T24" fmla="*/ 88 w 99"/>
                  <a:gd name="T25" fmla="*/ 0 h 144"/>
                  <a:gd name="T26" fmla="*/ 98 w 99"/>
                  <a:gd name="T27" fmla="*/ 6 h 144"/>
                  <a:gd name="T28" fmla="*/ 98 w 99"/>
                  <a:gd name="T29" fmla="*/ 7 h 144"/>
                  <a:gd name="T30" fmla="*/ 99 w 99"/>
                  <a:gd name="T31"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144">
                    <a:moveTo>
                      <a:pt x="99" y="8"/>
                    </a:moveTo>
                    <a:cubicBezTo>
                      <a:pt x="99" y="89"/>
                      <a:pt x="99" y="89"/>
                      <a:pt x="99" y="89"/>
                    </a:cubicBezTo>
                    <a:cubicBezTo>
                      <a:pt x="99" y="91"/>
                      <a:pt x="98" y="93"/>
                      <a:pt x="96" y="94"/>
                    </a:cubicBezTo>
                    <a:cubicBezTo>
                      <a:pt x="96" y="94"/>
                      <a:pt x="96" y="94"/>
                      <a:pt x="96" y="94"/>
                    </a:cubicBezTo>
                    <a:cubicBezTo>
                      <a:pt x="70" y="110"/>
                      <a:pt x="70" y="110"/>
                      <a:pt x="70" y="110"/>
                    </a:cubicBezTo>
                    <a:cubicBezTo>
                      <a:pt x="15" y="144"/>
                      <a:pt x="15" y="144"/>
                      <a:pt x="15" y="144"/>
                    </a:cubicBezTo>
                    <a:cubicBezTo>
                      <a:pt x="14" y="144"/>
                      <a:pt x="13" y="144"/>
                      <a:pt x="13" y="144"/>
                    </a:cubicBezTo>
                    <a:cubicBezTo>
                      <a:pt x="2" y="137"/>
                      <a:pt x="2" y="137"/>
                      <a:pt x="2" y="137"/>
                    </a:cubicBezTo>
                    <a:cubicBezTo>
                      <a:pt x="1" y="137"/>
                      <a:pt x="0" y="136"/>
                      <a:pt x="0" y="135"/>
                    </a:cubicBezTo>
                    <a:cubicBezTo>
                      <a:pt x="0" y="57"/>
                      <a:pt x="0" y="57"/>
                      <a:pt x="0" y="57"/>
                    </a:cubicBezTo>
                    <a:cubicBezTo>
                      <a:pt x="0" y="54"/>
                      <a:pt x="2" y="51"/>
                      <a:pt x="5" y="49"/>
                    </a:cubicBezTo>
                    <a:cubicBezTo>
                      <a:pt x="84" y="0"/>
                      <a:pt x="84" y="0"/>
                      <a:pt x="84" y="0"/>
                    </a:cubicBezTo>
                    <a:cubicBezTo>
                      <a:pt x="85" y="0"/>
                      <a:pt x="87" y="0"/>
                      <a:pt x="88" y="0"/>
                    </a:cubicBezTo>
                    <a:cubicBezTo>
                      <a:pt x="98" y="6"/>
                      <a:pt x="98" y="6"/>
                      <a:pt x="98" y="6"/>
                    </a:cubicBezTo>
                    <a:cubicBezTo>
                      <a:pt x="98" y="7"/>
                      <a:pt x="98" y="7"/>
                      <a:pt x="98" y="7"/>
                    </a:cubicBezTo>
                    <a:cubicBezTo>
                      <a:pt x="99" y="7"/>
                      <a:pt x="99" y="8"/>
                      <a:pt x="99" y="8"/>
                    </a:cubicBezTo>
                    <a:close/>
                  </a:path>
                </a:pathLst>
              </a:custGeom>
              <a:solidFill>
                <a:srgbClr val="8BA6F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7" name="íšlïďé"/>
              <p:cNvSpPr/>
              <p:nvPr/>
            </p:nvSpPr>
            <p:spPr bwMode="auto">
              <a:xfrm>
                <a:off x="4394201" y="2430463"/>
                <a:ext cx="269875" cy="422275"/>
              </a:xfrm>
              <a:custGeom>
                <a:avLst/>
                <a:gdLst>
                  <a:gd name="T0" fmla="*/ 88 w 88"/>
                  <a:gd name="T1" fmla="*/ 2 h 138"/>
                  <a:gd name="T2" fmla="*/ 88 w 88"/>
                  <a:gd name="T3" fmla="*/ 83 h 138"/>
                  <a:gd name="T4" fmla="*/ 85 w 88"/>
                  <a:gd name="T5" fmla="*/ 88 h 138"/>
                  <a:gd name="T6" fmla="*/ 85 w 88"/>
                  <a:gd name="T7" fmla="*/ 88 h 138"/>
                  <a:gd name="T8" fmla="*/ 59 w 88"/>
                  <a:gd name="T9" fmla="*/ 104 h 138"/>
                  <a:gd name="T10" fmla="*/ 4 w 88"/>
                  <a:gd name="T11" fmla="*/ 138 h 138"/>
                  <a:gd name="T12" fmla="*/ 2 w 88"/>
                  <a:gd name="T13" fmla="*/ 138 h 138"/>
                  <a:gd name="T14" fmla="*/ 0 w 88"/>
                  <a:gd name="T15" fmla="*/ 136 h 138"/>
                  <a:gd name="T16" fmla="*/ 0 w 88"/>
                  <a:gd name="T17" fmla="*/ 57 h 138"/>
                  <a:gd name="T18" fmla="*/ 4 w 88"/>
                  <a:gd name="T19" fmla="*/ 50 h 138"/>
                  <a:gd name="T20" fmla="*/ 85 w 88"/>
                  <a:gd name="T21" fmla="*/ 1 h 138"/>
                  <a:gd name="T22" fmla="*/ 87 w 88"/>
                  <a:gd name="T23" fmla="*/ 0 h 138"/>
                  <a:gd name="T24" fmla="*/ 87 w 88"/>
                  <a:gd name="T25" fmla="*/ 1 h 138"/>
                  <a:gd name="T26" fmla="*/ 88 w 88"/>
                  <a:gd name="T27"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38">
                    <a:moveTo>
                      <a:pt x="88" y="2"/>
                    </a:moveTo>
                    <a:cubicBezTo>
                      <a:pt x="88" y="83"/>
                      <a:pt x="88" y="83"/>
                      <a:pt x="88" y="83"/>
                    </a:cubicBezTo>
                    <a:cubicBezTo>
                      <a:pt x="88" y="85"/>
                      <a:pt x="87" y="87"/>
                      <a:pt x="85" y="88"/>
                    </a:cubicBezTo>
                    <a:cubicBezTo>
                      <a:pt x="85" y="88"/>
                      <a:pt x="85" y="88"/>
                      <a:pt x="85" y="88"/>
                    </a:cubicBezTo>
                    <a:cubicBezTo>
                      <a:pt x="59" y="104"/>
                      <a:pt x="59" y="104"/>
                      <a:pt x="59" y="104"/>
                    </a:cubicBezTo>
                    <a:cubicBezTo>
                      <a:pt x="4" y="138"/>
                      <a:pt x="4" y="138"/>
                      <a:pt x="4" y="138"/>
                    </a:cubicBezTo>
                    <a:cubicBezTo>
                      <a:pt x="3" y="138"/>
                      <a:pt x="2" y="138"/>
                      <a:pt x="2" y="138"/>
                    </a:cubicBezTo>
                    <a:cubicBezTo>
                      <a:pt x="1" y="137"/>
                      <a:pt x="0" y="137"/>
                      <a:pt x="0" y="136"/>
                    </a:cubicBezTo>
                    <a:cubicBezTo>
                      <a:pt x="0" y="57"/>
                      <a:pt x="0" y="57"/>
                      <a:pt x="0" y="57"/>
                    </a:cubicBezTo>
                    <a:cubicBezTo>
                      <a:pt x="0" y="54"/>
                      <a:pt x="2" y="52"/>
                      <a:pt x="4" y="50"/>
                    </a:cubicBezTo>
                    <a:cubicBezTo>
                      <a:pt x="85" y="1"/>
                      <a:pt x="85" y="1"/>
                      <a:pt x="85" y="1"/>
                    </a:cubicBezTo>
                    <a:cubicBezTo>
                      <a:pt x="86" y="0"/>
                      <a:pt x="86" y="0"/>
                      <a:pt x="87" y="0"/>
                    </a:cubicBezTo>
                    <a:cubicBezTo>
                      <a:pt x="87" y="1"/>
                      <a:pt x="87" y="1"/>
                      <a:pt x="87" y="1"/>
                    </a:cubicBezTo>
                    <a:cubicBezTo>
                      <a:pt x="88" y="1"/>
                      <a:pt x="88" y="2"/>
                      <a:pt x="88" y="2"/>
                    </a:cubicBezTo>
                    <a:close/>
                  </a:path>
                </a:pathLst>
              </a:custGeom>
              <a:solidFill>
                <a:srgbClr val="C9D4F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8" name="ïṩľíḍè"/>
              <p:cNvSpPr/>
              <p:nvPr/>
            </p:nvSpPr>
            <p:spPr bwMode="auto">
              <a:xfrm>
                <a:off x="4700588" y="2025651"/>
                <a:ext cx="188913" cy="293688"/>
              </a:xfrm>
              <a:custGeom>
                <a:avLst/>
                <a:gdLst>
                  <a:gd name="T0" fmla="*/ 61 w 61"/>
                  <a:gd name="T1" fmla="*/ 1 h 96"/>
                  <a:gd name="T2" fmla="*/ 61 w 61"/>
                  <a:gd name="T3" fmla="*/ 57 h 96"/>
                  <a:gd name="T4" fmla="*/ 59 w 61"/>
                  <a:gd name="T5" fmla="*/ 61 h 96"/>
                  <a:gd name="T6" fmla="*/ 59 w 61"/>
                  <a:gd name="T7" fmla="*/ 61 h 96"/>
                  <a:gd name="T8" fmla="*/ 40 w 61"/>
                  <a:gd name="T9" fmla="*/ 73 h 96"/>
                  <a:gd name="T10" fmla="*/ 2 w 61"/>
                  <a:gd name="T11" fmla="*/ 96 h 96"/>
                  <a:gd name="T12" fmla="*/ 0 w 61"/>
                  <a:gd name="T13" fmla="*/ 96 h 96"/>
                  <a:gd name="T14" fmla="*/ 0 w 61"/>
                  <a:gd name="T15" fmla="*/ 94 h 96"/>
                  <a:gd name="T16" fmla="*/ 0 w 61"/>
                  <a:gd name="T17" fmla="*/ 40 h 96"/>
                  <a:gd name="T18" fmla="*/ 2 w 61"/>
                  <a:gd name="T19" fmla="*/ 35 h 96"/>
                  <a:gd name="T20" fmla="*/ 59 w 61"/>
                  <a:gd name="T21" fmla="*/ 0 h 96"/>
                  <a:gd name="T22" fmla="*/ 60 w 61"/>
                  <a:gd name="T23" fmla="*/ 0 h 96"/>
                  <a:gd name="T24" fmla="*/ 60 w 61"/>
                  <a:gd name="T25" fmla="*/ 0 h 96"/>
                  <a:gd name="T26" fmla="*/ 61 w 61"/>
                  <a:gd name="T27"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96">
                    <a:moveTo>
                      <a:pt x="61" y="1"/>
                    </a:moveTo>
                    <a:cubicBezTo>
                      <a:pt x="61" y="57"/>
                      <a:pt x="61" y="57"/>
                      <a:pt x="61" y="57"/>
                    </a:cubicBezTo>
                    <a:cubicBezTo>
                      <a:pt x="61" y="59"/>
                      <a:pt x="60" y="60"/>
                      <a:pt x="59" y="61"/>
                    </a:cubicBezTo>
                    <a:cubicBezTo>
                      <a:pt x="59" y="61"/>
                      <a:pt x="59" y="61"/>
                      <a:pt x="59" y="61"/>
                    </a:cubicBezTo>
                    <a:cubicBezTo>
                      <a:pt x="40" y="73"/>
                      <a:pt x="40" y="73"/>
                      <a:pt x="40" y="73"/>
                    </a:cubicBezTo>
                    <a:cubicBezTo>
                      <a:pt x="2" y="96"/>
                      <a:pt x="2" y="96"/>
                      <a:pt x="2" y="96"/>
                    </a:cubicBezTo>
                    <a:cubicBezTo>
                      <a:pt x="2" y="96"/>
                      <a:pt x="1" y="96"/>
                      <a:pt x="0" y="96"/>
                    </a:cubicBezTo>
                    <a:cubicBezTo>
                      <a:pt x="0" y="96"/>
                      <a:pt x="0" y="95"/>
                      <a:pt x="0" y="94"/>
                    </a:cubicBezTo>
                    <a:cubicBezTo>
                      <a:pt x="0" y="40"/>
                      <a:pt x="0" y="40"/>
                      <a:pt x="0" y="40"/>
                    </a:cubicBezTo>
                    <a:cubicBezTo>
                      <a:pt x="0" y="38"/>
                      <a:pt x="1" y="36"/>
                      <a:pt x="2" y="35"/>
                    </a:cubicBezTo>
                    <a:cubicBezTo>
                      <a:pt x="59" y="0"/>
                      <a:pt x="59" y="0"/>
                      <a:pt x="59" y="0"/>
                    </a:cubicBezTo>
                    <a:cubicBezTo>
                      <a:pt x="59" y="0"/>
                      <a:pt x="60" y="0"/>
                      <a:pt x="60" y="0"/>
                    </a:cubicBezTo>
                    <a:cubicBezTo>
                      <a:pt x="60" y="0"/>
                      <a:pt x="60" y="0"/>
                      <a:pt x="60" y="0"/>
                    </a:cubicBezTo>
                    <a:cubicBezTo>
                      <a:pt x="61" y="0"/>
                      <a:pt x="61" y="1"/>
                      <a:pt x="61" y="1"/>
                    </a:cubicBezTo>
                    <a:close/>
                  </a:path>
                </a:pathLst>
              </a:custGeom>
              <a:solidFill>
                <a:srgbClr val="C9D4FE">
                  <a:alpha val="50000"/>
                </a:srgbClr>
              </a:solidFill>
              <a:ln>
                <a:noFill/>
              </a:ln>
            </p:spPr>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9" name="ïS1íďe"/>
              <p:cNvSpPr/>
              <p:nvPr/>
            </p:nvSpPr>
            <p:spPr bwMode="auto">
              <a:xfrm>
                <a:off x="5922963" y="1273176"/>
                <a:ext cx="190500" cy="296863"/>
              </a:xfrm>
              <a:custGeom>
                <a:avLst/>
                <a:gdLst>
                  <a:gd name="T0" fmla="*/ 62 w 62"/>
                  <a:gd name="T1" fmla="*/ 1 h 97"/>
                  <a:gd name="T2" fmla="*/ 62 w 62"/>
                  <a:gd name="T3" fmla="*/ 58 h 97"/>
                  <a:gd name="T4" fmla="*/ 60 w 62"/>
                  <a:gd name="T5" fmla="*/ 61 h 97"/>
                  <a:gd name="T6" fmla="*/ 60 w 62"/>
                  <a:gd name="T7" fmla="*/ 62 h 97"/>
                  <a:gd name="T8" fmla="*/ 41 w 62"/>
                  <a:gd name="T9" fmla="*/ 73 h 97"/>
                  <a:gd name="T10" fmla="*/ 3 w 62"/>
                  <a:gd name="T11" fmla="*/ 96 h 97"/>
                  <a:gd name="T12" fmla="*/ 1 w 62"/>
                  <a:gd name="T13" fmla="*/ 96 h 97"/>
                  <a:gd name="T14" fmla="*/ 0 w 62"/>
                  <a:gd name="T15" fmla="*/ 95 h 97"/>
                  <a:gd name="T16" fmla="*/ 0 w 62"/>
                  <a:gd name="T17" fmla="*/ 40 h 97"/>
                  <a:gd name="T18" fmla="*/ 3 w 62"/>
                  <a:gd name="T19" fmla="*/ 35 h 97"/>
                  <a:gd name="T20" fmla="*/ 60 w 62"/>
                  <a:gd name="T21" fmla="*/ 0 h 97"/>
                  <a:gd name="T22" fmla="*/ 61 w 62"/>
                  <a:gd name="T23" fmla="*/ 0 h 97"/>
                  <a:gd name="T24" fmla="*/ 61 w 62"/>
                  <a:gd name="T25" fmla="*/ 0 h 97"/>
                  <a:gd name="T26" fmla="*/ 62 w 62"/>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97">
                    <a:moveTo>
                      <a:pt x="62" y="1"/>
                    </a:moveTo>
                    <a:cubicBezTo>
                      <a:pt x="62" y="58"/>
                      <a:pt x="62" y="58"/>
                      <a:pt x="62" y="58"/>
                    </a:cubicBezTo>
                    <a:cubicBezTo>
                      <a:pt x="62" y="59"/>
                      <a:pt x="61" y="61"/>
                      <a:pt x="60" y="61"/>
                    </a:cubicBezTo>
                    <a:cubicBezTo>
                      <a:pt x="60" y="62"/>
                      <a:pt x="60" y="62"/>
                      <a:pt x="60" y="62"/>
                    </a:cubicBezTo>
                    <a:cubicBezTo>
                      <a:pt x="41" y="73"/>
                      <a:pt x="41" y="73"/>
                      <a:pt x="41" y="73"/>
                    </a:cubicBezTo>
                    <a:cubicBezTo>
                      <a:pt x="3" y="96"/>
                      <a:pt x="3" y="96"/>
                      <a:pt x="3" y="96"/>
                    </a:cubicBezTo>
                    <a:cubicBezTo>
                      <a:pt x="3" y="97"/>
                      <a:pt x="2" y="97"/>
                      <a:pt x="1" y="96"/>
                    </a:cubicBezTo>
                    <a:cubicBezTo>
                      <a:pt x="1" y="96"/>
                      <a:pt x="0" y="95"/>
                      <a:pt x="0" y="95"/>
                    </a:cubicBezTo>
                    <a:cubicBezTo>
                      <a:pt x="0" y="40"/>
                      <a:pt x="0" y="40"/>
                      <a:pt x="0" y="40"/>
                    </a:cubicBezTo>
                    <a:cubicBezTo>
                      <a:pt x="0" y="38"/>
                      <a:pt x="1" y="36"/>
                      <a:pt x="3" y="35"/>
                    </a:cubicBezTo>
                    <a:cubicBezTo>
                      <a:pt x="60" y="0"/>
                      <a:pt x="60" y="0"/>
                      <a:pt x="60" y="0"/>
                    </a:cubicBezTo>
                    <a:cubicBezTo>
                      <a:pt x="60" y="0"/>
                      <a:pt x="60" y="0"/>
                      <a:pt x="61" y="0"/>
                    </a:cubicBezTo>
                    <a:cubicBezTo>
                      <a:pt x="61" y="0"/>
                      <a:pt x="61" y="0"/>
                      <a:pt x="61" y="0"/>
                    </a:cubicBezTo>
                    <a:cubicBezTo>
                      <a:pt x="61" y="0"/>
                      <a:pt x="62" y="1"/>
                      <a:pt x="62" y="1"/>
                    </a:cubicBezTo>
                    <a:close/>
                  </a:path>
                </a:pathLst>
              </a:custGeom>
              <a:solidFill>
                <a:srgbClr val="C9D4FE">
                  <a:alpha val="50000"/>
                </a:srgbClr>
              </a:solidFill>
              <a:ln>
                <a:noFill/>
              </a:ln>
            </p:spPr>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0" name="îş1îďé"/>
              <p:cNvSpPr/>
              <p:nvPr/>
            </p:nvSpPr>
            <p:spPr bwMode="auto">
              <a:xfrm>
                <a:off x="6186488" y="941388"/>
                <a:ext cx="282575" cy="444500"/>
              </a:xfrm>
              <a:custGeom>
                <a:avLst/>
                <a:gdLst>
                  <a:gd name="T0" fmla="*/ 92 w 92"/>
                  <a:gd name="T1" fmla="*/ 3 h 145"/>
                  <a:gd name="T2" fmla="*/ 92 w 92"/>
                  <a:gd name="T3" fmla="*/ 87 h 145"/>
                  <a:gd name="T4" fmla="*/ 89 w 92"/>
                  <a:gd name="T5" fmla="*/ 93 h 145"/>
                  <a:gd name="T6" fmla="*/ 89 w 92"/>
                  <a:gd name="T7" fmla="*/ 93 h 145"/>
                  <a:gd name="T8" fmla="*/ 61 w 92"/>
                  <a:gd name="T9" fmla="*/ 110 h 145"/>
                  <a:gd name="T10" fmla="*/ 5 w 92"/>
                  <a:gd name="T11" fmla="*/ 145 h 145"/>
                  <a:gd name="T12" fmla="*/ 2 w 92"/>
                  <a:gd name="T13" fmla="*/ 145 h 145"/>
                  <a:gd name="T14" fmla="*/ 0 w 92"/>
                  <a:gd name="T15" fmla="*/ 142 h 145"/>
                  <a:gd name="T16" fmla="*/ 0 w 92"/>
                  <a:gd name="T17" fmla="*/ 60 h 145"/>
                  <a:gd name="T18" fmla="*/ 4 w 92"/>
                  <a:gd name="T19" fmla="*/ 53 h 145"/>
                  <a:gd name="T20" fmla="*/ 89 w 92"/>
                  <a:gd name="T21" fmla="*/ 1 h 145"/>
                  <a:gd name="T22" fmla="*/ 91 w 92"/>
                  <a:gd name="T23" fmla="*/ 1 h 145"/>
                  <a:gd name="T24" fmla="*/ 91 w 92"/>
                  <a:gd name="T25" fmla="*/ 1 h 145"/>
                  <a:gd name="T26" fmla="*/ 92 w 92"/>
                  <a:gd name="T27" fmla="*/ 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5">
                    <a:moveTo>
                      <a:pt x="92" y="3"/>
                    </a:moveTo>
                    <a:cubicBezTo>
                      <a:pt x="92" y="87"/>
                      <a:pt x="92" y="87"/>
                      <a:pt x="92" y="87"/>
                    </a:cubicBezTo>
                    <a:cubicBezTo>
                      <a:pt x="92" y="89"/>
                      <a:pt x="91" y="91"/>
                      <a:pt x="89" y="93"/>
                    </a:cubicBezTo>
                    <a:cubicBezTo>
                      <a:pt x="89" y="93"/>
                      <a:pt x="89" y="93"/>
                      <a:pt x="89" y="93"/>
                    </a:cubicBezTo>
                    <a:cubicBezTo>
                      <a:pt x="61" y="110"/>
                      <a:pt x="61" y="110"/>
                      <a:pt x="61" y="110"/>
                    </a:cubicBezTo>
                    <a:cubicBezTo>
                      <a:pt x="5" y="145"/>
                      <a:pt x="5" y="145"/>
                      <a:pt x="5" y="145"/>
                    </a:cubicBezTo>
                    <a:cubicBezTo>
                      <a:pt x="4" y="145"/>
                      <a:pt x="2" y="145"/>
                      <a:pt x="2" y="145"/>
                    </a:cubicBezTo>
                    <a:cubicBezTo>
                      <a:pt x="1" y="144"/>
                      <a:pt x="0" y="143"/>
                      <a:pt x="0" y="142"/>
                    </a:cubicBezTo>
                    <a:cubicBezTo>
                      <a:pt x="0" y="60"/>
                      <a:pt x="0" y="60"/>
                      <a:pt x="0" y="60"/>
                    </a:cubicBezTo>
                    <a:cubicBezTo>
                      <a:pt x="0" y="57"/>
                      <a:pt x="2" y="55"/>
                      <a:pt x="4" y="53"/>
                    </a:cubicBezTo>
                    <a:cubicBezTo>
                      <a:pt x="89" y="1"/>
                      <a:pt x="89" y="1"/>
                      <a:pt x="89" y="1"/>
                    </a:cubicBezTo>
                    <a:cubicBezTo>
                      <a:pt x="90" y="1"/>
                      <a:pt x="90" y="0"/>
                      <a:pt x="91" y="1"/>
                    </a:cubicBezTo>
                    <a:cubicBezTo>
                      <a:pt x="91" y="1"/>
                      <a:pt x="91" y="1"/>
                      <a:pt x="91" y="1"/>
                    </a:cubicBezTo>
                    <a:cubicBezTo>
                      <a:pt x="92" y="1"/>
                      <a:pt x="92" y="2"/>
                      <a:pt x="92" y="3"/>
                    </a:cubicBezTo>
                    <a:close/>
                  </a:path>
                </a:pathLst>
              </a:custGeom>
              <a:solidFill>
                <a:srgbClr val="FFDC79">
                  <a:alpha val="50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1" name="iṩlíḍe"/>
              <p:cNvSpPr/>
              <p:nvPr/>
            </p:nvSpPr>
            <p:spPr bwMode="auto">
              <a:xfrm>
                <a:off x="4400551" y="4581526"/>
                <a:ext cx="282575" cy="444500"/>
              </a:xfrm>
              <a:custGeom>
                <a:avLst/>
                <a:gdLst>
                  <a:gd name="T0" fmla="*/ 92 w 92"/>
                  <a:gd name="T1" fmla="*/ 2 h 145"/>
                  <a:gd name="T2" fmla="*/ 92 w 92"/>
                  <a:gd name="T3" fmla="*/ 86 h 145"/>
                  <a:gd name="T4" fmla="*/ 89 w 92"/>
                  <a:gd name="T5" fmla="*/ 92 h 145"/>
                  <a:gd name="T6" fmla="*/ 88 w 92"/>
                  <a:gd name="T7" fmla="*/ 92 h 145"/>
                  <a:gd name="T8" fmla="*/ 61 w 92"/>
                  <a:gd name="T9" fmla="*/ 109 h 145"/>
                  <a:gd name="T10" fmla="*/ 4 w 92"/>
                  <a:gd name="T11" fmla="*/ 144 h 145"/>
                  <a:gd name="T12" fmla="*/ 1 w 92"/>
                  <a:gd name="T13" fmla="*/ 144 h 145"/>
                  <a:gd name="T14" fmla="*/ 0 w 92"/>
                  <a:gd name="T15" fmla="*/ 142 h 145"/>
                  <a:gd name="T16" fmla="*/ 0 w 92"/>
                  <a:gd name="T17" fmla="*/ 60 h 145"/>
                  <a:gd name="T18" fmla="*/ 4 w 92"/>
                  <a:gd name="T19" fmla="*/ 52 h 145"/>
                  <a:gd name="T20" fmla="*/ 88 w 92"/>
                  <a:gd name="T21" fmla="*/ 0 h 145"/>
                  <a:gd name="T22" fmla="*/ 90 w 92"/>
                  <a:gd name="T23" fmla="*/ 0 h 145"/>
                  <a:gd name="T24" fmla="*/ 91 w 92"/>
                  <a:gd name="T25" fmla="*/ 0 h 145"/>
                  <a:gd name="T26" fmla="*/ 92 w 92"/>
                  <a:gd name="T27" fmla="*/ 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5">
                    <a:moveTo>
                      <a:pt x="92" y="2"/>
                    </a:moveTo>
                    <a:cubicBezTo>
                      <a:pt x="92" y="86"/>
                      <a:pt x="92" y="86"/>
                      <a:pt x="92" y="86"/>
                    </a:cubicBezTo>
                    <a:cubicBezTo>
                      <a:pt x="92" y="89"/>
                      <a:pt x="90" y="91"/>
                      <a:pt x="89" y="92"/>
                    </a:cubicBezTo>
                    <a:cubicBezTo>
                      <a:pt x="88" y="92"/>
                      <a:pt x="88" y="92"/>
                      <a:pt x="88" y="92"/>
                    </a:cubicBezTo>
                    <a:cubicBezTo>
                      <a:pt x="61" y="109"/>
                      <a:pt x="61" y="109"/>
                      <a:pt x="61" y="109"/>
                    </a:cubicBezTo>
                    <a:cubicBezTo>
                      <a:pt x="4" y="144"/>
                      <a:pt x="4" y="144"/>
                      <a:pt x="4" y="144"/>
                    </a:cubicBezTo>
                    <a:cubicBezTo>
                      <a:pt x="3" y="145"/>
                      <a:pt x="2" y="145"/>
                      <a:pt x="1" y="144"/>
                    </a:cubicBezTo>
                    <a:cubicBezTo>
                      <a:pt x="0" y="144"/>
                      <a:pt x="0" y="143"/>
                      <a:pt x="0" y="142"/>
                    </a:cubicBezTo>
                    <a:cubicBezTo>
                      <a:pt x="0" y="60"/>
                      <a:pt x="0" y="60"/>
                      <a:pt x="0" y="60"/>
                    </a:cubicBezTo>
                    <a:cubicBezTo>
                      <a:pt x="0" y="57"/>
                      <a:pt x="1" y="54"/>
                      <a:pt x="4" y="52"/>
                    </a:cubicBezTo>
                    <a:cubicBezTo>
                      <a:pt x="88" y="0"/>
                      <a:pt x="88" y="0"/>
                      <a:pt x="88" y="0"/>
                    </a:cubicBezTo>
                    <a:cubicBezTo>
                      <a:pt x="89" y="0"/>
                      <a:pt x="90" y="0"/>
                      <a:pt x="90" y="0"/>
                    </a:cubicBezTo>
                    <a:cubicBezTo>
                      <a:pt x="91" y="0"/>
                      <a:pt x="91" y="0"/>
                      <a:pt x="91" y="0"/>
                    </a:cubicBezTo>
                    <a:cubicBezTo>
                      <a:pt x="91" y="1"/>
                      <a:pt x="92" y="1"/>
                      <a:pt x="92" y="2"/>
                    </a:cubicBezTo>
                    <a:close/>
                  </a:path>
                </a:pathLst>
              </a:custGeom>
              <a:solidFill>
                <a:srgbClr val="FFDC79">
                  <a:alpha val="50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2" name="îṣḻiḋê"/>
              <p:cNvSpPr/>
              <p:nvPr/>
            </p:nvSpPr>
            <p:spPr bwMode="auto">
              <a:xfrm>
                <a:off x="4443413" y="2497138"/>
                <a:ext cx="187325" cy="249238"/>
              </a:xfrm>
              <a:custGeom>
                <a:avLst/>
                <a:gdLst>
                  <a:gd name="T0" fmla="*/ 26 w 61"/>
                  <a:gd name="T1" fmla="*/ 81 h 81"/>
                  <a:gd name="T2" fmla="*/ 2 w 61"/>
                  <a:gd name="T3" fmla="*/ 72 h 81"/>
                  <a:gd name="T4" fmla="*/ 2 w 61"/>
                  <a:gd name="T5" fmla="*/ 64 h 81"/>
                  <a:gd name="T6" fmla="*/ 10 w 61"/>
                  <a:gd name="T7" fmla="*/ 59 h 81"/>
                  <a:gd name="T8" fmla="*/ 24 w 61"/>
                  <a:gd name="T9" fmla="*/ 65 h 81"/>
                  <a:gd name="T10" fmla="*/ 50 w 61"/>
                  <a:gd name="T11" fmla="*/ 7 h 81"/>
                  <a:gd name="T12" fmla="*/ 58 w 61"/>
                  <a:gd name="T13" fmla="*/ 0 h 81"/>
                  <a:gd name="T14" fmla="*/ 59 w 61"/>
                  <a:gd name="T15" fmla="*/ 7 h 81"/>
                  <a:gd name="T16" fmla="*/ 26 w 61"/>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1">
                    <a:moveTo>
                      <a:pt x="26" y="81"/>
                    </a:moveTo>
                    <a:cubicBezTo>
                      <a:pt x="2" y="72"/>
                      <a:pt x="2" y="72"/>
                      <a:pt x="2" y="72"/>
                    </a:cubicBezTo>
                    <a:cubicBezTo>
                      <a:pt x="0" y="71"/>
                      <a:pt x="0" y="68"/>
                      <a:pt x="2" y="64"/>
                    </a:cubicBezTo>
                    <a:cubicBezTo>
                      <a:pt x="4" y="61"/>
                      <a:pt x="8" y="58"/>
                      <a:pt x="10" y="59"/>
                    </a:cubicBezTo>
                    <a:cubicBezTo>
                      <a:pt x="24" y="65"/>
                      <a:pt x="24" y="65"/>
                      <a:pt x="24" y="65"/>
                    </a:cubicBezTo>
                    <a:cubicBezTo>
                      <a:pt x="50" y="7"/>
                      <a:pt x="50" y="7"/>
                      <a:pt x="50" y="7"/>
                    </a:cubicBezTo>
                    <a:cubicBezTo>
                      <a:pt x="51" y="3"/>
                      <a:pt x="55" y="0"/>
                      <a:pt x="58" y="0"/>
                    </a:cubicBezTo>
                    <a:cubicBezTo>
                      <a:pt x="60" y="0"/>
                      <a:pt x="61" y="3"/>
                      <a:pt x="59" y="7"/>
                    </a:cubicBezTo>
                    <a:lnTo>
                      <a:pt x="26"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3" name="íṥľïďê"/>
              <p:cNvSpPr/>
              <p:nvPr/>
            </p:nvSpPr>
            <p:spPr bwMode="auto">
              <a:xfrm>
                <a:off x="7770813" y="2641601"/>
                <a:ext cx="304800" cy="444500"/>
              </a:xfrm>
              <a:custGeom>
                <a:avLst/>
                <a:gdLst>
                  <a:gd name="T0" fmla="*/ 99 w 99"/>
                  <a:gd name="T1" fmla="*/ 8 h 145"/>
                  <a:gd name="T2" fmla="*/ 99 w 99"/>
                  <a:gd name="T3" fmla="*/ 89 h 145"/>
                  <a:gd name="T4" fmla="*/ 96 w 99"/>
                  <a:gd name="T5" fmla="*/ 94 h 145"/>
                  <a:gd name="T6" fmla="*/ 96 w 99"/>
                  <a:gd name="T7" fmla="*/ 94 h 145"/>
                  <a:gd name="T8" fmla="*/ 70 w 99"/>
                  <a:gd name="T9" fmla="*/ 111 h 145"/>
                  <a:gd name="T10" fmla="*/ 15 w 99"/>
                  <a:gd name="T11" fmla="*/ 144 h 145"/>
                  <a:gd name="T12" fmla="*/ 13 w 99"/>
                  <a:gd name="T13" fmla="*/ 144 h 145"/>
                  <a:gd name="T14" fmla="*/ 2 w 99"/>
                  <a:gd name="T15" fmla="*/ 137 h 145"/>
                  <a:gd name="T16" fmla="*/ 0 w 99"/>
                  <a:gd name="T17" fmla="*/ 135 h 145"/>
                  <a:gd name="T18" fmla="*/ 0 w 99"/>
                  <a:gd name="T19" fmla="*/ 57 h 145"/>
                  <a:gd name="T20" fmla="*/ 5 w 99"/>
                  <a:gd name="T21" fmla="*/ 50 h 145"/>
                  <a:gd name="T22" fmla="*/ 84 w 99"/>
                  <a:gd name="T23" fmla="*/ 0 h 145"/>
                  <a:gd name="T24" fmla="*/ 88 w 99"/>
                  <a:gd name="T25" fmla="*/ 0 h 145"/>
                  <a:gd name="T26" fmla="*/ 98 w 99"/>
                  <a:gd name="T27" fmla="*/ 7 h 145"/>
                  <a:gd name="T28" fmla="*/ 98 w 99"/>
                  <a:gd name="T29" fmla="*/ 7 h 145"/>
                  <a:gd name="T30" fmla="*/ 99 w 99"/>
                  <a:gd name="T31" fmla="*/ 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145">
                    <a:moveTo>
                      <a:pt x="99" y="8"/>
                    </a:moveTo>
                    <a:cubicBezTo>
                      <a:pt x="99" y="89"/>
                      <a:pt x="99" y="89"/>
                      <a:pt x="99" y="89"/>
                    </a:cubicBezTo>
                    <a:cubicBezTo>
                      <a:pt x="99" y="91"/>
                      <a:pt x="98" y="93"/>
                      <a:pt x="96" y="94"/>
                    </a:cubicBezTo>
                    <a:cubicBezTo>
                      <a:pt x="96" y="94"/>
                      <a:pt x="96" y="94"/>
                      <a:pt x="96" y="94"/>
                    </a:cubicBezTo>
                    <a:cubicBezTo>
                      <a:pt x="70" y="111"/>
                      <a:pt x="70" y="111"/>
                      <a:pt x="70" y="111"/>
                    </a:cubicBezTo>
                    <a:cubicBezTo>
                      <a:pt x="15" y="144"/>
                      <a:pt x="15" y="144"/>
                      <a:pt x="15" y="144"/>
                    </a:cubicBezTo>
                    <a:cubicBezTo>
                      <a:pt x="14" y="145"/>
                      <a:pt x="13" y="145"/>
                      <a:pt x="13" y="144"/>
                    </a:cubicBezTo>
                    <a:cubicBezTo>
                      <a:pt x="2" y="137"/>
                      <a:pt x="2" y="137"/>
                      <a:pt x="2" y="137"/>
                    </a:cubicBezTo>
                    <a:cubicBezTo>
                      <a:pt x="1" y="137"/>
                      <a:pt x="0" y="136"/>
                      <a:pt x="0" y="135"/>
                    </a:cubicBezTo>
                    <a:cubicBezTo>
                      <a:pt x="0" y="57"/>
                      <a:pt x="0" y="57"/>
                      <a:pt x="0" y="57"/>
                    </a:cubicBezTo>
                    <a:cubicBezTo>
                      <a:pt x="0" y="54"/>
                      <a:pt x="2" y="51"/>
                      <a:pt x="5" y="50"/>
                    </a:cubicBezTo>
                    <a:cubicBezTo>
                      <a:pt x="84" y="0"/>
                      <a:pt x="84" y="0"/>
                      <a:pt x="84" y="0"/>
                    </a:cubicBezTo>
                    <a:cubicBezTo>
                      <a:pt x="85" y="0"/>
                      <a:pt x="87" y="0"/>
                      <a:pt x="88" y="0"/>
                    </a:cubicBezTo>
                    <a:cubicBezTo>
                      <a:pt x="98" y="7"/>
                      <a:pt x="98" y="7"/>
                      <a:pt x="98" y="7"/>
                    </a:cubicBezTo>
                    <a:cubicBezTo>
                      <a:pt x="98" y="7"/>
                      <a:pt x="98" y="7"/>
                      <a:pt x="98" y="7"/>
                    </a:cubicBezTo>
                    <a:cubicBezTo>
                      <a:pt x="99" y="7"/>
                      <a:pt x="99" y="8"/>
                      <a:pt x="99" y="8"/>
                    </a:cubicBezTo>
                    <a:close/>
                  </a:path>
                </a:pathLst>
              </a:custGeom>
              <a:solidFill>
                <a:srgbClr val="00E0C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4" name="ïṥḷiḋe"/>
              <p:cNvSpPr/>
              <p:nvPr/>
            </p:nvSpPr>
            <p:spPr bwMode="auto">
              <a:xfrm>
                <a:off x="7804151" y="2660651"/>
                <a:ext cx="271463" cy="425450"/>
              </a:xfrm>
              <a:custGeom>
                <a:avLst/>
                <a:gdLst>
                  <a:gd name="T0" fmla="*/ 88 w 88"/>
                  <a:gd name="T1" fmla="*/ 2 h 139"/>
                  <a:gd name="T2" fmla="*/ 88 w 88"/>
                  <a:gd name="T3" fmla="*/ 83 h 139"/>
                  <a:gd name="T4" fmla="*/ 85 w 88"/>
                  <a:gd name="T5" fmla="*/ 88 h 139"/>
                  <a:gd name="T6" fmla="*/ 85 w 88"/>
                  <a:gd name="T7" fmla="*/ 88 h 139"/>
                  <a:gd name="T8" fmla="*/ 59 w 88"/>
                  <a:gd name="T9" fmla="*/ 105 h 139"/>
                  <a:gd name="T10" fmla="*/ 4 w 88"/>
                  <a:gd name="T11" fmla="*/ 138 h 139"/>
                  <a:gd name="T12" fmla="*/ 2 w 88"/>
                  <a:gd name="T13" fmla="*/ 138 h 139"/>
                  <a:gd name="T14" fmla="*/ 0 w 88"/>
                  <a:gd name="T15" fmla="*/ 136 h 139"/>
                  <a:gd name="T16" fmla="*/ 0 w 88"/>
                  <a:gd name="T17" fmla="*/ 57 h 139"/>
                  <a:gd name="T18" fmla="*/ 4 w 88"/>
                  <a:gd name="T19" fmla="*/ 50 h 139"/>
                  <a:gd name="T20" fmla="*/ 85 w 88"/>
                  <a:gd name="T21" fmla="*/ 1 h 139"/>
                  <a:gd name="T22" fmla="*/ 87 w 88"/>
                  <a:gd name="T23" fmla="*/ 1 h 139"/>
                  <a:gd name="T24" fmla="*/ 87 w 88"/>
                  <a:gd name="T25" fmla="*/ 1 h 139"/>
                  <a:gd name="T26" fmla="*/ 88 w 88"/>
                  <a:gd name="T27" fmla="*/ 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39">
                    <a:moveTo>
                      <a:pt x="88" y="2"/>
                    </a:moveTo>
                    <a:cubicBezTo>
                      <a:pt x="88" y="83"/>
                      <a:pt x="88" y="83"/>
                      <a:pt x="88" y="83"/>
                    </a:cubicBezTo>
                    <a:cubicBezTo>
                      <a:pt x="88" y="85"/>
                      <a:pt x="87" y="87"/>
                      <a:pt x="85" y="88"/>
                    </a:cubicBezTo>
                    <a:cubicBezTo>
                      <a:pt x="85" y="88"/>
                      <a:pt x="85" y="88"/>
                      <a:pt x="85" y="88"/>
                    </a:cubicBezTo>
                    <a:cubicBezTo>
                      <a:pt x="59" y="105"/>
                      <a:pt x="59" y="105"/>
                      <a:pt x="59" y="105"/>
                    </a:cubicBezTo>
                    <a:cubicBezTo>
                      <a:pt x="4" y="138"/>
                      <a:pt x="4" y="138"/>
                      <a:pt x="4" y="138"/>
                    </a:cubicBezTo>
                    <a:cubicBezTo>
                      <a:pt x="3" y="139"/>
                      <a:pt x="2" y="139"/>
                      <a:pt x="2" y="138"/>
                    </a:cubicBezTo>
                    <a:cubicBezTo>
                      <a:pt x="1" y="138"/>
                      <a:pt x="0" y="137"/>
                      <a:pt x="0" y="136"/>
                    </a:cubicBezTo>
                    <a:cubicBezTo>
                      <a:pt x="0" y="57"/>
                      <a:pt x="0" y="57"/>
                      <a:pt x="0" y="57"/>
                    </a:cubicBezTo>
                    <a:cubicBezTo>
                      <a:pt x="0" y="55"/>
                      <a:pt x="2" y="52"/>
                      <a:pt x="4" y="50"/>
                    </a:cubicBezTo>
                    <a:cubicBezTo>
                      <a:pt x="85" y="1"/>
                      <a:pt x="85" y="1"/>
                      <a:pt x="85" y="1"/>
                    </a:cubicBezTo>
                    <a:cubicBezTo>
                      <a:pt x="86" y="0"/>
                      <a:pt x="86" y="0"/>
                      <a:pt x="87" y="1"/>
                    </a:cubicBezTo>
                    <a:cubicBezTo>
                      <a:pt x="87" y="1"/>
                      <a:pt x="87" y="1"/>
                      <a:pt x="87" y="1"/>
                    </a:cubicBezTo>
                    <a:cubicBezTo>
                      <a:pt x="88" y="1"/>
                      <a:pt x="88" y="2"/>
                      <a:pt x="88" y="2"/>
                    </a:cubicBezTo>
                    <a:close/>
                  </a:path>
                </a:pathLst>
              </a:custGeom>
              <a:solidFill>
                <a:srgbClr val="02F5D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5" name="îşļide"/>
              <p:cNvSpPr/>
              <p:nvPr/>
            </p:nvSpPr>
            <p:spPr bwMode="auto">
              <a:xfrm>
                <a:off x="8032751" y="2717801"/>
                <a:ext cx="322263" cy="506413"/>
              </a:xfrm>
              <a:custGeom>
                <a:avLst/>
                <a:gdLst>
                  <a:gd name="T0" fmla="*/ 105 w 105"/>
                  <a:gd name="T1" fmla="*/ 3 h 165"/>
                  <a:gd name="T2" fmla="*/ 105 w 105"/>
                  <a:gd name="T3" fmla="*/ 98 h 165"/>
                  <a:gd name="T4" fmla="*/ 102 w 105"/>
                  <a:gd name="T5" fmla="*/ 105 h 165"/>
                  <a:gd name="T6" fmla="*/ 101 w 105"/>
                  <a:gd name="T7" fmla="*/ 105 h 165"/>
                  <a:gd name="T8" fmla="*/ 70 w 105"/>
                  <a:gd name="T9" fmla="*/ 124 h 165"/>
                  <a:gd name="T10" fmla="*/ 5 w 105"/>
                  <a:gd name="T11" fmla="*/ 164 h 165"/>
                  <a:gd name="T12" fmla="*/ 2 w 105"/>
                  <a:gd name="T13" fmla="*/ 164 h 165"/>
                  <a:gd name="T14" fmla="*/ 0 w 105"/>
                  <a:gd name="T15" fmla="*/ 162 h 165"/>
                  <a:gd name="T16" fmla="*/ 0 w 105"/>
                  <a:gd name="T17" fmla="*/ 68 h 165"/>
                  <a:gd name="T18" fmla="*/ 5 w 105"/>
                  <a:gd name="T19" fmla="*/ 60 h 165"/>
                  <a:gd name="T20" fmla="*/ 101 w 105"/>
                  <a:gd name="T21" fmla="*/ 1 h 165"/>
                  <a:gd name="T22" fmla="*/ 103 w 105"/>
                  <a:gd name="T23" fmla="*/ 0 h 165"/>
                  <a:gd name="T24" fmla="*/ 104 w 105"/>
                  <a:gd name="T25" fmla="*/ 1 h 165"/>
                  <a:gd name="T26" fmla="*/ 105 w 105"/>
                  <a:gd name="T27" fmla="*/ 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65">
                    <a:moveTo>
                      <a:pt x="105" y="3"/>
                    </a:moveTo>
                    <a:cubicBezTo>
                      <a:pt x="105" y="98"/>
                      <a:pt x="105" y="98"/>
                      <a:pt x="105" y="98"/>
                    </a:cubicBezTo>
                    <a:cubicBezTo>
                      <a:pt x="105" y="101"/>
                      <a:pt x="104" y="103"/>
                      <a:pt x="102" y="105"/>
                    </a:cubicBezTo>
                    <a:cubicBezTo>
                      <a:pt x="101" y="105"/>
                      <a:pt x="101" y="105"/>
                      <a:pt x="101" y="105"/>
                    </a:cubicBezTo>
                    <a:cubicBezTo>
                      <a:pt x="70" y="124"/>
                      <a:pt x="70" y="124"/>
                      <a:pt x="70" y="124"/>
                    </a:cubicBezTo>
                    <a:cubicBezTo>
                      <a:pt x="5" y="164"/>
                      <a:pt x="5" y="164"/>
                      <a:pt x="5" y="164"/>
                    </a:cubicBezTo>
                    <a:cubicBezTo>
                      <a:pt x="4" y="165"/>
                      <a:pt x="3" y="165"/>
                      <a:pt x="2" y="164"/>
                    </a:cubicBezTo>
                    <a:cubicBezTo>
                      <a:pt x="1" y="164"/>
                      <a:pt x="0" y="163"/>
                      <a:pt x="0" y="162"/>
                    </a:cubicBezTo>
                    <a:cubicBezTo>
                      <a:pt x="0" y="68"/>
                      <a:pt x="0" y="68"/>
                      <a:pt x="0" y="68"/>
                    </a:cubicBezTo>
                    <a:cubicBezTo>
                      <a:pt x="0" y="65"/>
                      <a:pt x="2" y="62"/>
                      <a:pt x="5" y="60"/>
                    </a:cubicBezTo>
                    <a:cubicBezTo>
                      <a:pt x="101" y="1"/>
                      <a:pt x="101" y="1"/>
                      <a:pt x="101" y="1"/>
                    </a:cubicBezTo>
                    <a:cubicBezTo>
                      <a:pt x="102" y="0"/>
                      <a:pt x="103" y="0"/>
                      <a:pt x="103" y="0"/>
                    </a:cubicBezTo>
                    <a:cubicBezTo>
                      <a:pt x="104" y="1"/>
                      <a:pt x="104" y="1"/>
                      <a:pt x="104" y="1"/>
                    </a:cubicBezTo>
                    <a:cubicBezTo>
                      <a:pt x="105" y="1"/>
                      <a:pt x="105" y="2"/>
                      <a:pt x="105" y="3"/>
                    </a:cubicBezTo>
                    <a:close/>
                  </a:path>
                </a:pathLst>
              </a:custGeom>
              <a:solidFill>
                <a:srgbClr val="FFDC79">
                  <a:alpha val="50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 name="îšḻîḓè"/>
              <p:cNvSpPr/>
              <p:nvPr/>
            </p:nvSpPr>
            <p:spPr bwMode="auto">
              <a:xfrm>
                <a:off x="6429376" y="1006476"/>
                <a:ext cx="320675" cy="506413"/>
              </a:xfrm>
              <a:custGeom>
                <a:avLst/>
                <a:gdLst>
                  <a:gd name="T0" fmla="*/ 104 w 104"/>
                  <a:gd name="T1" fmla="*/ 2 h 165"/>
                  <a:gd name="T2" fmla="*/ 104 w 104"/>
                  <a:gd name="T3" fmla="*/ 98 h 165"/>
                  <a:gd name="T4" fmla="*/ 101 w 104"/>
                  <a:gd name="T5" fmla="*/ 105 h 165"/>
                  <a:gd name="T6" fmla="*/ 101 w 104"/>
                  <a:gd name="T7" fmla="*/ 105 h 165"/>
                  <a:gd name="T8" fmla="*/ 69 w 104"/>
                  <a:gd name="T9" fmla="*/ 124 h 165"/>
                  <a:gd name="T10" fmla="*/ 5 w 104"/>
                  <a:gd name="T11" fmla="*/ 164 h 165"/>
                  <a:gd name="T12" fmla="*/ 1 w 104"/>
                  <a:gd name="T13" fmla="*/ 164 h 165"/>
                  <a:gd name="T14" fmla="*/ 0 w 104"/>
                  <a:gd name="T15" fmla="*/ 161 h 165"/>
                  <a:gd name="T16" fmla="*/ 0 w 104"/>
                  <a:gd name="T17" fmla="*/ 68 h 165"/>
                  <a:gd name="T18" fmla="*/ 4 w 104"/>
                  <a:gd name="T19" fmla="*/ 60 h 165"/>
                  <a:gd name="T20" fmla="*/ 101 w 104"/>
                  <a:gd name="T21" fmla="*/ 0 h 165"/>
                  <a:gd name="T22" fmla="*/ 103 w 104"/>
                  <a:gd name="T23" fmla="*/ 0 h 165"/>
                  <a:gd name="T24" fmla="*/ 103 w 104"/>
                  <a:gd name="T25" fmla="*/ 0 h 165"/>
                  <a:gd name="T26" fmla="*/ 104 w 104"/>
                  <a:gd name="T27" fmla="*/ 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165">
                    <a:moveTo>
                      <a:pt x="104" y="2"/>
                    </a:moveTo>
                    <a:cubicBezTo>
                      <a:pt x="104" y="98"/>
                      <a:pt x="104" y="98"/>
                      <a:pt x="104" y="98"/>
                    </a:cubicBezTo>
                    <a:cubicBezTo>
                      <a:pt x="104" y="101"/>
                      <a:pt x="103" y="103"/>
                      <a:pt x="101" y="105"/>
                    </a:cubicBezTo>
                    <a:cubicBezTo>
                      <a:pt x="101" y="105"/>
                      <a:pt x="101" y="105"/>
                      <a:pt x="101" y="105"/>
                    </a:cubicBezTo>
                    <a:cubicBezTo>
                      <a:pt x="69" y="124"/>
                      <a:pt x="69" y="124"/>
                      <a:pt x="69" y="124"/>
                    </a:cubicBezTo>
                    <a:cubicBezTo>
                      <a:pt x="5" y="164"/>
                      <a:pt x="5" y="164"/>
                      <a:pt x="5" y="164"/>
                    </a:cubicBezTo>
                    <a:cubicBezTo>
                      <a:pt x="3" y="165"/>
                      <a:pt x="2" y="165"/>
                      <a:pt x="1" y="164"/>
                    </a:cubicBezTo>
                    <a:cubicBezTo>
                      <a:pt x="0" y="163"/>
                      <a:pt x="0" y="162"/>
                      <a:pt x="0" y="161"/>
                    </a:cubicBezTo>
                    <a:cubicBezTo>
                      <a:pt x="0" y="68"/>
                      <a:pt x="0" y="68"/>
                      <a:pt x="0" y="68"/>
                    </a:cubicBezTo>
                    <a:cubicBezTo>
                      <a:pt x="0" y="65"/>
                      <a:pt x="2" y="61"/>
                      <a:pt x="4" y="60"/>
                    </a:cubicBezTo>
                    <a:cubicBezTo>
                      <a:pt x="101" y="0"/>
                      <a:pt x="101" y="0"/>
                      <a:pt x="101" y="0"/>
                    </a:cubicBezTo>
                    <a:cubicBezTo>
                      <a:pt x="101" y="0"/>
                      <a:pt x="102" y="0"/>
                      <a:pt x="103" y="0"/>
                    </a:cubicBezTo>
                    <a:cubicBezTo>
                      <a:pt x="103" y="0"/>
                      <a:pt x="103" y="0"/>
                      <a:pt x="103" y="0"/>
                    </a:cubicBezTo>
                    <a:cubicBezTo>
                      <a:pt x="104" y="1"/>
                      <a:pt x="104" y="1"/>
                      <a:pt x="104" y="2"/>
                    </a:cubicBezTo>
                    <a:close/>
                  </a:path>
                </a:pathLst>
              </a:custGeom>
              <a:solidFill>
                <a:srgbClr val="FFDC79">
                  <a:alpha val="50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7" name="íṡ1iďê"/>
              <p:cNvSpPr/>
              <p:nvPr/>
            </p:nvSpPr>
            <p:spPr bwMode="auto">
              <a:xfrm>
                <a:off x="6270626" y="3240088"/>
                <a:ext cx="319088" cy="506413"/>
              </a:xfrm>
              <a:custGeom>
                <a:avLst/>
                <a:gdLst>
                  <a:gd name="T0" fmla="*/ 104 w 104"/>
                  <a:gd name="T1" fmla="*/ 2 h 165"/>
                  <a:gd name="T2" fmla="*/ 104 w 104"/>
                  <a:gd name="T3" fmla="*/ 98 h 165"/>
                  <a:gd name="T4" fmla="*/ 101 w 104"/>
                  <a:gd name="T5" fmla="*/ 105 h 165"/>
                  <a:gd name="T6" fmla="*/ 100 w 104"/>
                  <a:gd name="T7" fmla="*/ 105 h 165"/>
                  <a:gd name="T8" fmla="*/ 69 w 104"/>
                  <a:gd name="T9" fmla="*/ 124 h 165"/>
                  <a:gd name="T10" fmla="*/ 4 w 104"/>
                  <a:gd name="T11" fmla="*/ 164 h 165"/>
                  <a:gd name="T12" fmla="*/ 1 w 104"/>
                  <a:gd name="T13" fmla="*/ 164 h 165"/>
                  <a:gd name="T14" fmla="*/ 0 w 104"/>
                  <a:gd name="T15" fmla="*/ 161 h 165"/>
                  <a:gd name="T16" fmla="*/ 0 w 104"/>
                  <a:gd name="T17" fmla="*/ 68 h 165"/>
                  <a:gd name="T18" fmla="*/ 4 w 104"/>
                  <a:gd name="T19" fmla="*/ 60 h 165"/>
                  <a:gd name="T20" fmla="*/ 100 w 104"/>
                  <a:gd name="T21" fmla="*/ 0 h 165"/>
                  <a:gd name="T22" fmla="*/ 103 w 104"/>
                  <a:gd name="T23" fmla="*/ 0 h 165"/>
                  <a:gd name="T24" fmla="*/ 103 w 104"/>
                  <a:gd name="T25" fmla="*/ 0 h 165"/>
                  <a:gd name="T26" fmla="*/ 104 w 104"/>
                  <a:gd name="T27" fmla="*/ 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165">
                    <a:moveTo>
                      <a:pt x="104" y="2"/>
                    </a:moveTo>
                    <a:cubicBezTo>
                      <a:pt x="104" y="98"/>
                      <a:pt x="104" y="98"/>
                      <a:pt x="104" y="98"/>
                    </a:cubicBezTo>
                    <a:cubicBezTo>
                      <a:pt x="104" y="101"/>
                      <a:pt x="103" y="103"/>
                      <a:pt x="101" y="105"/>
                    </a:cubicBezTo>
                    <a:cubicBezTo>
                      <a:pt x="100" y="105"/>
                      <a:pt x="100" y="105"/>
                      <a:pt x="100" y="105"/>
                    </a:cubicBezTo>
                    <a:cubicBezTo>
                      <a:pt x="69" y="124"/>
                      <a:pt x="69" y="124"/>
                      <a:pt x="69" y="124"/>
                    </a:cubicBezTo>
                    <a:cubicBezTo>
                      <a:pt x="4" y="164"/>
                      <a:pt x="4" y="164"/>
                      <a:pt x="4" y="164"/>
                    </a:cubicBezTo>
                    <a:cubicBezTo>
                      <a:pt x="3" y="165"/>
                      <a:pt x="2" y="165"/>
                      <a:pt x="1" y="164"/>
                    </a:cubicBezTo>
                    <a:cubicBezTo>
                      <a:pt x="0" y="163"/>
                      <a:pt x="0" y="162"/>
                      <a:pt x="0" y="161"/>
                    </a:cubicBezTo>
                    <a:cubicBezTo>
                      <a:pt x="0" y="68"/>
                      <a:pt x="0" y="68"/>
                      <a:pt x="0" y="68"/>
                    </a:cubicBezTo>
                    <a:cubicBezTo>
                      <a:pt x="0" y="64"/>
                      <a:pt x="1" y="61"/>
                      <a:pt x="4" y="60"/>
                    </a:cubicBezTo>
                    <a:cubicBezTo>
                      <a:pt x="100" y="0"/>
                      <a:pt x="100" y="0"/>
                      <a:pt x="100" y="0"/>
                    </a:cubicBezTo>
                    <a:cubicBezTo>
                      <a:pt x="101" y="0"/>
                      <a:pt x="102" y="0"/>
                      <a:pt x="103" y="0"/>
                    </a:cubicBezTo>
                    <a:cubicBezTo>
                      <a:pt x="103" y="0"/>
                      <a:pt x="103" y="0"/>
                      <a:pt x="103" y="0"/>
                    </a:cubicBezTo>
                    <a:cubicBezTo>
                      <a:pt x="104" y="1"/>
                      <a:pt x="104" y="1"/>
                      <a:pt x="104" y="2"/>
                    </a:cubicBezTo>
                    <a:close/>
                  </a:path>
                </a:pathLst>
              </a:custGeom>
              <a:solidFill>
                <a:srgbClr val="FFDC79">
                  <a:alpha val="50000"/>
                </a:srgb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8" name="îŝḷiḓè"/>
              <p:cNvSpPr/>
              <p:nvPr/>
            </p:nvSpPr>
            <p:spPr bwMode="auto">
              <a:xfrm>
                <a:off x="7862888" y="2898776"/>
                <a:ext cx="39688" cy="460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9" name="ïṣḻiḓè"/>
              <p:cNvSpPr/>
              <p:nvPr/>
            </p:nvSpPr>
            <p:spPr bwMode="auto">
              <a:xfrm>
                <a:off x="7927976" y="2855913"/>
                <a:ext cx="39688" cy="492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0" name="ï$liďè"/>
              <p:cNvSpPr/>
              <p:nvPr/>
            </p:nvSpPr>
            <p:spPr bwMode="auto">
              <a:xfrm>
                <a:off x="7991476" y="2816226"/>
                <a:ext cx="41275" cy="460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1" name="îśļïḍè"/>
              <p:cNvSpPr/>
              <p:nvPr/>
            </p:nvSpPr>
            <p:spPr bwMode="auto">
              <a:xfrm>
                <a:off x="6516688" y="4989513"/>
                <a:ext cx="233363" cy="119063"/>
              </a:xfrm>
              <a:prstGeom prst="ellipse">
                <a:avLst/>
              </a:prstGeom>
              <a:solidFill>
                <a:srgbClr val="83B6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2" name="işḷïḑé"/>
              <p:cNvSpPr/>
              <p:nvPr/>
            </p:nvSpPr>
            <p:spPr bwMode="auto">
              <a:xfrm>
                <a:off x="6516688" y="4949826"/>
                <a:ext cx="233363" cy="119063"/>
              </a:xfrm>
              <a:custGeom>
                <a:avLst/>
                <a:gdLst>
                  <a:gd name="T0" fmla="*/ 0 w 76"/>
                  <a:gd name="T1" fmla="*/ 0 h 39"/>
                  <a:gd name="T2" fmla="*/ 0 w 76"/>
                  <a:gd name="T3" fmla="*/ 20 h 39"/>
                  <a:gd name="T4" fmla="*/ 38 w 76"/>
                  <a:gd name="T5" fmla="*/ 39 h 39"/>
                  <a:gd name="T6" fmla="*/ 76 w 76"/>
                  <a:gd name="T7" fmla="*/ 20 h 39"/>
                  <a:gd name="T8" fmla="*/ 76 w 76"/>
                  <a:gd name="T9" fmla="*/ 0 h 39"/>
                  <a:gd name="T10" fmla="*/ 0 w 76"/>
                  <a:gd name="T11" fmla="*/ 0 h 39"/>
                </a:gdLst>
                <a:ahLst/>
                <a:cxnLst>
                  <a:cxn ang="0">
                    <a:pos x="T0" y="T1"/>
                  </a:cxn>
                  <a:cxn ang="0">
                    <a:pos x="T2" y="T3"/>
                  </a:cxn>
                  <a:cxn ang="0">
                    <a:pos x="T4" y="T5"/>
                  </a:cxn>
                  <a:cxn ang="0">
                    <a:pos x="T6" y="T7"/>
                  </a:cxn>
                  <a:cxn ang="0">
                    <a:pos x="T8" y="T9"/>
                  </a:cxn>
                  <a:cxn ang="0">
                    <a:pos x="T10" y="T11"/>
                  </a:cxn>
                </a:cxnLst>
                <a:rect l="0" t="0" r="r" b="b"/>
                <a:pathLst>
                  <a:path w="76" h="39">
                    <a:moveTo>
                      <a:pt x="0" y="0"/>
                    </a:moveTo>
                    <a:cubicBezTo>
                      <a:pt x="0" y="20"/>
                      <a:pt x="0" y="20"/>
                      <a:pt x="0" y="20"/>
                    </a:cubicBezTo>
                    <a:cubicBezTo>
                      <a:pt x="0" y="30"/>
                      <a:pt x="17" y="39"/>
                      <a:pt x="38" y="39"/>
                    </a:cubicBezTo>
                    <a:cubicBezTo>
                      <a:pt x="59" y="39"/>
                      <a:pt x="76" y="30"/>
                      <a:pt x="76" y="20"/>
                    </a:cubicBezTo>
                    <a:cubicBezTo>
                      <a:pt x="76" y="0"/>
                      <a:pt x="76" y="0"/>
                      <a:pt x="76" y="0"/>
                    </a:cubicBezTo>
                    <a:lnTo>
                      <a:pt x="0" y="0"/>
                    </a:lnTo>
                    <a:close/>
                  </a:path>
                </a:pathLst>
              </a:custGeom>
              <a:solidFill>
                <a:srgbClr val="EFC35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3" name="ïṣḷïḍé"/>
              <p:cNvSpPr/>
              <p:nvPr/>
            </p:nvSpPr>
            <p:spPr bwMode="auto">
              <a:xfrm>
                <a:off x="6516688" y="4891088"/>
                <a:ext cx="233363" cy="120650"/>
              </a:xfrm>
              <a:prstGeom prst="ellipse">
                <a:avLst/>
              </a:prstGeom>
              <a:solidFill>
                <a:srgbClr val="FFDC7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4" name="íṩliḍè"/>
              <p:cNvSpPr/>
              <p:nvPr/>
            </p:nvSpPr>
            <p:spPr bwMode="auto">
              <a:xfrm>
                <a:off x="6580188" y="4924426"/>
                <a:ext cx="104775"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5" name="iŝ1íḑé"/>
              <p:cNvSpPr/>
              <p:nvPr/>
            </p:nvSpPr>
            <p:spPr bwMode="auto">
              <a:xfrm>
                <a:off x="6281738" y="5130801"/>
                <a:ext cx="234950" cy="115888"/>
              </a:xfrm>
              <a:prstGeom prst="ellipse">
                <a:avLst/>
              </a:prstGeom>
              <a:solidFill>
                <a:srgbClr val="83B6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 name="isľîḑé"/>
              <p:cNvSpPr/>
              <p:nvPr/>
            </p:nvSpPr>
            <p:spPr bwMode="auto">
              <a:xfrm>
                <a:off x="6281738" y="5091113"/>
                <a:ext cx="234950" cy="119063"/>
              </a:xfrm>
              <a:custGeom>
                <a:avLst/>
                <a:gdLst>
                  <a:gd name="T0" fmla="*/ 0 w 76"/>
                  <a:gd name="T1" fmla="*/ 0 h 39"/>
                  <a:gd name="T2" fmla="*/ 0 w 76"/>
                  <a:gd name="T3" fmla="*/ 19 h 39"/>
                  <a:gd name="T4" fmla="*/ 38 w 76"/>
                  <a:gd name="T5" fmla="*/ 39 h 39"/>
                  <a:gd name="T6" fmla="*/ 76 w 76"/>
                  <a:gd name="T7" fmla="*/ 19 h 39"/>
                  <a:gd name="T8" fmla="*/ 76 w 76"/>
                  <a:gd name="T9" fmla="*/ 0 h 39"/>
                  <a:gd name="T10" fmla="*/ 0 w 76"/>
                  <a:gd name="T11" fmla="*/ 0 h 39"/>
                </a:gdLst>
                <a:ahLst/>
                <a:cxnLst>
                  <a:cxn ang="0">
                    <a:pos x="T0" y="T1"/>
                  </a:cxn>
                  <a:cxn ang="0">
                    <a:pos x="T2" y="T3"/>
                  </a:cxn>
                  <a:cxn ang="0">
                    <a:pos x="T4" y="T5"/>
                  </a:cxn>
                  <a:cxn ang="0">
                    <a:pos x="T6" y="T7"/>
                  </a:cxn>
                  <a:cxn ang="0">
                    <a:pos x="T8" y="T9"/>
                  </a:cxn>
                  <a:cxn ang="0">
                    <a:pos x="T10" y="T11"/>
                  </a:cxn>
                </a:cxnLst>
                <a:rect l="0" t="0" r="r" b="b"/>
                <a:pathLst>
                  <a:path w="76" h="39">
                    <a:moveTo>
                      <a:pt x="0" y="0"/>
                    </a:moveTo>
                    <a:cubicBezTo>
                      <a:pt x="0" y="19"/>
                      <a:pt x="0" y="19"/>
                      <a:pt x="0" y="19"/>
                    </a:cubicBezTo>
                    <a:cubicBezTo>
                      <a:pt x="0" y="30"/>
                      <a:pt x="17" y="39"/>
                      <a:pt x="38" y="39"/>
                    </a:cubicBezTo>
                    <a:cubicBezTo>
                      <a:pt x="59" y="39"/>
                      <a:pt x="76" y="30"/>
                      <a:pt x="76" y="19"/>
                    </a:cubicBezTo>
                    <a:cubicBezTo>
                      <a:pt x="76" y="0"/>
                      <a:pt x="76" y="0"/>
                      <a:pt x="76" y="0"/>
                    </a:cubicBezTo>
                    <a:lnTo>
                      <a:pt x="0" y="0"/>
                    </a:lnTo>
                    <a:close/>
                  </a:path>
                </a:pathLst>
              </a:custGeom>
              <a:solidFill>
                <a:srgbClr val="E83D83"/>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 name="iṧlíďê"/>
              <p:cNvSpPr/>
              <p:nvPr/>
            </p:nvSpPr>
            <p:spPr bwMode="auto">
              <a:xfrm>
                <a:off x="6281738" y="5032376"/>
                <a:ext cx="234950" cy="117475"/>
              </a:xfrm>
              <a:prstGeom prst="ellipse">
                <a:avLst/>
              </a:prstGeom>
              <a:solidFill>
                <a:srgbClr val="FE5C9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8" name="îšḻíde"/>
              <p:cNvSpPr/>
              <p:nvPr/>
            </p:nvSpPr>
            <p:spPr bwMode="auto">
              <a:xfrm>
                <a:off x="6340476" y="5045076"/>
                <a:ext cx="128588" cy="73025"/>
              </a:xfrm>
              <a:custGeom>
                <a:avLst/>
                <a:gdLst>
                  <a:gd name="T0" fmla="*/ 23 w 81"/>
                  <a:gd name="T1" fmla="*/ 0 h 46"/>
                  <a:gd name="T2" fmla="*/ 81 w 81"/>
                  <a:gd name="T3" fmla="*/ 35 h 46"/>
                  <a:gd name="T4" fmla="*/ 0 w 81"/>
                  <a:gd name="T5" fmla="*/ 46 h 46"/>
                  <a:gd name="T6" fmla="*/ 23 w 81"/>
                  <a:gd name="T7" fmla="*/ 0 h 46"/>
                </a:gdLst>
                <a:ahLst/>
                <a:cxnLst>
                  <a:cxn ang="0">
                    <a:pos x="T0" y="T1"/>
                  </a:cxn>
                  <a:cxn ang="0">
                    <a:pos x="T2" y="T3"/>
                  </a:cxn>
                  <a:cxn ang="0">
                    <a:pos x="T4" y="T5"/>
                  </a:cxn>
                  <a:cxn ang="0">
                    <a:pos x="T6" y="T7"/>
                  </a:cxn>
                </a:cxnLst>
                <a:rect l="0" t="0" r="r" b="b"/>
                <a:pathLst>
                  <a:path w="81" h="46">
                    <a:moveTo>
                      <a:pt x="23" y="0"/>
                    </a:moveTo>
                    <a:lnTo>
                      <a:pt x="81" y="35"/>
                    </a:lnTo>
                    <a:lnTo>
                      <a:pt x="0" y="46"/>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9" name="îşḷïďè"/>
              <p:cNvSpPr/>
              <p:nvPr/>
            </p:nvSpPr>
            <p:spPr bwMode="auto">
              <a:xfrm>
                <a:off x="6750051" y="4848226"/>
                <a:ext cx="233363" cy="119063"/>
              </a:xfrm>
              <a:prstGeom prst="ellipse">
                <a:avLst/>
              </a:prstGeom>
              <a:solidFill>
                <a:srgbClr val="83B6B6"/>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0" name="íṥḷiḓê"/>
              <p:cNvSpPr/>
              <p:nvPr/>
            </p:nvSpPr>
            <p:spPr bwMode="auto">
              <a:xfrm>
                <a:off x="6750051" y="4811713"/>
                <a:ext cx="233363" cy="115888"/>
              </a:xfrm>
              <a:custGeom>
                <a:avLst/>
                <a:gdLst>
                  <a:gd name="T0" fmla="*/ 0 w 76"/>
                  <a:gd name="T1" fmla="*/ 0 h 38"/>
                  <a:gd name="T2" fmla="*/ 0 w 76"/>
                  <a:gd name="T3" fmla="*/ 19 h 38"/>
                  <a:gd name="T4" fmla="*/ 38 w 76"/>
                  <a:gd name="T5" fmla="*/ 38 h 38"/>
                  <a:gd name="T6" fmla="*/ 76 w 76"/>
                  <a:gd name="T7" fmla="*/ 19 h 38"/>
                  <a:gd name="T8" fmla="*/ 76 w 76"/>
                  <a:gd name="T9" fmla="*/ 0 h 38"/>
                  <a:gd name="T10" fmla="*/ 0 w 76"/>
                  <a:gd name="T11" fmla="*/ 0 h 38"/>
                </a:gdLst>
                <a:ahLst/>
                <a:cxnLst>
                  <a:cxn ang="0">
                    <a:pos x="T0" y="T1"/>
                  </a:cxn>
                  <a:cxn ang="0">
                    <a:pos x="T2" y="T3"/>
                  </a:cxn>
                  <a:cxn ang="0">
                    <a:pos x="T4" y="T5"/>
                  </a:cxn>
                  <a:cxn ang="0">
                    <a:pos x="T6" y="T7"/>
                  </a:cxn>
                  <a:cxn ang="0">
                    <a:pos x="T8" y="T9"/>
                  </a:cxn>
                  <a:cxn ang="0">
                    <a:pos x="T10" y="T11"/>
                  </a:cxn>
                </a:cxnLst>
                <a:rect l="0" t="0" r="r" b="b"/>
                <a:pathLst>
                  <a:path w="76" h="38">
                    <a:moveTo>
                      <a:pt x="0" y="0"/>
                    </a:moveTo>
                    <a:cubicBezTo>
                      <a:pt x="0" y="19"/>
                      <a:pt x="0" y="19"/>
                      <a:pt x="0" y="19"/>
                    </a:cubicBezTo>
                    <a:cubicBezTo>
                      <a:pt x="0" y="30"/>
                      <a:pt x="17" y="38"/>
                      <a:pt x="38" y="38"/>
                    </a:cubicBezTo>
                    <a:cubicBezTo>
                      <a:pt x="59" y="38"/>
                      <a:pt x="76" y="30"/>
                      <a:pt x="76" y="19"/>
                    </a:cubicBezTo>
                    <a:cubicBezTo>
                      <a:pt x="76" y="0"/>
                      <a:pt x="76" y="0"/>
                      <a:pt x="76" y="0"/>
                    </a:cubicBezTo>
                    <a:lnTo>
                      <a:pt x="0" y="0"/>
                    </a:lnTo>
                    <a:close/>
                  </a:path>
                </a:pathLst>
              </a:custGeom>
              <a:solidFill>
                <a:srgbClr val="00E0C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1" name="íṣľiḓé"/>
              <p:cNvSpPr/>
              <p:nvPr/>
            </p:nvSpPr>
            <p:spPr bwMode="auto">
              <a:xfrm>
                <a:off x="6750051" y="4749801"/>
                <a:ext cx="233363" cy="120650"/>
              </a:xfrm>
              <a:prstGeom prst="ellipse">
                <a:avLst/>
              </a:prstGeom>
              <a:solidFill>
                <a:srgbClr val="02F5D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2" name="iṡ1iḓé"/>
              <p:cNvSpPr/>
              <p:nvPr/>
            </p:nvSpPr>
            <p:spPr bwMode="auto">
              <a:xfrm>
                <a:off x="6796088" y="4778376"/>
                <a:ext cx="125413" cy="69850"/>
              </a:xfrm>
              <a:custGeom>
                <a:avLst/>
                <a:gdLst>
                  <a:gd name="T0" fmla="*/ 0 w 79"/>
                  <a:gd name="T1" fmla="*/ 9 h 44"/>
                  <a:gd name="T2" fmla="*/ 56 w 79"/>
                  <a:gd name="T3" fmla="*/ 44 h 44"/>
                  <a:gd name="T4" fmla="*/ 79 w 79"/>
                  <a:gd name="T5" fmla="*/ 0 h 44"/>
                  <a:gd name="T6" fmla="*/ 0 w 79"/>
                  <a:gd name="T7" fmla="*/ 9 h 44"/>
                </a:gdLst>
                <a:ahLst/>
                <a:cxnLst>
                  <a:cxn ang="0">
                    <a:pos x="T0" y="T1"/>
                  </a:cxn>
                  <a:cxn ang="0">
                    <a:pos x="T2" y="T3"/>
                  </a:cxn>
                  <a:cxn ang="0">
                    <a:pos x="T4" y="T5"/>
                  </a:cxn>
                  <a:cxn ang="0">
                    <a:pos x="T6" y="T7"/>
                  </a:cxn>
                </a:cxnLst>
                <a:rect l="0" t="0" r="r" b="b"/>
                <a:pathLst>
                  <a:path w="79" h="44">
                    <a:moveTo>
                      <a:pt x="0" y="9"/>
                    </a:moveTo>
                    <a:lnTo>
                      <a:pt x="56" y="44"/>
                    </a:lnTo>
                    <a:lnTo>
                      <a:pt x="7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7" name="ïsḻídè"/>
            <p:cNvSpPr txBox="1"/>
            <p:nvPr/>
          </p:nvSpPr>
          <p:spPr bwMode="auto">
            <a:xfrm>
              <a:off x="627377" y="2755153"/>
              <a:ext cx="6409865" cy="28616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304800" algn="just">
                <a:lnSpc>
                  <a:spcPts val="28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系统提供安全实时监测和全天候全方位安全态势感知，对各类网络日志进行集中采集和存储，并</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至少保存六个月以上</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，协助客户进行安全数据的统计、查询、分析和报告。系统支持安全监测预警和信息通报，可根据规范</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通过接口上报和下发安全信息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ts val="28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针对等级保护中基本安全要求中设计系统运维管理的基本管理要求，系统提供</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资产发现与管理、设备管理、安全监测、业务监测、脆弱性管理、安全事件处置</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等方面的功能，为用户提供一个多维度的安全监测与运维管理技术支撑平台。</a:t>
              </a:r>
            </a:p>
          </p:txBody>
        </p:sp>
      </p:grpSp>
      <p:pic>
        <p:nvPicPr>
          <p:cNvPr id="289" name="图片 288">
            <a:extLst>
              <a:ext uri="{FF2B5EF4-FFF2-40B4-BE49-F238E27FC236}">
                <a16:creationId xmlns:a16="http://schemas.microsoft.com/office/drawing/2014/main" id="{9C4CE5A4-9862-458E-B98A-9F3EDC658E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824671" y="-1810658"/>
            <a:ext cx="10502929" cy="6807201"/>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66518" t="45714"/>
          <a:stretch>
            <a:fillRect/>
          </a:stretch>
        </p:blipFill>
        <p:spPr>
          <a:xfrm rot="10800000">
            <a:off x="8109856" y="3135086"/>
            <a:ext cx="4082143" cy="3722914"/>
          </a:xfrm>
          <a:prstGeom prst="rect">
            <a:avLst/>
          </a:prstGeom>
        </p:spPr>
      </p:pic>
      <p:sp>
        <p:nvSpPr>
          <p:cNvPr id="17" name="文本框 16"/>
          <p:cNvSpPr txBox="1"/>
          <p:nvPr/>
        </p:nvSpPr>
        <p:spPr>
          <a:xfrm>
            <a:off x="1131573" y="2846664"/>
            <a:ext cx="5325606" cy="1200329"/>
          </a:xfrm>
          <a:prstGeom prst="rect">
            <a:avLst/>
          </a:prstGeom>
          <a:noFill/>
        </p:spPr>
        <p:txBody>
          <a:bodyPr wrap="squar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a:t>
            </a:r>
            <a:r>
              <a:rPr lang="en-US" altLang="zh-CN" sz="72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图片 10"/>
          <p:cNvPicPr>
            <a:picLocks noChangeAspect="1"/>
          </p:cNvPicPr>
          <p:nvPr/>
        </p:nvPicPr>
        <p:blipFill>
          <a:blip r:embed="rId6"/>
          <a:stretch>
            <a:fillRect/>
          </a:stretch>
        </p:blipFill>
        <p:spPr>
          <a:xfrm>
            <a:off x="9556565" y="3627984"/>
            <a:ext cx="3492293" cy="3653638"/>
          </a:xfrm>
          <a:prstGeom prst="rect">
            <a:avLst/>
          </a:prstGeom>
        </p:spPr>
      </p:pic>
      <p:cxnSp>
        <p:nvCxnSpPr>
          <p:cNvPr id="13" name="直接连接符 12"/>
          <p:cNvCxnSpPr/>
          <p:nvPr/>
        </p:nvCxnSpPr>
        <p:spPr>
          <a:xfrm>
            <a:off x="5807674" y="4046993"/>
            <a:ext cx="4605749" cy="0"/>
          </a:xfrm>
          <a:prstGeom prst="line">
            <a:avLst/>
          </a:prstGeom>
          <a:ln>
            <a:solidFill>
              <a:schemeClr val="tx1">
                <a:lumMod val="75000"/>
                <a:lumOff val="25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760024" y="3169831"/>
            <a:ext cx="4653399" cy="584775"/>
          </a:xfrm>
          <a:prstGeom prst="rect">
            <a:avLst/>
          </a:prstGeom>
        </p:spPr>
        <p:txBody>
          <a:bodyPr wrap="square">
            <a:spAutoFit/>
          </a:bodyPr>
          <a:lstStyle>
            <a:defPPr>
              <a:defRPr lang="zh-CN"/>
            </a:defPPr>
            <a:lvl1pPr algn="just">
              <a:spcAft>
                <a:spcPts val="0"/>
              </a:spcAft>
              <a:defRPr sz="4800" b="1" kern="100">
                <a:ln w="10160">
                  <a:noFill/>
                  <a:prstDash val="solid"/>
                </a:ln>
                <a:gradFill>
                  <a:gsLst>
                    <a:gs pos="0">
                      <a:srgbClr val="0C2D5D"/>
                    </a:gs>
                    <a:gs pos="100000">
                      <a:srgbClr val="2A5DA3"/>
                    </a:gs>
                  </a:gsLst>
                  <a:lin ang="5400000" scaled="0"/>
                </a:gradFill>
                <a:effectLst>
                  <a:outerShdw blurRad="38100" dist="22860" dir="5400000" algn="tl" rotWithShape="0">
                    <a:srgbClr val="000000">
                      <a:alpha val="30000"/>
                    </a:srgbClr>
                  </a:outerShdw>
                </a:effectLst>
                <a:latin typeface="汉仪大黑简" panose="02010609000101010101" pitchFamily="49" charset="-122"/>
                <a:ea typeface="汉仪大黑简" panose="02010609000101010101" pitchFamily="49" charset="-122"/>
                <a:cs typeface="Times New Roman" panose="02020503050405090304" pitchFamily="18" charset="0"/>
              </a:defRPr>
            </a:lvl1pPr>
          </a:lstStyle>
          <a:p>
            <a:pPr algn="l"/>
            <a:r>
              <a:rPr lang="zh-CN" altLang="en-US" sz="3200" b="0" dirty="0">
                <a:latin typeface="微软雅黑" panose="020B0503020204020204" pitchFamily="34" charset="-122"/>
                <a:ea typeface="微软雅黑" panose="020B0503020204020204" pitchFamily="34" charset="-122"/>
                <a:sym typeface="微软雅黑" panose="020B0503020204020204" pitchFamily="34" charset="-122"/>
              </a:rPr>
              <a:t>背景介绍</a:t>
            </a:r>
          </a:p>
        </p:txBody>
      </p:sp>
      <p:pic>
        <p:nvPicPr>
          <p:cNvPr id="8" name="图片 7">
            <a:extLst>
              <a:ext uri="{FF2B5EF4-FFF2-40B4-BE49-F238E27FC236}">
                <a16:creationId xmlns:a16="http://schemas.microsoft.com/office/drawing/2014/main" id="{55B45AC1-A02F-4110-AD6A-B4B4D90B4F9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outHorizontal)">
                                      <p:cBhvr>
                                        <p:cTn id="12" dur="500"/>
                                        <p:tgtEl>
                                          <p:spTgt spid="1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28200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47082" y="247031"/>
            <a:ext cx="7782789" cy="5984914"/>
            <a:chOff x="3614825" y="149186"/>
            <a:chExt cx="7782789" cy="5984914"/>
          </a:xfrm>
        </p:grpSpPr>
        <p:sp>
          <p:nvSpPr>
            <p:cNvPr id="349" name="îSľïḋé"/>
            <p:cNvSpPr txBox="1"/>
            <p:nvPr/>
          </p:nvSpPr>
          <p:spPr>
            <a:xfrm>
              <a:off x="4166719" y="149186"/>
              <a:ext cx="5097024" cy="1708036"/>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日常安全运维的有力工具</a:t>
              </a:r>
              <a:endParaRPr lang="id-ID" sz="2400" b="1" dirty="0">
                <a:latin typeface="微软雅黑" panose="020B0503020204020204" pitchFamily="34" charset="-122"/>
                <a:ea typeface="微软雅黑" panose="020B0503020204020204" pitchFamily="34" charset="-122"/>
              </a:endParaRPr>
            </a:p>
          </p:txBody>
        </p:sp>
        <p:grpSp>
          <p:nvGrpSpPr>
            <p:cNvPr id="179" name="íşḷíḋ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3614825" y="2299058"/>
              <a:ext cx="4085859" cy="3835042"/>
              <a:chOff x="3683000" y="1174750"/>
              <a:chExt cx="4810126" cy="4514850"/>
            </a:xfrm>
          </p:grpSpPr>
          <p:sp>
            <p:nvSpPr>
              <p:cNvPr id="203" name="íṡḷïďè"/>
              <p:cNvSpPr/>
              <p:nvPr/>
            </p:nvSpPr>
            <p:spPr bwMode="auto">
              <a:xfrm>
                <a:off x="4689475" y="1174750"/>
                <a:ext cx="2414588" cy="1808163"/>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04" name="iṡlïḍe"/>
              <p:cNvSpPr/>
              <p:nvPr/>
            </p:nvSpPr>
            <p:spPr bwMode="auto">
              <a:xfrm>
                <a:off x="4775200" y="1236663"/>
                <a:ext cx="2247900" cy="168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05" name="iś1íḍe"/>
              <p:cNvSpPr/>
              <p:nvPr/>
            </p:nvSpPr>
            <p:spPr bwMode="auto">
              <a:xfrm>
                <a:off x="5065713" y="1339850"/>
                <a:ext cx="1662113" cy="130175"/>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06" name="îŝliḋe"/>
              <p:cNvSpPr/>
              <p:nvPr/>
            </p:nvSpPr>
            <p:spPr bwMode="auto">
              <a:xfrm>
                <a:off x="5003800" y="2386013"/>
                <a:ext cx="130175" cy="323850"/>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207" name="isľiďé"/>
              <p:cNvSpPr/>
              <p:nvPr/>
            </p:nvSpPr>
            <p:spPr bwMode="auto">
              <a:xfrm>
                <a:off x="5292725" y="2101850"/>
                <a:ext cx="131763" cy="608013"/>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08" name="işḷîḑe"/>
              <p:cNvSpPr/>
              <p:nvPr/>
            </p:nvSpPr>
            <p:spPr bwMode="auto">
              <a:xfrm>
                <a:off x="5583238" y="2163763"/>
                <a:ext cx="131763" cy="546100"/>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09" name="iṣľîďè"/>
              <p:cNvSpPr/>
              <p:nvPr/>
            </p:nvSpPr>
            <p:spPr bwMode="auto">
              <a:xfrm>
                <a:off x="5880100" y="1857375"/>
                <a:ext cx="125413" cy="852488"/>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10" name="iṩļîde"/>
              <p:cNvSpPr/>
              <p:nvPr/>
            </p:nvSpPr>
            <p:spPr bwMode="auto">
              <a:xfrm>
                <a:off x="4918075" y="1624013"/>
                <a:ext cx="1593850" cy="1176338"/>
              </a:xfrm>
              <a:custGeom>
                <a:avLst/>
                <a:gdLst>
                  <a:gd name="T0" fmla="*/ 1004 w 1004"/>
                  <a:gd name="T1" fmla="*/ 741 h 741"/>
                  <a:gd name="T2" fmla="*/ 0 w 1004"/>
                  <a:gd name="T3" fmla="*/ 741 h 741"/>
                  <a:gd name="T4" fmla="*/ 0 w 1004"/>
                  <a:gd name="T5" fmla="*/ 0 h 741"/>
                  <a:gd name="T6" fmla="*/ 11 w 1004"/>
                  <a:gd name="T7" fmla="*/ 0 h 741"/>
                  <a:gd name="T8" fmla="*/ 11 w 1004"/>
                  <a:gd name="T9" fmla="*/ 730 h 741"/>
                  <a:gd name="T10" fmla="*/ 1004 w 1004"/>
                  <a:gd name="T11" fmla="*/ 730 h 741"/>
                  <a:gd name="T12" fmla="*/ 1004 w 1004"/>
                  <a:gd name="T13" fmla="*/ 741 h 741"/>
                </a:gdLst>
                <a:ahLst/>
                <a:cxnLst>
                  <a:cxn ang="0">
                    <a:pos x="T0" y="T1"/>
                  </a:cxn>
                  <a:cxn ang="0">
                    <a:pos x="T2" y="T3"/>
                  </a:cxn>
                  <a:cxn ang="0">
                    <a:pos x="T4" y="T5"/>
                  </a:cxn>
                  <a:cxn ang="0">
                    <a:pos x="T6" y="T7"/>
                  </a:cxn>
                  <a:cxn ang="0">
                    <a:pos x="T8" y="T9"/>
                  </a:cxn>
                  <a:cxn ang="0">
                    <a:pos x="T10" y="T11"/>
                  </a:cxn>
                  <a:cxn ang="0">
                    <a:pos x="T12" y="T13"/>
                  </a:cxn>
                </a:cxnLst>
                <a:rect l="0" t="0" r="r" b="b"/>
                <a:pathLst>
                  <a:path w="1004" h="741">
                    <a:moveTo>
                      <a:pt x="1004" y="741"/>
                    </a:moveTo>
                    <a:lnTo>
                      <a:pt x="0" y="741"/>
                    </a:lnTo>
                    <a:lnTo>
                      <a:pt x="0" y="0"/>
                    </a:lnTo>
                    <a:lnTo>
                      <a:pt x="11" y="0"/>
                    </a:lnTo>
                    <a:lnTo>
                      <a:pt x="11" y="730"/>
                    </a:lnTo>
                    <a:lnTo>
                      <a:pt x="1004" y="730"/>
                    </a:lnTo>
                    <a:lnTo>
                      <a:pt x="1004" y="741"/>
                    </a:ln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11" name="îṡļíḋé"/>
              <p:cNvSpPr/>
              <p:nvPr/>
            </p:nvSpPr>
            <p:spPr bwMode="auto">
              <a:xfrm>
                <a:off x="5048250" y="1646238"/>
                <a:ext cx="900113" cy="563563"/>
              </a:xfrm>
              <a:custGeom>
                <a:avLst/>
                <a:gdLst>
                  <a:gd name="T0" fmla="*/ 7 w 567"/>
                  <a:gd name="T1" fmla="*/ 355 h 355"/>
                  <a:gd name="T2" fmla="*/ 0 w 567"/>
                  <a:gd name="T3" fmla="*/ 347 h 355"/>
                  <a:gd name="T4" fmla="*/ 190 w 567"/>
                  <a:gd name="T5" fmla="*/ 176 h 355"/>
                  <a:gd name="T6" fmla="*/ 366 w 567"/>
                  <a:gd name="T7" fmla="*/ 215 h 355"/>
                  <a:gd name="T8" fmla="*/ 560 w 567"/>
                  <a:gd name="T9" fmla="*/ 0 h 355"/>
                  <a:gd name="T10" fmla="*/ 567 w 567"/>
                  <a:gd name="T11" fmla="*/ 11 h 355"/>
                  <a:gd name="T12" fmla="*/ 373 w 567"/>
                  <a:gd name="T13" fmla="*/ 226 h 355"/>
                  <a:gd name="T14" fmla="*/ 194 w 567"/>
                  <a:gd name="T15" fmla="*/ 190 h 355"/>
                  <a:gd name="T16" fmla="*/ 7 w 567"/>
                  <a:gd name="T17"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7" h="355">
                    <a:moveTo>
                      <a:pt x="7" y="355"/>
                    </a:moveTo>
                    <a:lnTo>
                      <a:pt x="0" y="347"/>
                    </a:lnTo>
                    <a:lnTo>
                      <a:pt x="190" y="176"/>
                    </a:lnTo>
                    <a:lnTo>
                      <a:pt x="366" y="215"/>
                    </a:lnTo>
                    <a:lnTo>
                      <a:pt x="560" y="0"/>
                    </a:lnTo>
                    <a:lnTo>
                      <a:pt x="567" y="11"/>
                    </a:lnTo>
                    <a:lnTo>
                      <a:pt x="373" y="226"/>
                    </a:lnTo>
                    <a:lnTo>
                      <a:pt x="194" y="190"/>
                    </a:lnTo>
                    <a:lnTo>
                      <a:pt x="7" y="355"/>
                    </a:ln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12" name="íślîḓé"/>
              <p:cNvSpPr/>
              <p:nvPr/>
            </p:nvSpPr>
            <p:spPr bwMode="auto">
              <a:xfrm>
                <a:off x="5884863" y="1600200"/>
                <a:ext cx="114300" cy="107950"/>
              </a:xfrm>
              <a:custGeom>
                <a:avLst/>
                <a:gdLst>
                  <a:gd name="T0" fmla="*/ 54 w 72"/>
                  <a:gd name="T1" fmla="*/ 68 h 68"/>
                  <a:gd name="T2" fmla="*/ 0 w 72"/>
                  <a:gd name="T3" fmla="*/ 18 h 68"/>
                  <a:gd name="T4" fmla="*/ 72 w 72"/>
                  <a:gd name="T5" fmla="*/ 0 h 68"/>
                  <a:gd name="T6" fmla="*/ 54 w 72"/>
                  <a:gd name="T7" fmla="*/ 68 h 68"/>
                </a:gdLst>
                <a:ahLst/>
                <a:cxnLst>
                  <a:cxn ang="0">
                    <a:pos x="T0" y="T1"/>
                  </a:cxn>
                  <a:cxn ang="0">
                    <a:pos x="T2" y="T3"/>
                  </a:cxn>
                  <a:cxn ang="0">
                    <a:pos x="T4" y="T5"/>
                  </a:cxn>
                  <a:cxn ang="0">
                    <a:pos x="T6" y="T7"/>
                  </a:cxn>
                </a:cxnLst>
                <a:rect l="0" t="0" r="r" b="b"/>
                <a:pathLst>
                  <a:path w="72" h="68">
                    <a:moveTo>
                      <a:pt x="54" y="68"/>
                    </a:moveTo>
                    <a:lnTo>
                      <a:pt x="0" y="18"/>
                    </a:lnTo>
                    <a:lnTo>
                      <a:pt x="72" y="0"/>
                    </a:lnTo>
                    <a:lnTo>
                      <a:pt x="54" y="68"/>
                    </a:ln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13" name="iSľîḑé"/>
              <p:cNvSpPr/>
              <p:nvPr/>
            </p:nvSpPr>
            <p:spPr bwMode="auto">
              <a:xfrm>
                <a:off x="6278563" y="1639888"/>
                <a:ext cx="592138" cy="2857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14" name="íṣḷiḋê"/>
              <p:cNvSpPr/>
              <p:nvPr/>
            </p:nvSpPr>
            <p:spPr bwMode="auto">
              <a:xfrm>
                <a:off x="6199188" y="1697038"/>
                <a:ext cx="671513" cy="2381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15" name="îşḷïdé"/>
              <p:cNvSpPr/>
              <p:nvPr/>
            </p:nvSpPr>
            <p:spPr bwMode="auto">
              <a:xfrm>
                <a:off x="6199188" y="1754188"/>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16" name="íṣ1iḑé"/>
              <p:cNvSpPr/>
              <p:nvPr/>
            </p:nvSpPr>
            <p:spPr bwMode="auto">
              <a:xfrm>
                <a:off x="6199188" y="1811338"/>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17" name="iṧḷíḋe"/>
              <p:cNvSpPr/>
              <p:nvPr/>
            </p:nvSpPr>
            <p:spPr bwMode="auto">
              <a:xfrm>
                <a:off x="6199188" y="1868488"/>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18" name="ïṩḻîḓê"/>
              <p:cNvSpPr/>
              <p:nvPr/>
            </p:nvSpPr>
            <p:spPr bwMode="auto">
              <a:xfrm>
                <a:off x="6199188" y="1925638"/>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19" name="ïṥḻiḋè"/>
              <p:cNvSpPr/>
              <p:nvPr/>
            </p:nvSpPr>
            <p:spPr bwMode="auto">
              <a:xfrm>
                <a:off x="6199188" y="1981200"/>
                <a:ext cx="671513" cy="2381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0" name="íṩ1ïḑè"/>
              <p:cNvSpPr/>
              <p:nvPr/>
            </p:nvSpPr>
            <p:spPr bwMode="auto">
              <a:xfrm>
                <a:off x="6199188" y="2033588"/>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1" name="îṡlîḋe"/>
              <p:cNvSpPr/>
              <p:nvPr/>
            </p:nvSpPr>
            <p:spPr bwMode="auto">
              <a:xfrm>
                <a:off x="6199188" y="2089150"/>
                <a:ext cx="671513" cy="2381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2" name="îšľïḑê"/>
              <p:cNvSpPr/>
              <p:nvPr/>
            </p:nvSpPr>
            <p:spPr bwMode="auto">
              <a:xfrm>
                <a:off x="6199188" y="2146300"/>
                <a:ext cx="671513" cy="2381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3" name="ïsľîdê"/>
              <p:cNvSpPr/>
              <p:nvPr/>
            </p:nvSpPr>
            <p:spPr bwMode="auto">
              <a:xfrm>
                <a:off x="6199188" y="2203450"/>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4" name="ïşliḋé"/>
              <p:cNvSpPr/>
              <p:nvPr/>
            </p:nvSpPr>
            <p:spPr bwMode="auto">
              <a:xfrm>
                <a:off x="6199188" y="2260600"/>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5" name="ïśľîḓe"/>
              <p:cNvSpPr/>
              <p:nvPr/>
            </p:nvSpPr>
            <p:spPr bwMode="auto">
              <a:xfrm>
                <a:off x="6199188" y="2317750"/>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6" name="í$1íḑê"/>
              <p:cNvSpPr/>
              <p:nvPr/>
            </p:nvSpPr>
            <p:spPr bwMode="auto">
              <a:xfrm>
                <a:off x="6199188" y="2374900"/>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7" name="iṡlïdê"/>
              <p:cNvSpPr/>
              <p:nvPr/>
            </p:nvSpPr>
            <p:spPr bwMode="auto">
              <a:xfrm>
                <a:off x="6199188" y="2425700"/>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8" name="íšḻiḋe"/>
              <p:cNvSpPr/>
              <p:nvPr/>
            </p:nvSpPr>
            <p:spPr bwMode="auto">
              <a:xfrm>
                <a:off x="6199188" y="2482850"/>
                <a:ext cx="67151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29" name="išľídé"/>
              <p:cNvSpPr/>
              <p:nvPr/>
            </p:nvSpPr>
            <p:spPr bwMode="auto">
              <a:xfrm>
                <a:off x="6199188" y="2538413"/>
                <a:ext cx="671513" cy="2381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30" name="iŝ1îḓê"/>
              <p:cNvSpPr/>
              <p:nvPr/>
            </p:nvSpPr>
            <p:spPr bwMode="auto">
              <a:xfrm>
                <a:off x="6199188" y="2595563"/>
                <a:ext cx="671513" cy="2381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31" name="îş1íḍè"/>
              <p:cNvSpPr/>
              <p:nvPr/>
            </p:nvSpPr>
            <p:spPr bwMode="auto">
              <a:xfrm>
                <a:off x="6573838" y="2652713"/>
                <a:ext cx="296863" cy="2222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32" name="îśļíḑê"/>
              <p:cNvSpPr/>
              <p:nvPr/>
            </p:nvSpPr>
            <p:spPr bwMode="auto">
              <a:xfrm>
                <a:off x="3744913" y="5308600"/>
                <a:ext cx="4748213" cy="381000"/>
              </a:xfrm>
              <a:prstGeom prst="ellipse">
                <a:avLst/>
              </a:prstGeom>
              <a:solidFill>
                <a:srgbClr val="E1ECF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endParaRPr>
              </a:p>
            </p:txBody>
          </p:sp>
          <p:sp>
            <p:nvSpPr>
              <p:cNvPr id="233" name="îşḻíḑè"/>
              <p:cNvSpPr/>
              <p:nvPr/>
            </p:nvSpPr>
            <p:spPr bwMode="auto">
              <a:xfrm>
                <a:off x="5862638" y="4535488"/>
                <a:ext cx="68263" cy="1006475"/>
              </a:xfrm>
              <a:custGeom>
                <a:avLst/>
                <a:gdLst>
                  <a:gd name="T0" fmla="*/ 9 w 12"/>
                  <a:gd name="T1" fmla="*/ 174 h 177"/>
                  <a:gd name="T2" fmla="*/ 12 w 12"/>
                  <a:gd name="T3" fmla="*/ 0 h 177"/>
                  <a:gd name="T4" fmla="*/ 0 w 12"/>
                  <a:gd name="T5" fmla="*/ 0 h 177"/>
                  <a:gd name="T6" fmla="*/ 4 w 12"/>
                  <a:gd name="T7" fmla="*/ 174 h 177"/>
                  <a:gd name="T8" fmla="*/ 6 w 12"/>
                  <a:gd name="T9" fmla="*/ 177 h 177"/>
                  <a:gd name="T10" fmla="*/ 9 w 12"/>
                  <a:gd name="T11" fmla="*/ 174 h 177"/>
                </a:gdLst>
                <a:ahLst/>
                <a:cxnLst>
                  <a:cxn ang="0">
                    <a:pos x="T0" y="T1"/>
                  </a:cxn>
                  <a:cxn ang="0">
                    <a:pos x="T2" y="T3"/>
                  </a:cxn>
                  <a:cxn ang="0">
                    <a:pos x="T4" y="T5"/>
                  </a:cxn>
                  <a:cxn ang="0">
                    <a:pos x="T6" y="T7"/>
                  </a:cxn>
                  <a:cxn ang="0">
                    <a:pos x="T8" y="T9"/>
                  </a:cxn>
                  <a:cxn ang="0">
                    <a:pos x="T10" y="T11"/>
                  </a:cxn>
                </a:cxnLst>
                <a:rect l="0" t="0" r="r" b="b"/>
                <a:pathLst>
                  <a:path w="12" h="177">
                    <a:moveTo>
                      <a:pt x="9" y="174"/>
                    </a:moveTo>
                    <a:cubicBezTo>
                      <a:pt x="12" y="0"/>
                      <a:pt x="12" y="0"/>
                      <a:pt x="12" y="0"/>
                    </a:cubicBezTo>
                    <a:cubicBezTo>
                      <a:pt x="0" y="0"/>
                      <a:pt x="0" y="0"/>
                      <a:pt x="0" y="0"/>
                    </a:cubicBezTo>
                    <a:cubicBezTo>
                      <a:pt x="4" y="174"/>
                      <a:pt x="4" y="174"/>
                      <a:pt x="4" y="174"/>
                    </a:cubicBezTo>
                    <a:cubicBezTo>
                      <a:pt x="4" y="176"/>
                      <a:pt x="5" y="177"/>
                      <a:pt x="6" y="177"/>
                    </a:cubicBezTo>
                    <a:cubicBezTo>
                      <a:pt x="7" y="177"/>
                      <a:pt x="9" y="176"/>
                      <a:pt x="9" y="174"/>
                    </a:cubicBez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34" name="îṧḻíḑê"/>
              <p:cNvSpPr/>
              <p:nvPr/>
            </p:nvSpPr>
            <p:spPr bwMode="auto">
              <a:xfrm>
                <a:off x="5338763" y="4546600"/>
                <a:ext cx="415925" cy="955675"/>
              </a:xfrm>
              <a:custGeom>
                <a:avLst/>
                <a:gdLst>
                  <a:gd name="T0" fmla="*/ 6 w 73"/>
                  <a:gd name="T1" fmla="*/ 165 h 168"/>
                  <a:gd name="T2" fmla="*/ 73 w 73"/>
                  <a:gd name="T3" fmla="*/ 5 h 168"/>
                  <a:gd name="T4" fmla="*/ 62 w 73"/>
                  <a:gd name="T5" fmla="*/ 0 h 168"/>
                  <a:gd name="T6" fmla="*/ 1 w 73"/>
                  <a:gd name="T7" fmla="*/ 163 h 168"/>
                  <a:gd name="T8" fmla="*/ 2 w 73"/>
                  <a:gd name="T9" fmla="*/ 167 h 168"/>
                  <a:gd name="T10" fmla="*/ 6 w 73"/>
                  <a:gd name="T11" fmla="*/ 165 h 168"/>
                </a:gdLst>
                <a:ahLst/>
                <a:cxnLst>
                  <a:cxn ang="0">
                    <a:pos x="T0" y="T1"/>
                  </a:cxn>
                  <a:cxn ang="0">
                    <a:pos x="T2" y="T3"/>
                  </a:cxn>
                  <a:cxn ang="0">
                    <a:pos x="T4" y="T5"/>
                  </a:cxn>
                  <a:cxn ang="0">
                    <a:pos x="T6" y="T7"/>
                  </a:cxn>
                  <a:cxn ang="0">
                    <a:pos x="T8" y="T9"/>
                  </a:cxn>
                  <a:cxn ang="0">
                    <a:pos x="T10" y="T11"/>
                  </a:cxn>
                </a:cxnLst>
                <a:rect l="0" t="0" r="r" b="b"/>
                <a:pathLst>
                  <a:path w="73" h="168">
                    <a:moveTo>
                      <a:pt x="6" y="165"/>
                    </a:moveTo>
                    <a:cubicBezTo>
                      <a:pt x="73" y="5"/>
                      <a:pt x="73" y="5"/>
                      <a:pt x="73" y="5"/>
                    </a:cubicBezTo>
                    <a:cubicBezTo>
                      <a:pt x="62" y="0"/>
                      <a:pt x="62" y="0"/>
                      <a:pt x="62" y="0"/>
                    </a:cubicBezTo>
                    <a:cubicBezTo>
                      <a:pt x="1" y="163"/>
                      <a:pt x="1" y="163"/>
                      <a:pt x="1" y="163"/>
                    </a:cubicBezTo>
                    <a:cubicBezTo>
                      <a:pt x="0" y="165"/>
                      <a:pt x="1" y="167"/>
                      <a:pt x="2" y="167"/>
                    </a:cubicBezTo>
                    <a:cubicBezTo>
                      <a:pt x="3" y="168"/>
                      <a:pt x="5" y="167"/>
                      <a:pt x="6" y="165"/>
                    </a:cubicBez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35" name="ïslíḍê"/>
              <p:cNvSpPr/>
              <p:nvPr/>
            </p:nvSpPr>
            <p:spPr bwMode="auto">
              <a:xfrm>
                <a:off x="6038850" y="4546600"/>
                <a:ext cx="415925" cy="955675"/>
              </a:xfrm>
              <a:custGeom>
                <a:avLst/>
                <a:gdLst>
                  <a:gd name="T0" fmla="*/ 67 w 73"/>
                  <a:gd name="T1" fmla="*/ 165 h 168"/>
                  <a:gd name="T2" fmla="*/ 0 w 73"/>
                  <a:gd name="T3" fmla="*/ 5 h 168"/>
                  <a:gd name="T4" fmla="*/ 11 w 73"/>
                  <a:gd name="T5" fmla="*/ 0 h 168"/>
                  <a:gd name="T6" fmla="*/ 72 w 73"/>
                  <a:gd name="T7" fmla="*/ 163 h 168"/>
                  <a:gd name="T8" fmla="*/ 71 w 73"/>
                  <a:gd name="T9" fmla="*/ 167 h 168"/>
                  <a:gd name="T10" fmla="*/ 67 w 73"/>
                  <a:gd name="T11" fmla="*/ 165 h 168"/>
                </a:gdLst>
                <a:ahLst/>
                <a:cxnLst>
                  <a:cxn ang="0">
                    <a:pos x="T0" y="T1"/>
                  </a:cxn>
                  <a:cxn ang="0">
                    <a:pos x="T2" y="T3"/>
                  </a:cxn>
                  <a:cxn ang="0">
                    <a:pos x="T4" y="T5"/>
                  </a:cxn>
                  <a:cxn ang="0">
                    <a:pos x="T6" y="T7"/>
                  </a:cxn>
                  <a:cxn ang="0">
                    <a:pos x="T8" y="T9"/>
                  </a:cxn>
                  <a:cxn ang="0">
                    <a:pos x="T10" y="T11"/>
                  </a:cxn>
                </a:cxnLst>
                <a:rect l="0" t="0" r="r" b="b"/>
                <a:pathLst>
                  <a:path w="73" h="168">
                    <a:moveTo>
                      <a:pt x="67" y="165"/>
                    </a:moveTo>
                    <a:cubicBezTo>
                      <a:pt x="0" y="5"/>
                      <a:pt x="0" y="5"/>
                      <a:pt x="0" y="5"/>
                    </a:cubicBezTo>
                    <a:cubicBezTo>
                      <a:pt x="11" y="0"/>
                      <a:pt x="11" y="0"/>
                      <a:pt x="11" y="0"/>
                    </a:cubicBezTo>
                    <a:cubicBezTo>
                      <a:pt x="72" y="163"/>
                      <a:pt x="72" y="163"/>
                      <a:pt x="72" y="163"/>
                    </a:cubicBezTo>
                    <a:cubicBezTo>
                      <a:pt x="73" y="165"/>
                      <a:pt x="72" y="167"/>
                      <a:pt x="71" y="167"/>
                    </a:cubicBezTo>
                    <a:cubicBezTo>
                      <a:pt x="70" y="168"/>
                      <a:pt x="68" y="167"/>
                      <a:pt x="67" y="165"/>
                    </a:cubicBez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36" name="ïṡḷíḋe"/>
              <p:cNvSpPr/>
              <p:nvPr/>
            </p:nvSpPr>
            <p:spPr bwMode="auto">
              <a:xfrm>
                <a:off x="5145088" y="3159125"/>
                <a:ext cx="1463675" cy="1563688"/>
              </a:xfrm>
              <a:custGeom>
                <a:avLst/>
                <a:gdLst>
                  <a:gd name="T0" fmla="*/ 177 w 257"/>
                  <a:gd name="T1" fmla="*/ 193 h 275"/>
                  <a:gd name="T2" fmla="*/ 163 w 257"/>
                  <a:gd name="T3" fmla="*/ 48 h 275"/>
                  <a:gd name="T4" fmla="*/ 77 w 257"/>
                  <a:gd name="T5" fmla="*/ 20 h 275"/>
                  <a:gd name="T6" fmla="*/ 16 w 257"/>
                  <a:gd name="T7" fmla="*/ 111 h 275"/>
                  <a:gd name="T8" fmla="*/ 9 w 257"/>
                  <a:gd name="T9" fmla="*/ 217 h 275"/>
                  <a:gd name="T10" fmla="*/ 90 w 257"/>
                  <a:gd name="T11" fmla="*/ 270 h 275"/>
                  <a:gd name="T12" fmla="*/ 228 w 257"/>
                  <a:gd name="T13" fmla="*/ 262 h 275"/>
                  <a:gd name="T14" fmla="*/ 241 w 257"/>
                  <a:gd name="T15" fmla="*/ 234 h 275"/>
                  <a:gd name="T16" fmla="*/ 188 w 257"/>
                  <a:gd name="T17" fmla="*/ 22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275">
                    <a:moveTo>
                      <a:pt x="177" y="193"/>
                    </a:moveTo>
                    <a:cubicBezTo>
                      <a:pt x="181" y="145"/>
                      <a:pt x="177" y="95"/>
                      <a:pt x="163" y="48"/>
                    </a:cubicBezTo>
                    <a:cubicBezTo>
                      <a:pt x="151" y="9"/>
                      <a:pt x="111" y="0"/>
                      <a:pt x="77" y="20"/>
                    </a:cubicBezTo>
                    <a:cubicBezTo>
                      <a:pt x="45" y="39"/>
                      <a:pt x="27" y="77"/>
                      <a:pt x="16" y="111"/>
                    </a:cubicBezTo>
                    <a:cubicBezTo>
                      <a:pt x="6" y="145"/>
                      <a:pt x="0" y="183"/>
                      <a:pt x="9" y="217"/>
                    </a:cubicBezTo>
                    <a:cubicBezTo>
                      <a:pt x="20" y="254"/>
                      <a:pt x="55" y="267"/>
                      <a:pt x="90" y="270"/>
                    </a:cubicBezTo>
                    <a:cubicBezTo>
                      <a:pt x="136" y="275"/>
                      <a:pt x="183" y="274"/>
                      <a:pt x="228" y="262"/>
                    </a:cubicBezTo>
                    <a:cubicBezTo>
                      <a:pt x="242" y="259"/>
                      <a:pt x="257" y="247"/>
                      <a:pt x="241" y="234"/>
                    </a:cubicBezTo>
                    <a:cubicBezTo>
                      <a:pt x="227" y="224"/>
                      <a:pt x="205" y="220"/>
                      <a:pt x="188" y="220"/>
                    </a:cubicBezTo>
                  </a:path>
                </a:pathLst>
              </a:custGeom>
              <a:solidFill>
                <a:srgbClr val="E1ECF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37" name="ïsľîḋê"/>
              <p:cNvSpPr/>
              <p:nvPr/>
            </p:nvSpPr>
            <p:spPr bwMode="auto">
              <a:xfrm>
                <a:off x="5299075" y="3954463"/>
                <a:ext cx="955675" cy="603250"/>
              </a:xfrm>
              <a:custGeom>
                <a:avLst/>
                <a:gdLst>
                  <a:gd name="T0" fmla="*/ 12 w 168"/>
                  <a:gd name="T1" fmla="*/ 6 h 106"/>
                  <a:gd name="T2" fmla="*/ 0 w 168"/>
                  <a:gd name="T3" fmla="*/ 55 h 106"/>
                  <a:gd name="T4" fmla="*/ 2 w 168"/>
                  <a:gd name="T5" fmla="*/ 79 h 106"/>
                  <a:gd name="T6" fmla="*/ 28 w 168"/>
                  <a:gd name="T7" fmla="*/ 104 h 106"/>
                  <a:gd name="T8" fmla="*/ 44 w 168"/>
                  <a:gd name="T9" fmla="*/ 105 h 106"/>
                  <a:gd name="T10" fmla="*/ 147 w 168"/>
                  <a:gd name="T11" fmla="*/ 101 h 106"/>
                  <a:gd name="T12" fmla="*/ 162 w 168"/>
                  <a:gd name="T13" fmla="*/ 88 h 106"/>
                  <a:gd name="T14" fmla="*/ 165 w 168"/>
                  <a:gd name="T15" fmla="*/ 59 h 106"/>
                  <a:gd name="T16" fmla="*/ 130 w 168"/>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06">
                    <a:moveTo>
                      <a:pt x="12" y="6"/>
                    </a:moveTo>
                    <a:cubicBezTo>
                      <a:pt x="6" y="21"/>
                      <a:pt x="2" y="38"/>
                      <a:pt x="0" y="55"/>
                    </a:cubicBezTo>
                    <a:cubicBezTo>
                      <a:pt x="0" y="63"/>
                      <a:pt x="0" y="71"/>
                      <a:pt x="2" y="79"/>
                    </a:cubicBezTo>
                    <a:cubicBezTo>
                      <a:pt x="6" y="91"/>
                      <a:pt x="16" y="101"/>
                      <a:pt x="28" y="104"/>
                    </a:cubicBezTo>
                    <a:cubicBezTo>
                      <a:pt x="33" y="105"/>
                      <a:pt x="38" y="105"/>
                      <a:pt x="44" y="105"/>
                    </a:cubicBezTo>
                    <a:cubicBezTo>
                      <a:pt x="76" y="103"/>
                      <a:pt x="115" y="106"/>
                      <a:pt x="147" y="101"/>
                    </a:cubicBezTo>
                    <a:cubicBezTo>
                      <a:pt x="155" y="100"/>
                      <a:pt x="157" y="95"/>
                      <a:pt x="162" y="88"/>
                    </a:cubicBezTo>
                    <a:cubicBezTo>
                      <a:pt x="168" y="81"/>
                      <a:pt x="167" y="69"/>
                      <a:pt x="165" y="59"/>
                    </a:cubicBezTo>
                    <a:cubicBezTo>
                      <a:pt x="159" y="36"/>
                      <a:pt x="147" y="15"/>
                      <a:pt x="130" y="0"/>
                    </a:cubicBezTo>
                  </a:path>
                </a:pathLst>
              </a:custGeom>
              <a:solidFill>
                <a:srgbClr val="2C9FE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38" name="íṣlîḓe"/>
              <p:cNvSpPr/>
              <p:nvPr/>
            </p:nvSpPr>
            <p:spPr bwMode="auto">
              <a:xfrm>
                <a:off x="5402263" y="3756025"/>
                <a:ext cx="796925" cy="466725"/>
              </a:xfrm>
              <a:custGeom>
                <a:avLst/>
                <a:gdLst>
                  <a:gd name="T0" fmla="*/ 7 w 140"/>
                  <a:gd name="T1" fmla="*/ 27 h 82"/>
                  <a:gd name="T2" fmla="*/ 0 w 140"/>
                  <a:gd name="T3" fmla="*/ 70 h 82"/>
                  <a:gd name="T4" fmla="*/ 0 w 140"/>
                  <a:gd name="T5" fmla="*/ 76 h 82"/>
                  <a:gd name="T6" fmla="*/ 16 w 140"/>
                  <a:gd name="T7" fmla="*/ 82 h 82"/>
                  <a:gd name="T8" fmla="*/ 140 w 140"/>
                  <a:gd name="T9" fmla="*/ 80 h 82"/>
                  <a:gd name="T10" fmla="*/ 118 w 140"/>
                  <a:gd name="T11" fmla="*/ 0 h 82"/>
                </a:gdLst>
                <a:ahLst/>
                <a:cxnLst>
                  <a:cxn ang="0">
                    <a:pos x="T0" y="T1"/>
                  </a:cxn>
                  <a:cxn ang="0">
                    <a:pos x="T2" y="T3"/>
                  </a:cxn>
                  <a:cxn ang="0">
                    <a:pos x="T4" y="T5"/>
                  </a:cxn>
                  <a:cxn ang="0">
                    <a:pos x="T6" y="T7"/>
                  </a:cxn>
                  <a:cxn ang="0">
                    <a:pos x="T8" y="T9"/>
                  </a:cxn>
                  <a:cxn ang="0">
                    <a:pos x="T10" y="T11"/>
                  </a:cxn>
                </a:cxnLst>
                <a:rect l="0" t="0" r="r" b="b"/>
                <a:pathLst>
                  <a:path w="140" h="82">
                    <a:moveTo>
                      <a:pt x="7" y="27"/>
                    </a:moveTo>
                    <a:cubicBezTo>
                      <a:pt x="3" y="41"/>
                      <a:pt x="1" y="55"/>
                      <a:pt x="0" y="70"/>
                    </a:cubicBezTo>
                    <a:cubicBezTo>
                      <a:pt x="0" y="72"/>
                      <a:pt x="0" y="74"/>
                      <a:pt x="0" y="76"/>
                    </a:cubicBezTo>
                    <a:cubicBezTo>
                      <a:pt x="3" y="82"/>
                      <a:pt x="10" y="82"/>
                      <a:pt x="16" y="82"/>
                    </a:cubicBezTo>
                    <a:cubicBezTo>
                      <a:pt x="57" y="81"/>
                      <a:pt x="98" y="81"/>
                      <a:pt x="140" y="80"/>
                    </a:cubicBezTo>
                    <a:cubicBezTo>
                      <a:pt x="135" y="52"/>
                      <a:pt x="128" y="26"/>
                      <a:pt x="118" y="0"/>
                    </a:cubicBezTo>
                  </a:path>
                </a:pathLst>
              </a:custGeom>
              <a:solidFill>
                <a:srgbClr val="57C6F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39" name="îṣ1ïďê"/>
              <p:cNvSpPr/>
              <p:nvPr/>
            </p:nvSpPr>
            <p:spPr bwMode="auto">
              <a:xfrm>
                <a:off x="5675313" y="5376863"/>
                <a:ext cx="165100" cy="187325"/>
              </a:xfrm>
              <a:custGeom>
                <a:avLst/>
                <a:gdLst>
                  <a:gd name="T0" fmla="*/ 13 w 29"/>
                  <a:gd name="T1" fmla="*/ 11 h 33"/>
                  <a:gd name="T2" fmla="*/ 6 w 29"/>
                  <a:gd name="T3" fmla="*/ 21 h 33"/>
                  <a:gd name="T4" fmla="*/ 0 w 29"/>
                  <a:gd name="T5" fmla="*/ 32 h 33"/>
                  <a:gd name="T6" fmla="*/ 13 w 29"/>
                  <a:gd name="T7" fmla="*/ 31 h 33"/>
                  <a:gd name="T8" fmla="*/ 24 w 29"/>
                  <a:gd name="T9" fmla="*/ 24 h 33"/>
                  <a:gd name="T10" fmla="*/ 28 w 29"/>
                  <a:gd name="T11" fmla="*/ 20 h 33"/>
                  <a:gd name="T12" fmla="*/ 28 w 29"/>
                  <a:gd name="T13" fmla="*/ 13 h 33"/>
                  <a:gd name="T14" fmla="*/ 23 w 29"/>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3">
                    <a:moveTo>
                      <a:pt x="13" y="11"/>
                    </a:moveTo>
                    <a:cubicBezTo>
                      <a:pt x="12" y="15"/>
                      <a:pt x="9" y="18"/>
                      <a:pt x="6" y="21"/>
                    </a:cubicBezTo>
                    <a:cubicBezTo>
                      <a:pt x="3" y="24"/>
                      <a:pt x="0" y="28"/>
                      <a:pt x="0" y="32"/>
                    </a:cubicBezTo>
                    <a:cubicBezTo>
                      <a:pt x="4" y="33"/>
                      <a:pt x="9" y="33"/>
                      <a:pt x="13" y="31"/>
                    </a:cubicBezTo>
                    <a:cubicBezTo>
                      <a:pt x="17" y="29"/>
                      <a:pt x="21" y="27"/>
                      <a:pt x="24" y="24"/>
                    </a:cubicBezTo>
                    <a:cubicBezTo>
                      <a:pt x="26" y="23"/>
                      <a:pt x="27" y="22"/>
                      <a:pt x="28" y="20"/>
                    </a:cubicBezTo>
                    <a:cubicBezTo>
                      <a:pt x="29" y="18"/>
                      <a:pt x="29" y="15"/>
                      <a:pt x="28" y="13"/>
                    </a:cubicBezTo>
                    <a:cubicBezTo>
                      <a:pt x="27" y="8"/>
                      <a:pt x="25" y="4"/>
                      <a:pt x="23" y="0"/>
                    </a:cubicBezTo>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40" name="ïṡľiḍè"/>
              <p:cNvSpPr/>
              <p:nvPr/>
            </p:nvSpPr>
            <p:spPr bwMode="auto">
              <a:xfrm>
                <a:off x="5418138" y="4306888"/>
                <a:ext cx="409575" cy="1131888"/>
              </a:xfrm>
              <a:custGeom>
                <a:avLst/>
                <a:gdLst>
                  <a:gd name="T0" fmla="*/ 61 w 72"/>
                  <a:gd name="T1" fmla="*/ 51 h 199"/>
                  <a:gd name="T2" fmla="*/ 50 w 72"/>
                  <a:gd name="T3" fmla="*/ 18 h 199"/>
                  <a:gd name="T4" fmla="*/ 23 w 72"/>
                  <a:gd name="T5" fmla="*/ 0 h 199"/>
                  <a:gd name="T6" fmla="*/ 13 w 72"/>
                  <a:gd name="T7" fmla="*/ 4 h 199"/>
                  <a:gd name="T8" fmla="*/ 8 w 72"/>
                  <a:gd name="T9" fmla="*/ 14 h 199"/>
                  <a:gd name="T10" fmla="*/ 21 w 72"/>
                  <a:gd name="T11" fmla="*/ 109 h 199"/>
                  <a:gd name="T12" fmla="*/ 58 w 72"/>
                  <a:gd name="T13" fmla="*/ 199 h 199"/>
                  <a:gd name="T14" fmla="*/ 70 w 72"/>
                  <a:gd name="T15" fmla="*/ 195 h 199"/>
                  <a:gd name="T16" fmla="*/ 61 w 72"/>
                  <a:gd name="T17" fmla="*/ 5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99">
                    <a:moveTo>
                      <a:pt x="61" y="51"/>
                    </a:moveTo>
                    <a:cubicBezTo>
                      <a:pt x="59" y="40"/>
                      <a:pt x="56" y="28"/>
                      <a:pt x="50" y="18"/>
                    </a:cubicBezTo>
                    <a:cubicBezTo>
                      <a:pt x="44" y="8"/>
                      <a:pt x="34" y="0"/>
                      <a:pt x="23" y="0"/>
                    </a:cubicBezTo>
                    <a:cubicBezTo>
                      <a:pt x="20" y="0"/>
                      <a:pt x="16" y="1"/>
                      <a:pt x="13" y="4"/>
                    </a:cubicBezTo>
                    <a:cubicBezTo>
                      <a:pt x="11" y="7"/>
                      <a:pt x="9" y="10"/>
                      <a:pt x="8" y="14"/>
                    </a:cubicBezTo>
                    <a:cubicBezTo>
                      <a:pt x="0" y="45"/>
                      <a:pt x="10" y="79"/>
                      <a:pt x="21" y="109"/>
                    </a:cubicBezTo>
                    <a:cubicBezTo>
                      <a:pt x="31" y="138"/>
                      <a:pt x="48" y="170"/>
                      <a:pt x="58" y="199"/>
                    </a:cubicBezTo>
                    <a:cubicBezTo>
                      <a:pt x="70" y="195"/>
                      <a:pt x="70" y="195"/>
                      <a:pt x="70" y="195"/>
                    </a:cubicBezTo>
                    <a:cubicBezTo>
                      <a:pt x="72" y="147"/>
                      <a:pt x="70" y="98"/>
                      <a:pt x="61" y="51"/>
                    </a:cubicBezTo>
                    <a:close/>
                  </a:path>
                </a:pathLst>
              </a:custGeom>
              <a:solidFill>
                <a:srgbClr val="3BAC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41" name="i$ḻïḑe"/>
              <p:cNvSpPr/>
              <p:nvPr/>
            </p:nvSpPr>
            <p:spPr bwMode="auto">
              <a:xfrm>
                <a:off x="6102350" y="5394325"/>
                <a:ext cx="169863" cy="176213"/>
              </a:xfrm>
              <a:custGeom>
                <a:avLst/>
                <a:gdLst>
                  <a:gd name="T0" fmla="*/ 15 w 30"/>
                  <a:gd name="T1" fmla="*/ 9 h 31"/>
                  <a:gd name="T2" fmla="*/ 23 w 30"/>
                  <a:gd name="T3" fmla="*/ 19 h 31"/>
                  <a:gd name="T4" fmla="*/ 30 w 30"/>
                  <a:gd name="T5" fmla="*/ 30 h 31"/>
                  <a:gd name="T6" fmla="*/ 17 w 30"/>
                  <a:gd name="T7" fmla="*/ 29 h 31"/>
                  <a:gd name="T8" fmla="*/ 5 w 30"/>
                  <a:gd name="T9" fmla="*/ 24 h 31"/>
                  <a:gd name="T10" fmla="*/ 1 w 30"/>
                  <a:gd name="T11" fmla="*/ 20 h 31"/>
                  <a:gd name="T12" fmla="*/ 0 w 30"/>
                  <a:gd name="T13" fmla="*/ 13 h 31"/>
                  <a:gd name="T14" fmla="*/ 4 w 30"/>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15" y="9"/>
                    </a:moveTo>
                    <a:cubicBezTo>
                      <a:pt x="16" y="14"/>
                      <a:pt x="20" y="16"/>
                      <a:pt x="23" y="19"/>
                    </a:cubicBezTo>
                    <a:cubicBezTo>
                      <a:pt x="26" y="22"/>
                      <a:pt x="30" y="25"/>
                      <a:pt x="30" y="30"/>
                    </a:cubicBezTo>
                    <a:cubicBezTo>
                      <a:pt x="26" y="31"/>
                      <a:pt x="21" y="31"/>
                      <a:pt x="17" y="29"/>
                    </a:cubicBezTo>
                    <a:cubicBezTo>
                      <a:pt x="13" y="28"/>
                      <a:pt x="9" y="26"/>
                      <a:pt x="5" y="24"/>
                    </a:cubicBezTo>
                    <a:cubicBezTo>
                      <a:pt x="4" y="23"/>
                      <a:pt x="2" y="22"/>
                      <a:pt x="1" y="20"/>
                    </a:cubicBezTo>
                    <a:cubicBezTo>
                      <a:pt x="0" y="18"/>
                      <a:pt x="0" y="16"/>
                      <a:pt x="0" y="13"/>
                    </a:cubicBezTo>
                    <a:cubicBezTo>
                      <a:pt x="1" y="8"/>
                      <a:pt x="2" y="4"/>
                      <a:pt x="4" y="0"/>
                    </a:cubicBezTo>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42" name="i$ḷïḑè"/>
              <p:cNvSpPr/>
              <p:nvPr/>
            </p:nvSpPr>
            <p:spPr bwMode="auto">
              <a:xfrm>
                <a:off x="6067425" y="4302125"/>
                <a:ext cx="369888" cy="1143000"/>
              </a:xfrm>
              <a:custGeom>
                <a:avLst/>
                <a:gdLst>
                  <a:gd name="T0" fmla="*/ 4 w 65"/>
                  <a:gd name="T1" fmla="*/ 55 h 201"/>
                  <a:gd name="T2" fmla="*/ 12 w 65"/>
                  <a:gd name="T3" fmla="*/ 21 h 201"/>
                  <a:gd name="T4" fmla="*/ 37 w 65"/>
                  <a:gd name="T5" fmla="*/ 0 h 201"/>
                  <a:gd name="T6" fmla="*/ 47 w 65"/>
                  <a:gd name="T7" fmla="*/ 3 h 201"/>
                  <a:gd name="T8" fmla="*/ 53 w 65"/>
                  <a:gd name="T9" fmla="*/ 12 h 201"/>
                  <a:gd name="T10" fmla="*/ 49 w 65"/>
                  <a:gd name="T11" fmla="*/ 108 h 201"/>
                  <a:gd name="T12" fmla="*/ 21 w 65"/>
                  <a:gd name="T13" fmla="*/ 201 h 201"/>
                  <a:gd name="T14" fmla="*/ 9 w 65"/>
                  <a:gd name="T15" fmla="*/ 199 h 201"/>
                  <a:gd name="T16" fmla="*/ 4 w 65"/>
                  <a:gd name="T17" fmla="*/ 5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01">
                    <a:moveTo>
                      <a:pt x="4" y="55"/>
                    </a:moveTo>
                    <a:cubicBezTo>
                      <a:pt x="5" y="43"/>
                      <a:pt x="7" y="31"/>
                      <a:pt x="12" y="21"/>
                    </a:cubicBezTo>
                    <a:cubicBezTo>
                      <a:pt x="17" y="10"/>
                      <a:pt x="26" y="1"/>
                      <a:pt x="37" y="0"/>
                    </a:cubicBezTo>
                    <a:cubicBezTo>
                      <a:pt x="40" y="0"/>
                      <a:pt x="44" y="0"/>
                      <a:pt x="47" y="3"/>
                    </a:cubicBezTo>
                    <a:cubicBezTo>
                      <a:pt x="50" y="5"/>
                      <a:pt x="52" y="8"/>
                      <a:pt x="53" y="12"/>
                    </a:cubicBezTo>
                    <a:cubicBezTo>
                      <a:pt x="65" y="42"/>
                      <a:pt x="57" y="76"/>
                      <a:pt x="49" y="108"/>
                    </a:cubicBezTo>
                    <a:cubicBezTo>
                      <a:pt x="42" y="138"/>
                      <a:pt x="28" y="172"/>
                      <a:pt x="21" y="201"/>
                    </a:cubicBezTo>
                    <a:cubicBezTo>
                      <a:pt x="9" y="199"/>
                      <a:pt x="9" y="199"/>
                      <a:pt x="9" y="199"/>
                    </a:cubicBezTo>
                    <a:cubicBezTo>
                      <a:pt x="2" y="151"/>
                      <a:pt x="0" y="103"/>
                      <a:pt x="4" y="55"/>
                    </a:cubicBezTo>
                    <a:close/>
                  </a:path>
                </a:pathLst>
              </a:custGeom>
              <a:solidFill>
                <a:srgbClr val="3BAC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43" name="ïsľïḓe"/>
              <p:cNvSpPr/>
              <p:nvPr/>
            </p:nvSpPr>
            <p:spPr bwMode="auto">
              <a:xfrm>
                <a:off x="5208588" y="3079750"/>
                <a:ext cx="1092200" cy="989013"/>
              </a:xfrm>
              <a:custGeom>
                <a:avLst/>
                <a:gdLst>
                  <a:gd name="T0" fmla="*/ 103 w 192"/>
                  <a:gd name="T1" fmla="*/ 171 h 174"/>
                  <a:gd name="T2" fmla="*/ 165 w 192"/>
                  <a:gd name="T3" fmla="*/ 170 h 174"/>
                  <a:gd name="T4" fmla="*/ 187 w 192"/>
                  <a:gd name="T5" fmla="*/ 120 h 174"/>
                  <a:gd name="T6" fmla="*/ 185 w 192"/>
                  <a:gd name="T7" fmla="*/ 70 h 174"/>
                  <a:gd name="T8" fmla="*/ 182 w 192"/>
                  <a:gd name="T9" fmla="*/ 44 h 174"/>
                  <a:gd name="T10" fmla="*/ 176 w 192"/>
                  <a:gd name="T11" fmla="*/ 22 h 174"/>
                  <a:gd name="T12" fmla="*/ 151 w 192"/>
                  <a:gd name="T13" fmla="*/ 8 h 174"/>
                  <a:gd name="T14" fmla="*/ 116 w 192"/>
                  <a:gd name="T15" fmla="*/ 0 h 174"/>
                  <a:gd name="T16" fmla="*/ 75 w 192"/>
                  <a:gd name="T17" fmla="*/ 1 h 174"/>
                  <a:gd name="T18" fmla="*/ 25 w 192"/>
                  <a:gd name="T19" fmla="*/ 17 h 174"/>
                  <a:gd name="T20" fmla="*/ 13 w 192"/>
                  <a:gd name="T21" fmla="*/ 23 h 174"/>
                  <a:gd name="T22" fmla="*/ 4 w 192"/>
                  <a:gd name="T23" fmla="*/ 69 h 174"/>
                  <a:gd name="T24" fmla="*/ 7 w 192"/>
                  <a:gd name="T25" fmla="*/ 91 h 174"/>
                  <a:gd name="T26" fmla="*/ 27 w 192"/>
                  <a:gd name="T27" fmla="*/ 165 h 174"/>
                  <a:gd name="T28" fmla="*/ 30 w 192"/>
                  <a:gd name="T29" fmla="*/ 170 h 174"/>
                  <a:gd name="T30" fmla="*/ 37 w 192"/>
                  <a:gd name="T31" fmla="*/ 171 h 174"/>
                  <a:gd name="T32" fmla="*/ 94 w 192"/>
                  <a:gd name="T33" fmla="*/ 17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74">
                    <a:moveTo>
                      <a:pt x="103" y="171"/>
                    </a:moveTo>
                    <a:cubicBezTo>
                      <a:pt x="118" y="170"/>
                      <a:pt x="149" y="171"/>
                      <a:pt x="165" y="170"/>
                    </a:cubicBezTo>
                    <a:cubicBezTo>
                      <a:pt x="192" y="169"/>
                      <a:pt x="186" y="141"/>
                      <a:pt x="187" y="120"/>
                    </a:cubicBezTo>
                    <a:cubicBezTo>
                      <a:pt x="187" y="103"/>
                      <a:pt x="186" y="86"/>
                      <a:pt x="185" y="70"/>
                    </a:cubicBezTo>
                    <a:cubicBezTo>
                      <a:pt x="184" y="61"/>
                      <a:pt x="183" y="53"/>
                      <a:pt x="182" y="44"/>
                    </a:cubicBezTo>
                    <a:cubicBezTo>
                      <a:pt x="181" y="37"/>
                      <a:pt x="181" y="28"/>
                      <a:pt x="176" y="22"/>
                    </a:cubicBezTo>
                    <a:cubicBezTo>
                      <a:pt x="170" y="14"/>
                      <a:pt x="160" y="10"/>
                      <a:pt x="151" y="8"/>
                    </a:cubicBezTo>
                    <a:cubicBezTo>
                      <a:pt x="139" y="6"/>
                      <a:pt x="128" y="3"/>
                      <a:pt x="116" y="0"/>
                    </a:cubicBezTo>
                    <a:cubicBezTo>
                      <a:pt x="75" y="1"/>
                      <a:pt x="75" y="1"/>
                      <a:pt x="75" y="1"/>
                    </a:cubicBezTo>
                    <a:cubicBezTo>
                      <a:pt x="59" y="6"/>
                      <a:pt x="42" y="12"/>
                      <a:pt x="25" y="17"/>
                    </a:cubicBezTo>
                    <a:cubicBezTo>
                      <a:pt x="21" y="18"/>
                      <a:pt x="16" y="20"/>
                      <a:pt x="13" y="23"/>
                    </a:cubicBezTo>
                    <a:cubicBezTo>
                      <a:pt x="0" y="34"/>
                      <a:pt x="3" y="54"/>
                      <a:pt x="4" y="69"/>
                    </a:cubicBezTo>
                    <a:cubicBezTo>
                      <a:pt x="4" y="77"/>
                      <a:pt x="6" y="84"/>
                      <a:pt x="7" y="91"/>
                    </a:cubicBezTo>
                    <a:cubicBezTo>
                      <a:pt x="12" y="116"/>
                      <a:pt x="18" y="142"/>
                      <a:pt x="27" y="165"/>
                    </a:cubicBezTo>
                    <a:cubicBezTo>
                      <a:pt x="28" y="167"/>
                      <a:pt x="29" y="168"/>
                      <a:pt x="30" y="170"/>
                    </a:cubicBezTo>
                    <a:cubicBezTo>
                      <a:pt x="32" y="171"/>
                      <a:pt x="34" y="171"/>
                      <a:pt x="37" y="171"/>
                    </a:cubicBezTo>
                    <a:cubicBezTo>
                      <a:pt x="64" y="174"/>
                      <a:pt x="66" y="173"/>
                      <a:pt x="94" y="170"/>
                    </a:cubicBezTo>
                  </a:path>
                </a:pathLst>
              </a:custGeom>
              <a:solidFill>
                <a:srgbClr val="57C6F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44" name="îśľiḓê"/>
              <p:cNvSpPr/>
              <p:nvPr/>
            </p:nvSpPr>
            <p:spPr bwMode="auto">
              <a:xfrm>
                <a:off x="5622925" y="2874963"/>
                <a:ext cx="239713" cy="244475"/>
              </a:xfrm>
              <a:custGeom>
                <a:avLst/>
                <a:gdLst>
                  <a:gd name="T0" fmla="*/ 6 w 42"/>
                  <a:gd name="T1" fmla="*/ 0 h 43"/>
                  <a:gd name="T2" fmla="*/ 0 w 42"/>
                  <a:gd name="T3" fmla="*/ 37 h 43"/>
                  <a:gd name="T4" fmla="*/ 21 w 42"/>
                  <a:gd name="T5" fmla="*/ 43 h 43"/>
                  <a:gd name="T6" fmla="*/ 42 w 42"/>
                  <a:gd name="T7" fmla="*/ 36 h 43"/>
                  <a:gd name="T8" fmla="*/ 35 w 42"/>
                  <a:gd name="T9" fmla="*/ 8 h 43"/>
                </a:gdLst>
                <a:ahLst/>
                <a:cxnLst>
                  <a:cxn ang="0">
                    <a:pos x="T0" y="T1"/>
                  </a:cxn>
                  <a:cxn ang="0">
                    <a:pos x="T2" y="T3"/>
                  </a:cxn>
                  <a:cxn ang="0">
                    <a:pos x="T4" y="T5"/>
                  </a:cxn>
                  <a:cxn ang="0">
                    <a:pos x="T6" y="T7"/>
                  </a:cxn>
                  <a:cxn ang="0">
                    <a:pos x="T8" y="T9"/>
                  </a:cxn>
                </a:cxnLst>
                <a:rect l="0" t="0" r="r" b="b"/>
                <a:pathLst>
                  <a:path w="42" h="43">
                    <a:moveTo>
                      <a:pt x="6" y="0"/>
                    </a:moveTo>
                    <a:cubicBezTo>
                      <a:pt x="3" y="13"/>
                      <a:pt x="1" y="25"/>
                      <a:pt x="0" y="37"/>
                    </a:cubicBezTo>
                    <a:cubicBezTo>
                      <a:pt x="6" y="42"/>
                      <a:pt x="13" y="43"/>
                      <a:pt x="21" y="43"/>
                    </a:cubicBezTo>
                    <a:cubicBezTo>
                      <a:pt x="28" y="42"/>
                      <a:pt x="40" y="40"/>
                      <a:pt x="42" y="36"/>
                    </a:cubicBezTo>
                    <a:cubicBezTo>
                      <a:pt x="41" y="32"/>
                      <a:pt x="37" y="17"/>
                      <a:pt x="35" y="8"/>
                    </a:cubicBezTo>
                  </a:path>
                </a:pathLst>
              </a:custGeom>
              <a:solidFill>
                <a:srgbClr val="8E554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endParaRPr>
              </a:p>
            </p:txBody>
          </p:sp>
          <p:sp>
            <p:nvSpPr>
              <p:cNvPr id="245" name="îšľïḍê"/>
              <p:cNvSpPr/>
              <p:nvPr/>
            </p:nvSpPr>
            <p:spPr bwMode="auto">
              <a:xfrm>
                <a:off x="5845175" y="2663825"/>
                <a:ext cx="120650" cy="211138"/>
              </a:xfrm>
              <a:custGeom>
                <a:avLst/>
                <a:gdLst>
                  <a:gd name="T0" fmla="*/ 4 w 21"/>
                  <a:gd name="T1" fmla="*/ 0 h 37"/>
                  <a:gd name="T2" fmla="*/ 13 w 21"/>
                  <a:gd name="T3" fmla="*/ 5 h 37"/>
                  <a:gd name="T4" fmla="*/ 14 w 21"/>
                  <a:gd name="T5" fmla="*/ 13 h 37"/>
                  <a:gd name="T6" fmla="*/ 18 w 21"/>
                  <a:gd name="T7" fmla="*/ 14 h 37"/>
                  <a:gd name="T8" fmla="*/ 19 w 21"/>
                  <a:gd name="T9" fmla="*/ 18 h 37"/>
                  <a:gd name="T10" fmla="*/ 19 w 21"/>
                  <a:gd name="T11" fmla="*/ 24 h 37"/>
                  <a:gd name="T12" fmla="*/ 18 w 21"/>
                  <a:gd name="T13" fmla="*/ 25 h 37"/>
                  <a:gd name="T14" fmla="*/ 19 w 21"/>
                  <a:gd name="T15" fmla="*/ 26 h 37"/>
                  <a:gd name="T16" fmla="*/ 21 w 21"/>
                  <a:gd name="T17" fmla="*/ 30 h 37"/>
                  <a:gd name="T18" fmla="*/ 16 w 21"/>
                  <a:gd name="T19" fmla="*/ 37 h 37"/>
                  <a:gd name="T20" fmla="*/ 11 w 21"/>
                  <a:gd name="T21" fmla="*/ 36 h 37"/>
                  <a:gd name="T22" fmla="*/ 4 w 21"/>
                  <a:gd name="T23" fmla="*/ 29 h 37"/>
                  <a:gd name="T24" fmla="*/ 0 w 21"/>
                  <a:gd name="T25"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7">
                    <a:moveTo>
                      <a:pt x="4" y="0"/>
                    </a:moveTo>
                    <a:cubicBezTo>
                      <a:pt x="8" y="1"/>
                      <a:pt x="11" y="1"/>
                      <a:pt x="13" y="5"/>
                    </a:cubicBezTo>
                    <a:cubicBezTo>
                      <a:pt x="15" y="7"/>
                      <a:pt x="15" y="10"/>
                      <a:pt x="14" y="13"/>
                    </a:cubicBezTo>
                    <a:cubicBezTo>
                      <a:pt x="16" y="13"/>
                      <a:pt x="17" y="13"/>
                      <a:pt x="18" y="14"/>
                    </a:cubicBezTo>
                    <a:cubicBezTo>
                      <a:pt x="19" y="16"/>
                      <a:pt x="19" y="17"/>
                      <a:pt x="19" y="18"/>
                    </a:cubicBezTo>
                    <a:cubicBezTo>
                      <a:pt x="19" y="20"/>
                      <a:pt x="20" y="22"/>
                      <a:pt x="19" y="24"/>
                    </a:cubicBezTo>
                    <a:cubicBezTo>
                      <a:pt x="18" y="24"/>
                      <a:pt x="18" y="25"/>
                      <a:pt x="18" y="25"/>
                    </a:cubicBezTo>
                    <a:cubicBezTo>
                      <a:pt x="18" y="25"/>
                      <a:pt x="19" y="25"/>
                      <a:pt x="19" y="26"/>
                    </a:cubicBezTo>
                    <a:cubicBezTo>
                      <a:pt x="20" y="26"/>
                      <a:pt x="21" y="28"/>
                      <a:pt x="21" y="30"/>
                    </a:cubicBezTo>
                    <a:cubicBezTo>
                      <a:pt x="21" y="33"/>
                      <a:pt x="19" y="36"/>
                      <a:pt x="16" y="37"/>
                    </a:cubicBezTo>
                    <a:cubicBezTo>
                      <a:pt x="15" y="37"/>
                      <a:pt x="13" y="37"/>
                      <a:pt x="11" y="36"/>
                    </a:cubicBezTo>
                    <a:cubicBezTo>
                      <a:pt x="8" y="35"/>
                      <a:pt x="6" y="32"/>
                      <a:pt x="4" y="29"/>
                    </a:cubicBezTo>
                    <a:cubicBezTo>
                      <a:pt x="2" y="26"/>
                      <a:pt x="1" y="23"/>
                      <a:pt x="0" y="20"/>
                    </a:cubicBezTo>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endParaRPr>
              </a:p>
            </p:txBody>
          </p:sp>
          <p:sp>
            <p:nvSpPr>
              <p:cNvPr id="246" name="îṣļiḋe"/>
              <p:cNvSpPr/>
              <p:nvPr/>
            </p:nvSpPr>
            <p:spPr bwMode="auto">
              <a:xfrm>
                <a:off x="5583238" y="2630488"/>
                <a:ext cx="354013" cy="385763"/>
              </a:xfrm>
              <a:custGeom>
                <a:avLst/>
                <a:gdLst>
                  <a:gd name="T0" fmla="*/ 61 w 62"/>
                  <a:gd name="T1" fmla="*/ 40 h 68"/>
                  <a:gd name="T2" fmla="*/ 57 w 62"/>
                  <a:gd name="T3" fmla="*/ 18 h 68"/>
                  <a:gd name="T4" fmla="*/ 40 w 62"/>
                  <a:gd name="T5" fmla="*/ 2 h 68"/>
                  <a:gd name="T6" fmla="*/ 12 w 62"/>
                  <a:gd name="T7" fmla="*/ 10 h 68"/>
                  <a:gd name="T8" fmla="*/ 11 w 62"/>
                  <a:gd name="T9" fmla="*/ 52 h 68"/>
                  <a:gd name="T10" fmla="*/ 33 w 62"/>
                  <a:gd name="T11" fmla="*/ 66 h 68"/>
                  <a:gd name="T12" fmla="*/ 52 w 62"/>
                  <a:gd name="T13" fmla="*/ 62 h 68"/>
                  <a:gd name="T14" fmla="*/ 61 w 62"/>
                  <a:gd name="T15" fmla="*/ 54 h 68"/>
                  <a:gd name="T16" fmla="*/ 61 w 62"/>
                  <a:gd name="T17"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8">
                    <a:moveTo>
                      <a:pt x="61" y="40"/>
                    </a:moveTo>
                    <a:cubicBezTo>
                      <a:pt x="59" y="33"/>
                      <a:pt x="59" y="25"/>
                      <a:pt x="57" y="18"/>
                    </a:cubicBezTo>
                    <a:cubicBezTo>
                      <a:pt x="54" y="10"/>
                      <a:pt x="49" y="4"/>
                      <a:pt x="40" y="2"/>
                    </a:cubicBezTo>
                    <a:cubicBezTo>
                      <a:pt x="30" y="0"/>
                      <a:pt x="19" y="3"/>
                      <a:pt x="12" y="10"/>
                    </a:cubicBezTo>
                    <a:cubicBezTo>
                      <a:pt x="0" y="20"/>
                      <a:pt x="1" y="40"/>
                      <a:pt x="11" y="52"/>
                    </a:cubicBezTo>
                    <a:cubicBezTo>
                      <a:pt x="17" y="60"/>
                      <a:pt x="26" y="65"/>
                      <a:pt x="33" y="66"/>
                    </a:cubicBezTo>
                    <a:cubicBezTo>
                      <a:pt x="38" y="68"/>
                      <a:pt x="47" y="64"/>
                      <a:pt x="52" y="62"/>
                    </a:cubicBezTo>
                    <a:cubicBezTo>
                      <a:pt x="56" y="60"/>
                      <a:pt x="60" y="58"/>
                      <a:pt x="61" y="54"/>
                    </a:cubicBezTo>
                    <a:cubicBezTo>
                      <a:pt x="62" y="50"/>
                      <a:pt x="62" y="44"/>
                      <a:pt x="61" y="40"/>
                    </a:cubicBezTo>
                    <a:close/>
                  </a:path>
                </a:pathLst>
              </a:custGeom>
              <a:solidFill>
                <a:srgbClr val="A36A5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endParaRPr>
                  <a:latin typeface="微软雅黑" panose="020B0503020204020204" pitchFamily="34" charset="-122"/>
                  <a:ea typeface="微软雅黑" panose="020B0503020204020204" pitchFamily="34" charset="-122"/>
                </a:endParaRPr>
              </a:p>
            </p:txBody>
          </p:sp>
          <p:sp>
            <p:nvSpPr>
              <p:cNvPr id="247" name="iŝḻiḍé"/>
              <p:cNvSpPr/>
              <p:nvPr/>
            </p:nvSpPr>
            <p:spPr bwMode="auto">
              <a:xfrm>
                <a:off x="5514975" y="2566988"/>
                <a:ext cx="398463" cy="381000"/>
              </a:xfrm>
              <a:custGeom>
                <a:avLst/>
                <a:gdLst>
                  <a:gd name="T0" fmla="*/ 23 w 70"/>
                  <a:gd name="T1" fmla="*/ 34 h 67"/>
                  <a:gd name="T2" fmla="*/ 38 w 70"/>
                  <a:gd name="T3" fmla="*/ 37 h 67"/>
                  <a:gd name="T4" fmla="*/ 42 w 70"/>
                  <a:gd name="T5" fmla="*/ 30 h 67"/>
                  <a:gd name="T6" fmla="*/ 48 w 70"/>
                  <a:gd name="T7" fmla="*/ 33 h 67"/>
                  <a:gd name="T8" fmla="*/ 54 w 70"/>
                  <a:gd name="T9" fmla="*/ 31 h 67"/>
                  <a:gd name="T10" fmla="*/ 56 w 70"/>
                  <a:gd name="T11" fmla="*/ 24 h 67"/>
                  <a:gd name="T12" fmla="*/ 67 w 70"/>
                  <a:gd name="T13" fmla="*/ 20 h 67"/>
                  <a:gd name="T14" fmla="*/ 67 w 70"/>
                  <a:gd name="T15" fmla="*/ 8 h 67"/>
                  <a:gd name="T16" fmla="*/ 55 w 70"/>
                  <a:gd name="T17" fmla="*/ 7 h 67"/>
                  <a:gd name="T18" fmla="*/ 51 w 70"/>
                  <a:gd name="T19" fmla="*/ 2 h 67"/>
                  <a:gd name="T20" fmla="*/ 39 w 70"/>
                  <a:gd name="T21" fmla="*/ 1 h 67"/>
                  <a:gd name="T22" fmla="*/ 33 w 70"/>
                  <a:gd name="T23" fmla="*/ 4 h 67"/>
                  <a:gd name="T24" fmla="*/ 30 w 70"/>
                  <a:gd name="T25" fmla="*/ 11 h 67"/>
                  <a:gd name="T26" fmla="*/ 24 w 70"/>
                  <a:gd name="T27" fmla="*/ 9 h 67"/>
                  <a:gd name="T28" fmla="*/ 16 w 70"/>
                  <a:gd name="T29" fmla="*/ 11 h 67"/>
                  <a:gd name="T30" fmla="*/ 10 w 70"/>
                  <a:gd name="T31" fmla="*/ 17 h 67"/>
                  <a:gd name="T32" fmla="*/ 9 w 70"/>
                  <a:gd name="T33" fmla="*/ 22 h 67"/>
                  <a:gd name="T34" fmla="*/ 10 w 70"/>
                  <a:gd name="T35" fmla="*/ 30 h 67"/>
                  <a:gd name="T36" fmla="*/ 8 w 70"/>
                  <a:gd name="T37" fmla="*/ 31 h 67"/>
                  <a:gd name="T38" fmla="*/ 7 w 70"/>
                  <a:gd name="T39" fmla="*/ 48 h 67"/>
                  <a:gd name="T40" fmla="*/ 5 w 70"/>
                  <a:gd name="T41" fmla="*/ 52 h 67"/>
                  <a:gd name="T42" fmla="*/ 13 w 70"/>
                  <a:gd name="T43" fmla="*/ 61 h 67"/>
                  <a:gd name="T44" fmla="*/ 19 w 70"/>
                  <a:gd name="T45" fmla="*/ 67 h 67"/>
                  <a:gd name="T46" fmla="*/ 26 w 70"/>
                  <a:gd name="T47" fmla="*/ 63 h 67"/>
                  <a:gd name="T48" fmla="*/ 28 w 70"/>
                  <a:gd name="T49" fmla="*/ 53 h 67"/>
                  <a:gd name="T50" fmla="*/ 25 w 70"/>
                  <a:gd name="T51" fmla="*/ 48 h 67"/>
                  <a:gd name="T52" fmla="*/ 27 w 70"/>
                  <a:gd name="T53" fmla="*/ 43 h 67"/>
                  <a:gd name="T54" fmla="*/ 23 w 70"/>
                  <a:gd name="T5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67">
                    <a:moveTo>
                      <a:pt x="23" y="34"/>
                    </a:moveTo>
                    <a:cubicBezTo>
                      <a:pt x="27" y="38"/>
                      <a:pt x="33" y="40"/>
                      <a:pt x="38" y="37"/>
                    </a:cubicBezTo>
                    <a:cubicBezTo>
                      <a:pt x="40" y="36"/>
                      <a:pt x="42" y="33"/>
                      <a:pt x="42" y="30"/>
                    </a:cubicBezTo>
                    <a:cubicBezTo>
                      <a:pt x="43" y="32"/>
                      <a:pt x="45" y="33"/>
                      <a:pt x="48" y="33"/>
                    </a:cubicBezTo>
                    <a:cubicBezTo>
                      <a:pt x="50" y="33"/>
                      <a:pt x="52" y="32"/>
                      <a:pt x="54" y="31"/>
                    </a:cubicBezTo>
                    <a:cubicBezTo>
                      <a:pt x="56" y="29"/>
                      <a:pt x="57" y="26"/>
                      <a:pt x="56" y="24"/>
                    </a:cubicBezTo>
                    <a:cubicBezTo>
                      <a:pt x="60" y="25"/>
                      <a:pt x="65" y="24"/>
                      <a:pt x="67" y="20"/>
                    </a:cubicBezTo>
                    <a:cubicBezTo>
                      <a:pt x="70" y="17"/>
                      <a:pt x="70" y="11"/>
                      <a:pt x="67" y="8"/>
                    </a:cubicBezTo>
                    <a:cubicBezTo>
                      <a:pt x="64" y="5"/>
                      <a:pt x="59" y="4"/>
                      <a:pt x="55" y="7"/>
                    </a:cubicBezTo>
                    <a:cubicBezTo>
                      <a:pt x="55" y="5"/>
                      <a:pt x="53" y="3"/>
                      <a:pt x="51" y="2"/>
                    </a:cubicBezTo>
                    <a:cubicBezTo>
                      <a:pt x="47" y="1"/>
                      <a:pt x="43" y="0"/>
                      <a:pt x="39" y="1"/>
                    </a:cubicBezTo>
                    <a:cubicBezTo>
                      <a:pt x="37" y="2"/>
                      <a:pt x="35" y="3"/>
                      <a:pt x="33" y="4"/>
                    </a:cubicBezTo>
                    <a:cubicBezTo>
                      <a:pt x="31" y="6"/>
                      <a:pt x="30" y="8"/>
                      <a:pt x="30" y="11"/>
                    </a:cubicBezTo>
                    <a:cubicBezTo>
                      <a:pt x="29" y="9"/>
                      <a:pt x="26" y="9"/>
                      <a:pt x="24" y="9"/>
                    </a:cubicBezTo>
                    <a:cubicBezTo>
                      <a:pt x="21" y="9"/>
                      <a:pt x="18" y="10"/>
                      <a:pt x="16" y="11"/>
                    </a:cubicBezTo>
                    <a:cubicBezTo>
                      <a:pt x="13" y="13"/>
                      <a:pt x="11" y="14"/>
                      <a:pt x="10" y="17"/>
                    </a:cubicBezTo>
                    <a:cubicBezTo>
                      <a:pt x="9" y="18"/>
                      <a:pt x="9" y="20"/>
                      <a:pt x="9" y="22"/>
                    </a:cubicBezTo>
                    <a:cubicBezTo>
                      <a:pt x="8" y="25"/>
                      <a:pt x="10" y="30"/>
                      <a:pt x="10" y="30"/>
                    </a:cubicBezTo>
                    <a:cubicBezTo>
                      <a:pt x="10" y="30"/>
                      <a:pt x="9" y="31"/>
                      <a:pt x="8" y="31"/>
                    </a:cubicBezTo>
                    <a:cubicBezTo>
                      <a:pt x="1" y="34"/>
                      <a:pt x="0" y="45"/>
                      <a:pt x="7" y="48"/>
                    </a:cubicBezTo>
                    <a:cubicBezTo>
                      <a:pt x="6" y="48"/>
                      <a:pt x="5" y="50"/>
                      <a:pt x="5" y="52"/>
                    </a:cubicBezTo>
                    <a:cubicBezTo>
                      <a:pt x="5" y="56"/>
                      <a:pt x="9" y="60"/>
                      <a:pt x="13" y="61"/>
                    </a:cubicBezTo>
                    <a:cubicBezTo>
                      <a:pt x="13" y="64"/>
                      <a:pt x="16" y="66"/>
                      <a:pt x="19" y="67"/>
                    </a:cubicBezTo>
                    <a:cubicBezTo>
                      <a:pt x="22" y="67"/>
                      <a:pt x="25" y="65"/>
                      <a:pt x="26" y="63"/>
                    </a:cubicBezTo>
                    <a:cubicBezTo>
                      <a:pt x="28" y="60"/>
                      <a:pt x="29" y="56"/>
                      <a:pt x="28" y="53"/>
                    </a:cubicBezTo>
                    <a:cubicBezTo>
                      <a:pt x="27" y="51"/>
                      <a:pt x="27" y="49"/>
                      <a:pt x="25" y="48"/>
                    </a:cubicBezTo>
                    <a:cubicBezTo>
                      <a:pt x="26" y="47"/>
                      <a:pt x="27" y="45"/>
                      <a:pt x="27" y="43"/>
                    </a:cubicBezTo>
                    <a:cubicBezTo>
                      <a:pt x="27" y="39"/>
                      <a:pt x="26" y="35"/>
                      <a:pt x="23" y="33"/>
                    </a:cubicBezTo>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endParaRPr>
              </a:p>
            </p:txBody>
          </p:sp>
          <p:sp>
            <p:nvSpPr>
              <p:cNvPr id="248" name="íšḻîďê"/>
              <p:cNvSpPr/>
              <p:nvPr/>
            </p:nvSpPr>
            <p:spPr bwMode="auto">
              <a:xfrm>
                <a:off x="5629275" y="2835275"/>
                <a:ext cx="79375" cy="90488"/>
              </a:xfrm>
              <a:custGeom>
                <a:avLst/>
                <a:gdLst>
                  <a:gd name="T0" fmla="*/ 8 w 14"/>
                  <a:gd name="T1" fmla="*/ 2 h 16"/>
                  <a:gd name="T2" fmla="*/ 5 w 14"/>
                  <a:gd name="T3" fmla="*/ 1 h 16"/>
                  <a:gd name="T4" fmla="*/ 2 w 14"/>
                  <a:gd name="T5" fmla="*/ 1 h 16"/>
                  <a:gd name="T6" fmla="*/ 0 w 14"/>
                  <a:gd name="T7" fmla="*/ 3 h 16"/>
                  <a:gd name="T8" fmla="*/ 1 w 14"/>
                  <a:gd name="T9" fmla="*/ 11 h 16"/>
                  <a:gd name="T10" fmla="*/ 7 w 14"/>
                  <a:gd name="T11" fmla="*/ 16 h 16"/>
                  <a:gd name="T12" fmla="*/ 14 w 14"/>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4" h="16">
                    <a:moveTo>
                      <a:pt x="8" y="2"/>
                    </a:moveTo>
                    <a:cubicBezTo>
                      <a:pt x="7" y="2"/>
                      <a:pt x="6" y="1"/>
                      <a:pt x="5" y="1"/>
                    </a:cubicBezTo>
                    <a:cubicBezTo>
                      <a:pt x="4" y="0"/>
                      <a:pt x="3" y="0"/>
                      <a:pt x="2" y="1"/>
                    </a:cubicBezTo>
                    <a:cubicBezTo>
                      <a:pt x="1" y="2"/>
                      <a:pt x="1" y="3"/>
                      <a:pt x="0" y="3"/>
                    </a:cubicBezTo>
                    <a:cubicBezTo>
                      <a:pt x="0" y="6"/>
                      <a:pt x="0" y="9"/>
                      <a:pt x="1" y="11"/>
                    </a:cubicBezTo>
                    <a:cubicBezTo>
                      <a:pt x="2" y="14"/>
                      <a:pt x="5" y="16"/>
                      <a:pt x="7" y="16"/>
                    </a:cubicBezTo>
                    <a:cubicBezTo>
                      <a:pt x="10" y="16"/>
                      <a:pt x="13" y="15"/>
                      <a:pt x="14" y="12"/>
                    </a:cubicBezTo>
                  </a:path>
                </a:pathLst>
              </a:custGeom>
              <a:solidFill>
                <a:srgbClr val="A36A5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49" name="íšļíḑe"/>
              <p:cNvSpPr/>
              <p:nvPr/>
            </p:nvSpPr>
            <p:spPr bwMode="auto">
              <a:xfrm>
                <a:off x="5441950" y="3340100"/>
                <a:ext cx="107950" cy="477838"/>
              </a:xfrm>
              <a:custGeom>
                <a:avLst/>
                <a:gdLst>
                  <a:gd name="T0" fmla="*/ 0 w 19"/>
                  <a:gd name="T1" fmla="*/ 1 h 84"/>
                  <a:gd name="T2" fmla="*/ 17 w 19"/>
                  <a:gd name="T3" fmla="*/ 83 h 84"/>
                  <a:gd name="T4" fmla="*/ 19 w 19"/>
                  <a:gd name="T5" fmla="*/ 83 h 84"/>
                  <a:gd name="T6" fmla="*/ 2 w 19"/>
                  <a:gd name="T7" fmla="*/ 0 h 84"/>
                  <a:gd name="T8" fmla="*/ 0 w 19"/>
                  <a:gd name="T9" fmla="*/ 1 h 84"/>
                </a:gdLst>
                <a:ahLst/>
                <a:cxnLst>
                  <a:cxn ang="0">
                    <a:pos x="T0" y="T1"/>
                  </a:cxn>
                  <a:cxn ang="0">
                    <a:pos x="T2" y="T3"/>
                  </a:cxn>
                  <a:cxn ang="0">
                    <a:pos x="T4" y="T5"/>
                  </a:cxn>
                  <a:cxn ang="0">
                    <a:pos x="T6" y="T7"/>
                  </a:cxn>
                  <a:cxn ang="0">
                    <a:pos x="T8" y="T9"/>
                  </a:cxn>
                </a:cxnLst>
                <a:rect l="0" t="0" r="r" b="b"/>
                <a:pathLst>
                  <a:path w="19" h="84">
                    <a:moveTo>
                      <a:pt x="0" y="1"/>
                    </a:moveTo>
                    <a:cubicBezTo>
                      <a:pt x="5" y="28"/>
                      <a:pt x="10" y="56"/>
                      <a:pt x="17" y="83"/>
                    </a:cubicBezTo>
                    <a:cubicBezTo>
                      <a:pt x="17" y="84"/>
                      <a:pt x="19" y="84"/>
                      <a:pt x="19" y="83"/>
                    </a:cubicBezTo>
                    <a:cubicBezTo>
                      <a:pt x="15" y="55"/>
                      <a:pt x="8" y="28"/>
                      <a:pt x="2" y="0"/>
                    </a:cubicBezTo>
                    <a:cubicBezTo>
                      <a:pt x="1" y="0"/>
                      <a:pt x="0" y="0"/>
                      <a:pt x="0" y="1"/>
                    </a:cubicBezTo>
                    <a:close/>
                  </a:path>
                </a:pathLst>
              </a:custGeom>
              <a:solidFill>
                <a:srgbClr val="3BAC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50" name="ïsľidé"/>
              <p:cNvSpPr/>
              <p:nvPr/>
            </p:nvSpPr>
            <p:spPr bwMode="auto">
              <a:xfrm>
                <a:off x="6005513" y="3317875"/>
                <a:ext cx="39688" cy="471488"/>
              </a:xfrm>
              <a:custGeom>
                <a:avLst/>
                <a:gdLst>
                  <a:gd name="T0" fmla="*/ 1 w 7"/>
                  <a:gd name="T1" fmla="*/ 2 h 83"/>
                  <a:gd name="T2" fmla="*/ 6 w 7"/>
                  <a:gd name="T3" fmla="*/ 83 h 83"/>
                  <a:gd name="T4" fmla="*/ 7 w 7"/>
                  <a:gd name="T5" fmla="*/ 83 h 83"/>
                  <a:gd name="T6" fmla="*/ 3 w 7"/>
                  <a:gd name="T7" fmla="*/ 2 h 83"/>
                  <a:gd name="T8" fmla="*/ 1 w 7"/>
                  <a:gd name="T9" fmla="*/ 2 h 83"/>
                </a:gdLst>
                <a:ahLst/>
                <a:cxnLst>
                  <a:cxn ang="0">
                    <a:pos x="T0" y="T1"/>
                  </a:cxn>
                  <a:cxn ang="0">
                    <a:pos x="T2" y="T3"/>
                  </a:cxn>
                  <a:cxn ang="0">
                    <a:pos x="T4" y="T5"/>
                  </a:cxn>
                  <a:cxn ang="0">
                    <a:pos x="T6" y="T7"/>
                  </a:cxn>
                  <a:cxn ang="0">
                    <a:pos x="T8" y="T9"/>
                  </a:cxn>
                </a:cxnLst>
                <a:rect l="0" t="0" r="r" b="b"/>
                <a:pathLst>
                  <a:path w="7" h="83">
                    <a:moveTo>
                      <a:pt x="1" y="2"/>
                    </a:moveTo>
                    <a:cubicBezTo>
                      <a:pt x="0" y="28"/>
                      <a:pt x="0" y="56"/>
                      <a:pt x="6" y="83"/>
                    </a:cubicBezTo>
                    <a:cubicBezTo>
                      <a:pt x="6" y="83"/>
                      <a:pt x="7" y="83"/>
                      <a:pt x="7" y="83"/>
                    </a:cubicBezTo>
                    <a:cubicBezTo>
                      <a:pt x="6" y="55"/>
                      <a:pt x="3" y="29"/>
                      <a:pt x="3" y="2"/>
                    </a:cubicBezTo>
                    <a:cubicBezTo>
                      <a:pt x="3" y="0"/>
                      <a:pt x="1" y="0"/>
                      <a:pt x="1" y="2"/>
                    </a:cubicBezTo>
                    <a:close/>
                  </a:path>
                </a:pathLst>
              </a:custGeom>
              <a:solidFill>
                <a:srgbClr val="3BAC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51" name="îśḷïde"/>
              <p:cNvSpPr/>
              <p:nvPr/>
            </p:nvSpPr>
            <p:spPr bwMode="auto">
              <a:xfrm>
                <a:off x="5719763" y="3113088"/>
                <a:ext cx="34925" cy="239713"/>
              </a:xfrm>
              <a:custGeom>
                <a:avLst/>
                <a:gdLst>
                  <a:gd name="T0" fmla="*/ 2 w 6"/>
                  <a:gd name="T1" fmla="*/ 1 h 42"/>
                  <a:gd name="T2" fmla="*/ 2 w 6"/>
                  <a:gd name="T3" fmla="*/ 40 h 42"/>
                  <a:gd name="T4" fmla="*/ 4 w 6"/>
                  <a:gd name="T5" fmla="*/ 40 h 42"/>
                  <a:gd name="T6" fmla="*/ 4 w 6"/>
                  <a:gd name="T7" fmla="*/ 1 h 42"/>
                  <a:gd name="T8" fmla="*/ 2 w 6"/>
                  <a:gd name="T9" fmla="*/ 1 h 42"/>
                </a:gdLst>
                <a:ahLst/>
                <a:cxnLst>
                  <a:cxn ang="0">
                    <a:pos x="T0" y="T1"/>
                  </a:cxn>
                  <a:cxn ang="0">
                    <a:pos x="T2" y="T3"/>
                  </a:cxn>
                  <a:cxn ang="0">
                    <a:pos x="T4" y="T5"/>
                  </a:cxn>
                  <a:cxn ang="0">
                    <a:pos x="T6" y="T7"/>
                  </a:cxn>
                  <a:cxn ang="0">
                    <a:pos x="T8" y="T9"/>
                  </a:cxn>
                </a:cxnLst>
                <a:rect l="0" t="0" r="r" b="b"/>
                <a:pathLst>
                  <a:path w="6" h="42">
                    <a:moveTo>
                      <a:pt x="2" y="1"/>
                    </a:moveTo>
                    <a:cubicBezTo>
                      <a:pt x="1" y="13"/>
                      <a:pt x="0" y="28"/>
                      <a:pt x="2" y="40"/>
                    </a:cubicBezTo>
                    <a:cubicBezTo>
                      <a:pt x="3" y="42"/>
                      <a:pt x="4" y="41"/>
                      <a:pt x="4" y="40"/>
                    </a:cubicBezTo>
                    <a:cubicBezTo>
                      <a:pt x="6" y="28"/>
                      <a:pt x="5" y="14"/>
                      <a:pt x="4" y="1"/>
                    </a:cubicBezTo>
                    <a:cubicBezTo>
                      <a:pt x="4" y="0"/>
                      <a:pt x="2" y="0"/>
                      <a:pt x="2" y="1"/>
                    </a:cubicBezTo>
                    <a:close/>
                  </a:path>
                </a:pathLst>
              </a:custGeom>
              <a:solidFill>
                <a:srgbClr val="3BAC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endParaRPr>
              </a:p>
            </p:txBody>
          </p:sp>
          <p:sp>
            <p:nvSpPr>
              <p:cNvPr id="252" name="ïṧḷíďe"/>
              <p:cNvSpPr/>
              <p:nvPr/>
            </p:nvSpPr>
            <p:spPr bwMode="auto">
              <a:xfrm>
                <a:off x="5618163" y="3062288"/>
                <a:ext cx="255588" cy="68263"/>
              </a:xfrm>
              <a:custGeom>
                <a:avLst/>
                <a:gdLst>
                  <a:gd name="T0" fmla="*/ 0 w 45"/>
                  <a:gd name="T1" fmla="*/ 4 h 12"/>
                  <a:gd name="T2" fmla="*/ 19 w 45"/>
                  <a:gd name="T3" fmla="*/ 11 h 12"/>
                  <a:gd name="T4" fmla="*/ 43 w 45"/>
                  <a:gd name="T5" fmla="*/ 4 h 12"/>
                  <a:gd name="T6" fmla="*/ 41 w 45"/>
                  <a:gd name="T7" fmla="*/ 2 h 12"/>
                  <a:gd name="T8" fmla="*/ 2 w 45"/>
                  <a:gd name="T9" fmla="*/ 3 h 12"/>
                  <a:gd name="T10" fmla="*/ 0 w 45"/>
                  <a:gd name="T11" fmla="*/ 4 h 12"/>
                </a:gdLst>
                <a:ahLst/>
                <a:cxnLst>
                  <a:cxn ang="0">
                    <a:pos x="T0" y="T1"/>
                  </a:cxn>
                  <a:cxn ang="0">
                    <a:pos x="T2" y="T3"/>
                  </a:cxn>
                  <a:cxn ang="0">
                    <a:pos x="T4" y="T5"/>
                  </a:cxn>
                  <a:cxn ang="0">
                    <a:pos x="T6" y="T7"/>
                  </a:cxn>
                  <a:cxn ang="0">
                    <a:pos x="T8" y="T9"/>
                  </a:cxn>
                  <a:cxn ang="0">
                    <a:pos x="T10" y="T11"/>
                  </a:cxn>
                </a:cxnLst>
                <a:rect l="0" t="0" r="r" b="b"/>
                <a:pathLst>
                  <a:path w="45" h="12">
                    <a:moveTo>
                      <a:pt x="0" y="4"/>
                    </a:moveTo>
                    <a:cubicBezTo>
                      <a:pt x="4" y="10"/>
                      <a:pt x="12" y="11"/>
                      <a:pt x="19" y="11"/>
                    </a:cubicBezTo>
                    <a:cubicBezTo>
                      <a:pt x="28" y="12"/>
                      <a:pt x="37" y="11"/>
                      <a:pt x="43" y="4"/>
                    </a:cubicBezTo>
                    <a:cubicBezTo>
                      <a:pt x="45" y="3"/>
                      <a:pt x="42" y="0"/>
                      <a:pt x="41" y="2"/>
                    </a:cubicBezTo>
                    <a:cubicBezTo>
                      <a:pt x="32" y="11"/>
                      <a:pt x="11" y="10"/>
                      <a:pt x="2" y="3"/>
                    </a:cubicBezTo>
                    <a:cubicBezTo>
                      <a:pt x="1" y="2"/>
                      <a:pt x="0" y="3"/>
                      <a:pt x="0" y="4"/>
                    </a:cubicBezTo>
                    <a:close/>
                  </a:path>
                </a:pathLst>
              </a:custGeom>
              <a:solidFill>
                <a:srgbClr val="3BAC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53" name="iṩḷïḓê"/>
              <p:cNvSpPr/>
              <p:nvPr/>
            </p:nvSpPr>
            <p:spPr bwMode="auto">
              <a:xfrm>
                <a:off x="5754688" y="3163888"/>
                <a:ext cx="28575" cy="23813"/>
              </a:xfrm>
              <a:custGeom>
                <a:avLst/>
                <a:gdLst>
                  <a:gd name="T0" fmla="*/ 1 w 5"/>
                  <a:gd name="T1" fmla="*/ 3 h 4"/>
                  <a:gd name="T2" fmla="*/ 2 w 5"/>
                  <a:gd name="T3" fmla="*/ 3 h 4"/>
                  <a:gd name="T4" fmla="*/ 4 w 5"/>
                  <a:gd name="T5" fmla="*/ 3 h 4"/>
                  <a:gd name="T6" fmla="*/ 4 w 5"/>
                  <a:gd name="T7" fmla="*/ 3 h 4"/>
                  <a:gd name="T8" fmla="*/ 3 w 5"/>
                  <a:gd name="T9" fmla="*/ 0 h 4"/>
                  <a:gd name="T10" fmla="*/ 1 w 5"/>
                  <a:gd name="T11" fmla="*/ 3 h 4"/>
                </a:gdLst>
                <a:ahLst/>
                <a:cxnLst>
                  <a:cxn ang="0">
                    <a:pos x="T0" y="T1"/>
                  </a:cxn>
                  <a:cxn ang="0">
                    <a:pos x="T2" y="T3"/>
                  </a:cxn>
                  <a:cxn ang="0">
                    <a:pos x="T4" y="T5"/>
                  </a:cxn>
                  <a:cxn ang="0">
                    <a:pos x="T6" y="T7"/>
                  </a:cxn>
                  <a:cxn ang="0">
                    <a:pos x="T8" y="T9"/>
                  </a:cxn>
                  <a:cxn ang="0">
                    <a:pos x="T10" y="T11"/>
                  </a:cxn>
                </a:cxnLst>
                <a:rect l="0" t="0" r="r" b="b"/>
                <a:pathLst>
                  <a:path w="5" h="4">
                    <a:moveTo>
                      <a:pt x="1" y="3"/>
                    </a:moveTo>
                    <a:cubicBezTo>
                      <a:pt x="1" y="3"/>
                      <a:pt x="1" y="3"/>
                      <a:pt x="2" y="3"/>
                    </a:cubicBezTo>
                    <a:cubicBezTo>
                      <a:pt x="2" y="4"/>
                      <a:pt x="3" y="4"/>
                      <a:pt x="4" y="3"/>
                    </a:cubicBezTo>
                    <a:cubicBezTo>
                      <a:pt x="4" y="3"/>
                      <a:pt x="4" y="3"/>
                      <a:pt x="4" y="3"/>
                    </a:cubicBezTo>
                    <a:cubicBezTo>
                      <a:pt x="5" y="2"/>
                      <a:pt x="4" y="0"/>
                      <a:pt x="3" y="0"/>
                    </a:cubicBezTo>
                    <a:cubicBezTo>
                      <a:pt x="1" y="0"/>
                      <a:pt x="0" y="2"/>
                      <a:pt x="1" y="3"/>
                    </a:cubicBezTo>
                    <a:close/>
                  </a:path>
                </a:pathLst>
              </a:custGeom>
              <a:solidFill>
                <a:srgbClr val="3BAC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54" name="ïsḻîḍé"/>
              <p:cNvSpPr/>
              <p:nvPr/>
            </p:nvSpPr>
            <p:spPr bwMode="auto">
              <a:xfrm>
                <a:off x="5759450" y="3227388"/>
                <a:ext cx="17463" cy="22225"/>
              </a:xfrm>
              <a:custGeom>
                <a:avLst/>
                <a:gdLst>
                  <a:gd name="T0" fmla="*/ 0 w 3"/>
                  <a:gd name="T1" fmla="*/ 2 h 4"/>
                  <a:gd name="T2" fmla="*/ 0 w 3"/>
                  <a:gd name="T3" fmla="*/ 2 h 4"/>
                  <a:gd name="T4" fmla="*/ 3 w 3"/>
                  <a:gd name="T5" fmla="*/ 2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lose/>
                  </a:path>
                </a:pathLst>
              </a:custGeom>
              <a:solidFill>
                <a:srgbClr val="3BAC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55" name="íṡ1íḋe"/>
              <p:cNvSpPr/>
              <p:nvPr/>
            </p:nvSpPr>
            <p:spPr bwMode="auto">
              <a:xfrm>
                <a:off x="5754688" y="3295650"/>
                <a:ext cx="28575" cy="22225"/>
              </a:xfrm>
              <a:custGeom>
                <a:avLst/>
                <a:gdLst>
                  <a:gd name="T0" fmla="*/ 2 w 5"/>
                  <a:gd name="T1" fmla="*/ 4 h 4"/>
                  <a:gd name="T2" fmla="*/ 2 w 5"/>
                  <a:gd name="T3" fmla="*/ 0 h 4"/>
                  <a:gd name="T4" fmla="*/ 2 w 5"/>
                  <a:gd name="T5" fmla="*/ 4 h 4"/>
                </a:gdLst>
                <a:ahLst/>
                <a:cxnLst>
                  <a:cxn ang="0">
                    <a:pos x="T0" y="T1"/>
                  </a:cxn>
                  <a:cxn ang="0">
                    <a:pos x="T2" y="T3"/>
                  </a:cxn>
                  <a:cxn ang="0">
                    <a:pos x="T4" y="T5"/>
                  </a:cxn>
                </a:cxnLst>
                <a:rect l="0" t="0" r="r" b="b"/>
                <a:pathLst>
                  <a:path w="5" h="4">
                    <a:moveTo>
                      <a:pt x="2" y="4"/>
                    </a:moveTo>
                    <a:cubicBezTo>
                      <a:pt x="5" y="4"/>
                      <a:pt x="5" y="0"/>
                      <a:pt x="2" y="0"/>
                    </a:cubicBezTo>
                    <a:cubicBezTo>
                      <a:pt x="0" y="0"/>
                      <a:pt x="0" y="4"/>
                      <a:pt x="2" y="4"/>
                    </a:cubicBezTo>
                    <a:close/>
                  </a:path>
                </a:pathLst>
              </a:custGeom>
              <a:solidFill>
                <a:srgbClr val="3BACE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56" name="îSḷiḍe"/>
              <p:cNvSpPr/>
              <p:nvPr/>
            </p:nvSpPr>
            <p:spPr bwMode="auto">
              <a:xfrm>
                <a:off x="5402263" y="3613150"/>
                <a:ext cx="671513" cy="449263"/>
              </a:xfrm>
              <a:custGeom>
                <a:avLst/>
                <a:gdLst>
                  <a:gd name="T0" fmla="*/ 118 w 118"/>
                  <a:gd name="T1" fmla="*/ 79 h 79"/>
                  <a:gd name="T2" fmla="*/ 0 w 118"/>
                  <a:gd name="T3" fmla="*/ 79 h 79"/>
                  <a:gd name="T4" fmla="*/ 0 w 118"/>
                  <a:gd name="T5" fmla="*/ 9 h 79"/>
                  <a:gd name="T6" fmla="*/ 9 w 118"/>
                  <a:gd name="T7" fmla="*/ 0 h 79"/>
                  <a:gd name="T8" fmla="*/ 108 w 118"/>
                  <a:gd name="T9" fmla="*/ 0 h 79"/>
                  <a:gd name="T10" fmla="*/ 118 w 118"/>
                  <a:gd name="T11" fmla="*/ 9 h 79"/>
                  <a:gd name="T12" fmla="*/ 118 w 118"/>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118" h="79">
                    <a:moveTo>
                      <a:pt x="118" y="79"/>
                    </a:moveTo>
                    <a:cubicBezTo>
                      <a:pt x="0" y="79"/>
                      <a:pt x="0" y="79"/>
                      <a:pt x="0" y="79"/>
                    </a:cubicBezTo>
                    <a:cubicBezTo>
                      <a:pt x="0" y="9"/>
                      <a:pt x="0" y="9"/>
                      <a:pt x="0" y="9"/>
                    </a:cubicBezTo>
                    <a:cubicBezTo>
                      <a:pt x="0" y="4"/>
                      <a:pt x="4" y="0"/>
                      <a:pt x="9" y="0"/>
                    </a:cubicBezTo>
                    <a:cubicBezTo>
                      <a:pt x="108" y="0"/>
                      <a:pt x="108" y="0"/>
                      <a:pt x="108" y="0"/>
                    </a:cubicBezTo>
                    <a:cubicBezTo>
                      <a:pt x="114" y="0"/>
                      <a:pt x="118" y="4"/>
                      <a:pt x="118" y="9"/>
                    </a:cubicBezTo>
                    <a:lnTo>
                      <a:pt x="118" y="79"/>
                    </a:lnTo>
                    <a:close/>
                  </a:path>
                </a:pathLst>
              </a:custGeom>
              <a:solidFill>
                <a:srgbClr val="E1ECF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57" name="îṩḷïḓe"/>
              <p:cNvSpPr/>
              <p:nvPr/>
            </p:nvSpPr>
            <p:spPr bwMode="auto">
              <a:xfrm>
                <a:off x="5856288" y="2767013"/>
                <a:ext cx="39688" cy="50800"/>
              </a:xfrm>
              <a:custGeom>
                <a:avLst/>
                <a:gdLst>
                  <a:gd name="T0" fmla="*/ 4 w 7"/>
                  <a:gd name="T1" fmla="*/ 1 h 9"/>
                  <a:gd name="T2" fmla="*/ 1 w 7"/>
                  <a:gd name="T3" fmla="*/ 3 h 9"/>
                  <a:gd name="T4" fmla="*/ 4 w 7"/>
                  <a:gd name="T5" fmla="*/ 8 h 9"/>
                  <a:gd name="T6" fmla="*/ 4 w 7"/>
                  <a:gd name="T7" fmla="*/ 1 h 9"/>
                </a:gdLst>
                <a:ahLst/>
                <a:cxnLst>
                  <a:cxn ang="0">
                    <a:pos x="T0" y="T1"/>
                  </a:cxn>
                  <a:cxn ang="0">
                    <a:pos x="T2" y="T3"/>
                  </a:cxn>
                  <a:cxn ang="0">
                    <a:pos x="T4" y="T5"/>
                  </a:cxn>
                  <a:cxn ang="0">
                    <a:pos x="T6" y="T7"/>
                  </a:cxn>
                </a:cxnLst>
                <a:rect l="0" t="0" r="r" b="b"/>
                <a:pathLst>
                  <a:path w="7" h="9">
                    <a:moveTo>
                      <a:pt x="4" y="1"/>
                    </a:moveTo>
                    <a:cubicBezTo>
                      <a:pt x="2" y="0"/>
                      <a:pt x="1" y="1"/>
                      <a:pt x="1" y="3"/>
                    </a:cubicBezTo>
                    <a:cubicBezTo>
                      <a:pt x="0" y="5"/>
                      <a:pt x="1" y="9"/>
                      <a:pt x="4" y="8"/>
                    </a:cubicBezTo>
                    <a:cubicBezTo>
                      <a:pt x="7" y="8"/>
                      <a:pt x="6" y="3"/>
                      <a:pt x="4" y="1"/>
                    </a:cubicBezTo>
                    <a:close/>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58" name="iS1íḋe"/>
              <p:cNvSpPr/>
              <p:nvPr/>
            </p:nvSpPr>
            <p:spPr bwMode="auto">
              <a:xfrm>
                <a:off x="5873750" y="2778125"/>
                <a:ext cx="17463" cy="22225"/>
              </a:xfrm>
              <a:custGeom>
                <a:avLst/>
                <a:gdLst>
                  <a:gd name="T0" fmla="*/ 1 w 3"/>
                  <a:gd name="T1" fmla="*/ 1 h 4"/>
                  <a:gd name="T2" fmla="*/ 0 w 3"/>
                  <a:gd name="T3" fmla="*/ 2 h 4"/>
                  <a:gd name="T4" fmla="*/ 1 w 3"/>
                  <a:gd name="T5" fmla="*/ 4 h 4"/>
                  <a:gd name="T6" fmla="*/ 1 w 3"/>
                  <a:gd name="T7" fmla="*/ 1 h 4"/>
                </a:gdLst>
                <a:ahLst/>
                <a:cxnLst>
                  <a:cxn ang="0">
                    <a:pos x="T0" y="T1"/>
                  </a:cxn>
                  <a:cxn ang="0">
                    <a:pos x="T2" y="T3"/>
                  </a:cxn>
                  <a:cxn ang="0">
                    <a:pos x="T4" y="T5"/>
                  </a:cxn>
                  <a:cxn ang="0">
                    <a:pos x="T6" y="T7"/>
                  </a:cxn>
                </a:cxnLst>
                <a:rect l="0" t="0" r="r" b="b"/>
                <a:pathLst>
                  <a:path w="3" h="4">
                    <a:moveTo>
                      <a:pt x="1" y="1"/>
                    </a:moveTo>
                    <a:cubicBezTo>
                      <a:pt x="1" y="0"/>
                      <a:pt x="0" y="1"/>
                      <a:pt x="0" y="2"/>
                    </a:cubicBezTo>
                    <a:cubicBezTo>
                      <a:pt x="0" y="3"/>
                      <a:pt x="0" y="4"/>
                      <a:pt x="1" y="4"/>
                    </a:cubicBezTo>
                    <a:cubicBezTo>
                      <a:pt x="3" y="4"/>
                      <a:pt x="2"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59" name="íşlîḋê"/>
              <p:cNvSpPr/>
              <p:nvPr/>
            </p:nvSpPr>
            <p:spPr bwMode="auto">
              <a:xfrm>
                <a:off x="5737225" y="2817813"/>
                <a:ext cx="39688" cy="46038"/>
              </a:xfrm>
              <a:custGeom>
                <a:avLst/>
                <a:gdLst>
                  <a:gd name="T0" fmla="*/ 3 w 7"/>
                  <a:gd name="T1" fmla="*/ 1 h 8"/>
                  <a:gd name="T2" fmla="*/ 0 w 7"/>
                  <a:gd name="T3" fmla="*/ 3 h 8"/>
                  <a:gd name="T4" fmla="*/ 3 w 7"/>
                  <a:gd name="T5" fmla="*/ 8 h 8"/>
                  <a:gd name="T6" fmla="*/ 3 w 7"/>
                  <a:gd name="T7" fmla="*/ 1 h 8"/>
                </a:gdLst>
                <a:ahLst/>
                <a:cxnLst>
                  <a:cxn ang="0">
                    <a:pos x="T0" y="T1"/>
                  </a:cxn>
                  <a:cxn ang="0">
                    <a:pos x="T2" y="T3"/>
                  </a:cxn>
                  <a:cxn ang="0">
                    <a:pos x="T4" y="T5"/>
                  </a:cxn>
                  <a:cxn ang="0">
                    <a:pos x="T6" y="T7"/>
                  </a:cxn>
                </a:cxnLst>
                <a:rect l="0" t="0" r="r" b="b"/>
                <a:pathLst>
                  <a:path w="7" h="8">
                    <a:moveTo>
                      <a:pt x="3" y="1"/>
                    </a:moveTo>
                    <a:cubicBezTo>
                      <a:pt x="2" y="0"/>
                      <a:pt x="0" y="0"/>
                      <a:pt x="0" y="3"/>
                    </a:cubicBezTo>
                    <a:cubicBezTo>
                      <a:pt x="0" y="5"/>
                      <a:pt x="0" y="8"/>
                      <a:pt x="3" y="8"/>
                    </a:cubicBezTo>
                    <a:cubicBezTo>
                      <a:pt x="7" y="7"/>
                      <a:pt x="5" y="2"/>
                      <a:pt x="3" y="1"/>
                    </a:cubicBezTo>
                    <a:close/>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0" name="ï$ḻiḑé"/>
              <p:cNvSpPr/>
              <p:nvPr/>
            </p:nvSpPr>
            <p:spPr bwMode="auto">
              <a:xfrm>
                <a:off x="5748338" y="2828925"/>
                <a:ext cx="23813" cy="22225"/>
              </a:xfrm>
              <a:custGeom>
                <a:avLst/>
                <a:gdLst>
                  <a:gd name="T0" fmla="*/ 2 w 4"/>
                  <a:gd name="T1" fmla="*/ 0 h 4"/>
                  <a:gd name="T2" fmla="*/ 0 w 4"/>
                  <a:gd name="T3" fmla="*/ 1 h 4"/>
                  <a:gd name="T4" fmla="*/ 2 w 4"/>
                  <a:gd name="T5" fmla="*/ 3 h 4"/>
                  <a:gd name="T6" fmla="*/ 2 w 4"/>
                  <a:gd name="T7" fmla="*/ 0 h 4"/>
                </a:gdLst>
                <a:ahLst/>
                <a:cxnLst>
                  <a:cxn ang="0">
                    <a:pos x="T0" y="T1"/>
                  </a:cxn>
                  <a:cxn ang="0">
                    <a:pos x="T2" y="T3"/>
                  </a:cxn>
                  <a:cxn ang="0">
                    <a:pos x="T4" y="T5"/>
                  </a:cxn>
                  <a:cxn ang="0">
                    <a:pos x="T6" y="T7"/>
                  </a:cxn>
                </a:cxnLst>
                <a:rect l="0" t="0" r="r" b="b"/>
                <a:pathLst>
                  <a:path w="4" h="4">
                    <a:moveTo>
                      <a:pt x="2" y="0"/>
                    </a:moveTo>
                    <a:cubicBezTo>
                      <a:pt x="1" y="0"/>
                      <a:pt x="1" y="0"/>
                      <a:pt x="0" y="1"/>
                    </a:cubicBezTo>
                    <a:cubicBezTo>
                      <a:pt x="0" y="2"/>
                      <a:pt x="1" y="4"/>
                      <a:pt x="2" y="3"/>
                    </a:cubicBezTo>
                    <a:cubicBezTo>
                      <a:pt x="4" y="3"/>
                      <a:pt x="3"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1" name="ïṡļîḓê"/>
              <p:cNvSpPr/>
              <p:nvPr/>
            </p:nvSpPr>
            <p:spPr bwMode="auto">
              <a:xfrm>
                <a:off x="5703888" y="2778125"/>
                <a:ext cx="50800" cy="17463"/>
              </a:xfrm>
              <a:custGeom>
                <a:avLst/>
                <a:gdLst>
                  <a:gd name="T0" fmla="*/ 1 w 9"/>
                  <a:gd name="T1" fmla="*/ 3 h 3"/>
                  <a:gd name="T2" fmla="*/ 5 w 9"/>
                  <a:gd name="T3" fmla="*/ 3 h 3"/>
                  <a:gd name="T4" fmla="*/ 8 w 9"/>
                  <a:gd name="T5" fmla="*/ 3 h 3"/>
                  <a:gd name="T6" fmla="*/ 9 w 9"/>
                  <a:gd name="T7" fmla="*/ 1 h 3"/>
                  <a:gd name="T8" fmla="*/ 1 w 9"/>
                  <a:gd name="T9" fmla="*/ 2 h 3"/>
                  <a:gd name="T10" fmla="*/ 1 w 9"/>
                  <a:gd name="T11" fmla="*/ 3 h 3"/>
                </a:gdLst>
                <a:ahLst/>
                <a:cxnLst>
                  <a:cxn ang="0">
                    <a:pos x="T0" y="T1"/>
                  </a:cxn>
                  <a:cxn ang="0">
                    <a:pos x="T2" y="T3"/>
                  </a:cxn>
                  <a:cxn ang="0">
                    <a:pos x="T4" y="T5"/>
                  </a:cxn>
                  <a:cxn ang="0">
                    <a:pos x="T6" y="T7"/>
                  </a:cxn>
                  <a:cxn ang="0">
                    <a:pos x="T8" y="T9"/>
                  </a:cxn>
                  <a:cxn ang="0">
                    <a:pos x="T10" y="T11"/>
                  </a:cxn>
                </a:cxnLst>
                <a:rect l="0" t="0" r="r" b="b"/>
                <a:pathLst>
                  <a:path w="9" h="3">
                    <a:moveTo>
                      <a:pt x="1" y="3"/>
                    </a:moveTo>
                    <a:cubicBezTo>
                      <a:pt x="3" y="3"/>
                      <a:pt x="4" y="3"/>
                      <a:pt x="5" y="3"/>
                    </a:cubicBezTo>
                    <a:cubicBezTo>
                      <a:pt x="6" y="3"/>
                      <a:pt x="7" y="3"/>
                      <a:pt x="8" y="3"/>
                    </a:cubicBezTo>
                    <a:cubicBezTo>
                      <a:pt x="9" y="3"/>
                      <a:pt x="9" y="2"/>
                      <a:pt x="9" y="1"/>
                    </a:cubicBezTo>
                    <a:cubicBezTo>
                      <a:pt x="6" y="0"/>
                      <a:pt x="3" y="1"/>
                      <a:pt x="1" y="2"/>
                    </a:cubicBezTo>
                    <a:cubicBezTo>
                      <a:pt x="0" y="2"/>
                      <a:pt x="0" y="3"/>
                      <a:pt x="1" y="3"/>
                    </a:cubicBezTo>
                    <a:close/>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2" name="íṧḻîḋè"/>
              <p:cNvSpPr/>
              <p:nvPr/>
            </p:nvSpPr>
            <p:spPr bwMode="auto">
              <a:xfrm>
                <a:off x="5845175" y="2720975"/>
                <a:ext cx="39688" cy="34925"/>
              </a:xfrm>
              <a:custGeom>
                <a:avLst/>
                <a:gdLst>
                  <a:gd name="T0" fmla="*/ 6 w 7"/>
                  <a:gd name="T1" fmla="*/ 0 h 6"/>
                  <a:gd name="T2" fmla="*/ 0 w 7"/>
                  <a:gd name="T3" fmla="*/ 6 h 6"/>
                  <a:gd name="T4" fmla="*/ 1 w 7"/>
                  <a:gd name="T5" fmla="*/ 6 h 6"/>
                  <a:gd name="T6" fmla="*/ 6 w 7"/>
                  <a:gd name="T7" fmla="*/ 2 h 6"/>
                  <a:gd name="T8" fmla="*/ 6 w 7"/>
                  <a:gd name="T9" fmla="*/ 0 h 6"/>
                </a:gdLst>
                <a:ahLst/>
                <a:cxnLst>
                  <a:cxn ang="0">
                    <a:pos x="T0" y="T1"/>
                  </a:cxn>
                  <a:cxn ang="0">
                    <a:pos x="T2" y="T3"/>
                  </a:cxn>
                  <a:cxn ang="0">
                    <a:pos x="T4" y="T5"/>
                  </a:cxn>
                  <a:cxn ang="0">
                    <a:pos x="T6" y="T7"/>
                  </a:cxn>
                  <a:cxn ang="0">
                    <a:pos x="T8" y="T9"/>
                  </a:cxn>
                </a:cxnLst>
                <a:rect l="0" t="0" r="r" b="b"/>
                <a:pathLst>
                  <a:path w="7" h="6">
                    <a:moveTo>
                      <a:pt x="6" y="0"/>
                    </a:moveTo>
                    <a:cubicBezTo>
                      <a:pt x="3" y="0"/>
                      <a:pt x="0" y="2"/>
                      <a:pt x="0" y="6"/>
                    </a:cubicBezTo>
                    <a:cubicBezTo>
                      <a:pt x="0" y="6"/>
                      <a:pt x="1" y="6"/>
                      <a:pt x="1" y="6"/>
                    </a:cubicBezTo>
                    <a:cubicBezTo>
                      <a:pt x="3" y="5"/>
                      <a:pt x="3" y="2"/>
                      <a:pt x="6" y="2"/>
                    </a:cubicBezTo>
                    <a:cubicBezTo>
                      <a:pt x="7" y="2"/>
                      <a:pt x="7" y="1"/>
                      <a:pt x="6" y="0"/>
                    </a:cubicBezTo>
                    <a:close/>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3" name="işlîḍè"/>
              <p:cNvSpPr/>
              <p:nvPr/>
            </p:nvSpPr>
            <p:spPr bwMode="auto">
              <a:xfrm>
                <a:off x="5816600" y="2890838"/>
                <a:ext cx="68263" cy="52388"/>
              </a:xfrm>
              <a:custGeom>
                <a:avLst/>
                <a:gdLst>
                  <a:gd name="T0" fmla="*/ 0 w 12"/>
                  <a:gd name="T1" fmla="*/ 4 h 9"/>
                  <a:gd name="T2" fmla="*/ 0 w 12"/>
                  <a:gd name="T3" fmla="*/ 4 h 9"/>
                  <a:gd name="T4" fmla="*/ 11 w 12"/>
                  <a:gd name="T5" fmla="*/ 0 h 9"/>
                  <a:gd name="T6" fmla="*/ 12 w 12"/>
                  <a:gd name="T7" fmla="*/ 0 h 9"/>
                  <a:gd name="T8" fmla="*/ 12 w 12"/>
                  <a:gd name="T9" fmla="*/ 0 h 9"/>
                  <a:gd name="T10" fmla="*/ 12 w 12"/>
                  <a:gd name="T11" fmla="*/ 2 h 9"/>
                  <a:gd name="T12" fmla="*/ 12 w 12"/>
                  <a:gd name="T13" fmla="*/ 5 h 9"/>
                  <a:gd name="T14" fmla="*/ 10 w 12"/>
                  <a:gd name="T15" fmla="*/ 7 h 9"/>
                  <a:gd name="T16" fmla="*/ 4 w 12"/>
                  <a:gd name="T17" fmla="*/ 9 h 9"/>
                  <a:gd name="T18" fmla="*/ 2 w 12"/>
                  <a:gd name="T19" fmla="*/ 8 h 9"/>
                  <a:gd name="T20" fmla="*/ 0 w 12"/>
                  <a:gd name="T2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9">
                    <a:moveTo>
                      <a:pt x="0" y="4"/>
                    </a:moveTo>
                    <a:cubicBezTo>
                      <a:pt x="0" y="4"/>
                      <a:pt x="0" y="4"/>
                      <a:pt x="0" y="4"/>
                    </a:cubicBezTo>
                    <a:cubicBezTo>
                      <a:pt x="4" y="2"/>
                      <a:pt x="7" y="1"/>
                      <a:pt x="11" y="0"/>
                    </a:cubicBezTo>
                    <a:cubicBezTo>
                      <a:pt x="11" y="0"/>
                      <a:pt x="11" y="0"/>
                      <a:pt x="12" y="0"/>
                    </a:cubicBezTo>
                    <a:cubicBezTo>
                      <a:pt x="12" y="0"/>
                      <a:pt x="12" y="0"/>
                      <a:pt x="12" y="0"/>
                    </a:cubicBezTo>
                    <a:cubicBezTo>
                      <a:pt x="12" y="1"/>
                      <a:pt x="12" y="2"/>
                      <a:pt x="12" y="2"/>
                    </a:cubicBezTo>
                    <a:cubicBezTo>
                      <a:pt x="12" y="3"/>
                      <a:pt x="12" y="4"/>
                      <a:pt x="12" y="5"/>
                    </a:cubicBezTo>
                    <a:cubicBezTo>
                      <a:pt x="11" y="6"/>
                      <a:pt x="11" y="6"/>
                      <a:pt x="10" y="7"/>
                    </a:cubicBezTo>
                    <a:cubicBezTo>
                      <a:pt x="9" y="8"/>
                      <a:pt x="6" y="9"/>
                      <a:pt x="4" y="9"/>
                    </a:cubicBezTo>
                    <a:cubicBezTo>
                      <a:pt x="3" y="8"/>
                      <a:pt x="2" y="8"/>
                      <a:pt x="2" y="8"/>
                    </a:cubicBezTo>
                    <a:cubicBezTo>
                      <a:pt x="1" y="7"/>
                      <a:pt x="0" y="5"/>
                      <a:pt x="0" y="4"/>
                    </a:cubicBezTo>
                  </a:path>
                </a:pathLst>
              </a:custGeom>
              <a:solidFill>
                <a:srgbClr val="7F403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4" name="îş1ïdè"/>
              <p:cNvSpPr/>
              <p:nvPr/>
            </p:nvSpPr>
            <p:spPr bwMode="auto">
              <a:xfrm>
                <a:off x="5827713" y="2828925"/>
                <a:ext cx="41275" cy="50800"/>
              </a:xfrm>
              <a:custGeom>
                <a:avLst/>
                <a:gdLst>
                  <a:gd name="T0" fmla="*/ 3 w 7"/>
                  <a:gd name="T1" fmla="*/ 0 h 9"/>
                  <a:gd name="T2" fmla="*/ 5 w 7"/>
                  <a:gd name="T3" fmla="*/ 1 h 9"/>
                  <a:gd name="T4" fmla="*/ 6 w 7"/>
                  <a:gd name="T5" fmla="*/ 3 h 9"/>
                  <a:gd name="T6" fmla="*/ 7 w 7"/>
                  <a:gd name="T7" fmla="*/ 7 h 9"/>
                  <a:gd name="T8" fmla="*/ 6 w 7"/>
                  <a:gd name="T9" fmla="*/ 8 h 9"/>
                  <a:gd name="T10" fmla="*/ 5 w 7"/>
                  <a:gd name="T11" fmla="*/ 9 h 9"/>
                  <a:gd name="T12" fmla="*/ 2 w 7"/>
                  <a:gd name="T13" fmla="*/ 9 h 9"/>
                  <a:gd name="T14" fmla="*/ 0 w 7"/>
                  <a:gd name="T15" fmla="*/ 9 h 9"/>
                  <a:gd name="T16" fmla="*/ 2 w 7"/>
                  <a:gd name="T17" fmla="*/ 8 h 9"/>
                  <a:gd name="T18" fmla="*/ 4 w 7"/>
                  <a:gd name="T19" fmla="*/ 7 h 9"/>
                  <a:gd name="T20" fmla="*/ 5 w 7"/>
                  <a:gd name="T21" fmla="*/ 7 h 9"/>
                  <a:gd name="T22" fmla="*/ 5 w 7"/>
                  <a:gd name="T23" fmla="*/ 6 h 9"/>
                  <a:gd name="T24" fmla="*/ 5 w 7"/>
                  <a:gd name="T25" fmla="*/ 4 h 9"/>
                  <a:gd name="T26" fmla="*/ 4 w 7"/>
                  <a:gd name="T27" fmla="*/ 2 h 9"/>
                  <a:gd name="T28" fmla="*/ 3 w 7"/>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9">
                    <a:moveTo>
                      <a:pt x="3" y="0"/>
                    </a:moveTo>
                    <a:cubicBezTo>
                      <a:pt x="3" y="0"/>
                      <a:pt x="4" y="0"/>
                      <a:pt x="5" y="1"/>
                    </a:cubicBezTo>
                    <a:cubicBezTo>
                      <a:pt x="5" y="2"/>
                      <a:pt x="6" y="3"/>
                      <a:pt x="6" y="3"/>
                    </a:cubicBezTo>
                    <a:cubicBezTo>
                      <a:pt x="7" y="4"/>
                      <a:pt x="7" y="5"/>
                      <a:pt x="7" y="7"/>
                    </a:cubicBezTo>
                    <a:cubicBezTo>
                      <a:pt x="7" y="7"/>
                      <a:pt x="7" y="8"/>
                      <a:pt x="6" y="8"/>
                    </a:cubicBezTo>
                    <a:cubicBezTo>
                      <a:pt x="5" y="9"/>
                      <a:pt x="5" y="9"/>
                      <a:pt x="5" y="9"/>
                    </a:cubicBezTo>
                    <a:cubicBezTo>
                      <a:pt x="4" y="9"/>
                      <a:pt x="3" y="9"/>
                      <a:pt x="2" y="9"/>
                    </a:cubicBezTo>
                    <a:cubicBezTo>
                      <a:pt x="1" y="9"/>
                      <a:pt x="0" y="9"/>
                      <a:pt x="0" y="9"/>
                    </a:cubicBezTo>
                    <a:cubicBezTo>
                      <a:pt x="0" y="9"/>
                      <a:pt x="1" y="9"/>
                      <a:pt x="2" y="8"/>
                    </a:cubicBezTo>
                    <a:cubicBezTo>
                      <a:pt x="2" y="8"/>
                      <a:pt x="3" y="7"/>
                      <a:pt x="4" y="7"/>
                    </a:cubicBezTo>
                    <a:cubicBezTo>
                      <a:pt x="4" y="7"/>
                      <a:pt x="5" y="7"/>
                      <a:pt x="5" y="7"/>
                    </a:cubicBezTo>
                    <a:cubicBezTo>
                      <a:pt x="5" y="6"/>
                      <a:pt x="5" y="6"/>
                      <a:pt x="5" y="6"/>
                    </a:cubicBezTo>
                    <a:cubicBezTo>
                      <a:pt x="5" y="6"/>
                      <a:pt x="5" y="5"/>
                      <a:pt x="5" y="4"/>
                    </a:cubicBezTo>
                    <a:cubicBezTo>
                      <a:pt x="4" y="3"/>
                      <a:pt x="4" y="3"/>
                      <a:pt x="4" y="2"/>
                    </a:cubicBezTo>
                    <a:cubicBezTo>
                      <a:pt x="3" y="1"/>
                      <a:pt x="3" y="0"/>
                      <a:pt x="3" y="0"/>
                    </a:cubicBezTo>
                    <a:close/>
                  </a:path>
                </a:pathLst>
              </a:custGeom>
              <a:solidFill>
                <a:srgbClr val="8E554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5" name="ïSḻîḍè"/>
              <p:cNvSpPr/>
              <p:nvPr/>
            </p:nvSpPr>
            <p:spPr bwMode="auto">
              <a:xfrm>
                <a:off x="6369050" y="3932238"/>
                <a:ext cx="552450" cy="107950"/>
              </a:xfrm>
              <a:prstGeom prst="rect">
                <a:avLst/>
              </a:prstGeom>
              <a:solidFill>
                <a:srgbClr val="8BC0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6" name="iṥḻiďè"/>
              <p:cNvSpPr/>
              <p:nvPr/>
            </p:nvSpPr>
            <p:spPr bwMode="auto">
              <a:xfrm>
                <a:off x="6432550" y="3960813"/>
                <a:ext cx="346075" cy="50800"/>
              </a:xfrm>
              <a:prstGeom prst="rect">
                <a:avLst/>
              </a:prstGeom>
              <a:solidFill>
                <a:srgbClr val="DEEA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7" name="îṩliďè"/>
              <p:cNvSpPr/>
              <p:nvPr/>
            </p:nvSpPr>
            <p:spPr bwMode="auto">
              <a:xfrm>
                <a:off x="6369050" y="3716338"/>
                <a:ext cx="552450" cy="107950"/>
              </a:xfrm>
              <a:prstGeom prst="rect">
                <a:avLst/>
              </a:prstGeom>
              <a:solidFill>
                <a:srgbClr val="8BC0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8" name="iṣḷïḑè"/>
              <p:cNvSpPr/>
              <p:nvPr/>
            </p:nvSpPr>
            <p:spPr bwMode="auto">
              <a:xfrm>
                <a:off x="6432550" y="3744913"/>
                <a:ext cx="346075" cy="50800"/>
              </a:xfrm>
              <a:prstGeom prst="rect">
                <a:avLst/>
              </a:prstGeom>
              <a:solidFill>
                <a:srgbClr val="DEEA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69" name="îSḷîḑé"/>
              <p:cNvSpPr/>
              <p:nvPr/>
            </p:nvSpPr>
            <p:spPr bwMode="auto">
              <a:xfrm>
                <a:off x="6369050" y="3824288"/>
                <a:ext cx="552450" cy="107950"/>
              </a:xfrm>
              <a:prstGeom prst="rect">
                <a:avLst/>
              </a:prstGeom>
              <a:solidFill>
                <a:srgbClr val="FE7D9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70" name="îşlíḑé"/>
              <p:cNvSpPr/>
              <p:nvPr/>
            </p:nvSpPr>
            <p:spPr bwMode="auto">
              <a:xfrm>
                <a:off x="6432550" y="3852863"/>
                <a:ext cx="346075" cy="50800"/>
              </a:xfrm>
              <a:prstGeom prst="rect">
                <a:avLst/>
              </a:prstGeom>
              <a:solidFill>
                <a:srgbClr val="DEEA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71" name="ïŝľîḑé"/>
              <p:cNvSpPr/>
              <p:nvPr/>
            </p:nvSpPr>
            <p:spPr bwMode="auto">
              <a:xfrm>
                <a:off x="4405313" y="4535488"/>
                <a:ext cx="61913" cy="1006475"/>
              </a:xfrm>
              <a:custGeom>
                <a:avLst/>
                <a:gdLst>
                  <a:gd name="T0" fmla="*/ 8 w 11"/>
                  <a:gd name="T1" fmla="*/ 174 h 177"/>
                  <a:gd name="T2" fmla="*/ 11 w 11"/>
                  <a:gd name="T3" fmla="*/ 0 h 177"/>
                  <a:gd name="T4" fmla="*/ 0 w 11"/>
                  <a:gd name="T5" fmla="*/ 0 h 177"/>
                  <a:gd name="T6" fmla="*/ 3 w 11"/>
                  <a:gd name="T7" fmla="*/ 174 h 177"/>
                  <a:gd name="T8" fmla="*/ 6 w 11"/>
                  <a:gd name="T9" fmla="*/ 177 h 177"/>
                  <a:gd name="T10" fmla="*/ 8 w 11"/>
                  <a:gd name="T11" fmla="*/ 174 h 177"/>
                </a:gdLst>
                <a:ahLst/>
                <a:cxnLst>
                  <a:cxn ang="0">
                    <a:pos x="T0" y="T1"/>
                  </a:cxn>
                  <a:cxn ang="0">
                    <a:pos x="T2" y="T3"/>
                  </a:cxn>
                  <a:cxn ang="0">
                    <a:pos x="T4" y="T5"/>
                  </a:cxn>
                  <a:cxn ang="0">
                    <a:pos x="T6" y="T7"/>
                  </a:cxn>
                  <a:cxn ang="0">
                    <a:pos x="T8" y="T9"/>
                  </a:cxn>
                  <a:cxn ang="0">
                    <a:pos x="T10" y="T11"/>
                  </a:cxn>
                </a:cxnLst>
                <a:rect l="0" t="0" r="r" b="b"/>
                <a:pathLst>
                  <a:path w="11" h="177">
                    <a:moveTo>
                      <a:pt x="8" y="174"/>
                    </a:moveTo>
                    <a:cubicBezTo>
                      <a:pt x="11" y="0"/>
                      <a:pt x="11" y="0"/>
                      <a:pt x="11" y="0"/>
                    </a:cubicBezTo>
                    <a:cubicBezTo>
                      <a:pt x="0" y="0"/>
                      <a:pt x="0" y="0"/>
                      <a:pt x="0" y="0"/>
                    </a:cubicBezTo>
                    <a:cubicBezTo>
                      <a:pt x="3" y="174"/>
                      <a:pt x="3" y="174"/>
                      <a:pt x="3" y="174"/>
                    </a:cubicBezTo>
                    <a:cubicBezTo>
                      <a:pt x="3" y="176"/>
                      <a:pt x="4" y="177"/>
                      <a:pt x="6" y="177"/>
                    </a:cubicBezTo>
                    <a:cubicBezTo>
                      <a:pt x="7" y="177"/>
                      <a:pt x="8" y="176"/>
                      <a:pt x="8" y="174"/>
                    </a:cubicBez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72" name="íşḻïdê"/>
              <p:cNvSpPr/>
              <p:nvPr/>
            </p:nvSpPr>
            <p:spPr bwMode="auto">
              <a:xfrm>
                <a:off x="3881438" y="4546600"/>
                <a:ext cx="415925" cy="955675"/>
              </a:xfrm>
              <a:custGeom>
                <a:avLst/>
                <a:gdLst>
                  <a:gd name="T0" fmla="*/ 5 w 73"/>
                  <a:gd name="T1" fmla="*/ 165 h 168"/>
                  <a:gd name="T2" fmla="*/ 73 w 73"/>
                  <a:gd name="T3" fmla="*/ 5 h 168"/>
                  <a:gd name="T4" fmla="*/ 62 w 73"/>
                  <a:gd name="T5" fmla="*/ 0 h 168"/>
                  <a:gd name="T6" fmla="*/ 1 w 73"/>
                  <a:gd name="T7" fmla="*/ 163 h 168"/>
                  <a:gd name="T8" fmla="*/ 2 w 73"/>
                  <a:gd name="T9" fmla="*/ 167 h 168"/>
                  <a:gd name="T10" fmla="*/ 5 w 73"/>
                  <a:gd name="T11" fmla="*/ 165 h 168"/>
                </a:gdLst>
                <a:ahLst/>
                <a:cxnLst>
                  <a:cxn ang="0">
                    <a:pos x="T0" y="T1"/>
                  </a:cxn>
                  <a:cxn ang="0">
                    <a:pos x="T2" y="T3"/>
                  </a:cxn>
                  <a:cxn ang="0">
                    <a:pos x="T4" y="T5"/>
                  </a:cxn>
                  <a:cxn ang="0">
                    <a:pos x="T6" y="T7"/>
                  </a:cxn>
                  <a:cxn ang="0">
                    <a:pos x="T8" y="T9"/>
                  </a:cxn>
                  <a:cxn ang="0">
                    <a:pos x="T10" y="T11"/>
                  </a:cxn>
                </a:cxnLst>
                <a:rect l="0" t="0" r="r" b="b"/>
                <a:pathLst>
                  <a:path w="73" h="168">
                    <a:moveTo>
                      <a:pt x="5" y="165"/>
                    </a:moveTo>
                    <a:cubicBezTo>
                      <a:pt x="73" y="5"/>
                      <a:pt x="73" y="5"/>
                      <a:pt x="73" y="5"/>
                    </a:cubicBezTo>
                    <a:cubicBezTo>
                      <a:pt x="62" y="0"/>
                      <a:pt x="62" y="0"/>
                      <a:pt x="62" y="0"/>
                    </a:cubicBezTo>
                    <a:cubicBezTo>
                      <a:pt x="1" y="163"/>
                      <a:pt x="1" y="163"/>
                      <a:pt x="1" y="163"/>
                    </a:cubicBezTo>
                    <a:cubicBezTo>
                      <a:pt x="0" y="165"/>
                      <a:pt x="1" y="167"/>
                      <a:pt x="2" y="167"/>
                    </a:cubicBezTo>
                    <a:cubicBezTo>
                      <a:pt x="3" y="168"/>
                      <a:pt x="5" y="167"/>
                      <a:pt x="5" y="165"/>
                    </a:cubicBez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73" name="iśḻîḓè"/>
              <p:cNvSpPr/>
              <p:nvPr/>
            </p:nvSpPr>
            <p:spPr bwMode="auto">
              <a:xfrm>
                <a:off x="4581525" y="4546600"/>
                <a:ext cx="409575" cy="955675"/>
              </a:xfrm>
              <a:custGeom>
                <a:avLst/>
                <a:gdLst>
                  <a:gd name="T0" fmla="*/ 67 w 72"/>
                  <a:gd name="T1" fmla="*/ 165 h 168"/>
                  <a:gd name="T2" fmla="*/ 0 w 72"/>
                  <a:gd name="T3" fmla="*/ 5 h 168"/>
                  <a:gd name="T4" fmla="*/ 11 w 72"/>
                  <a:gd name="T5" fmla="*/ 0 h 168"/>
                  <a:gd name="T6" fmla="*/ 72 w 72"/>
                  <a:gd name="T7" fmla="*/ 163 h 168"/>
                  <a:gd name="T8" fmla="*/ 71 w 72"/>
                  <a:gd name="T9" fmla="*/ 167 h 168"/>
                  <a:gd name="T10" fmla="*/ 67 w 72"/>
                  <a:gd name="T11" fmla="*/ 165 h 168"/>
                </a:gdLst>
                <a:ahLst/>
                <a:cxnLst>
                  <a:cxn ang="0">
                    <a:pos x="T0" y="T1"/>
                  </a:cxn>
                  <a:cxn ang="0">
                    <a:pos x="T2" y="T3"/>
                  </a:cxn>
                  <a:cxn ang="0">
                    <a:pos x="T4" y="T5"/>
                  </a:cxn>
                  <a:cxn ang="0">
                    <a:pos x="T6" y="T7"/>
                  </a:cxn>
                  <a:cxn ang="0">
                    <a:pos x="T8" y="T9"/>
                  </a:cxn>
                  <a:cxn ang="0">
                    <a:pos x="T10" y="T11"/>
                  </a:cxn>
                </a:cxnLst>
                <a:rect l="0" t="0" r="r" b="b"/>
                <a:pathLst>
                  <a:path w="72" h="168">
                    <a:moveTo>
                      <a:pt x="67" y="165"/>
                    </a:moveTo>
                    <a:cubicBezTo>
                      <a:pt x="0" y="5"/>
                      <a:pt x="0" y="5"/>
                      <a:pt x="0" y="5"/>
                    </a:cubicBezTo>
                    <a:cubicBezTo>
                      <a:pt x="11" y="0"/>
                      <a:pt x="11" y="0"/>
                      <a:pt x="11" y="0"/>
                    </a:cubicBezTo>
                    <a:cubicBezTo>
                      <a:pt x="72" y="163"/>
                      <a:pt x="72" y="163"/>
                      <a:pt x="72" y="163"/>
                    </a:cubicBezTo>
                    <a:cubicBezTo>
                      <a:pt x="72" y="165"/>
                      <a:pt x="72" y="167"/>
                      <a:pt x="71" y="167"/>
                    </a:cubicBezTo>
                    <a:cubicBezTo>
                      <a:pt x="69" y="168"/>
                      <a:pt x="68" y="167"/>
                      <a:pt x="67" y="165"/>
                    </a:cubicBez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74" name="îşļîdè"/>
              <p:cNvSpPr/>
              <p:nvPr/>
            </p:nvSpPr>
            <p:spPr bwMode="auto">
              <a:xfrm>
                <a:off x="3683000" y="3159125"/>
                <a:ext cx="1468438" cy="1563688"/>
              </a:xfrm>
              <a:custGeom>
                <a:avLst/>
                <a:gdLst>
                  <a:gd name="T0" fmla="*/ 178 w 258"/>
                  <a:gd name="T1" fmla="*/ 193 h 275"/>
                  <a:gd name="T2" fmla="*/ 164 w 258"/>
                  <a:gd name="T3" fmla="*/ 48 h 275"/>
                  <a:gd name="T4" fmla="*/ 78 w 258"/>
                  <a:gd name="T5" fmla="*/ 20 h 275"/>
                  <a:gd name="T6" fmla="*/ 17 w 258"/>
                  <a:gd name="T7" fmla="*/ 111 h 275"/>
                  <a:gd name="T8" fmla="*/ 10 w 258"/>
                  <a:gd name="T9" fmla="*/ 217 h 275"/>
                  <a:gd name="T10" fmla="*/ 91 w 258"/>
                  <a:gd name="T11" fmla="*/ 270 h 275"/>
                  <a:gd name="T12" fmla="*/ 229 w 258"/>
                  <a:gd name="T13" fmla="*/ 262 h 275"/>
                  <a:gd name="T14" fmla="*/ 241 w 258"/>
                  <a:gd name="T15" fmla="*/ 234 h 275"/>
                  <a:gd name="T16" fmla="*/ 189 w 258"/>
                  <a:gd name="T17" fmla="*/ 22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75">
                    <a:moveTo>
                      <a:pt x="178" y="193"/>
                    </a:moveTo>
                    <a:cubicBezTo>
                      <a:pt x="181" y="145"/>
                      <a:pt x="178" y="95"/>
                      <a:pt x="164" y="48"/>
                    </a:cubicBezTo>
                    <a:cubicBezTo>
                      <a:pt x="152" y="9"/>
                      <a:pt x="111" y="0"/>
                      <a:pt x="78" y="20"/>
                    </a:cubicBezTo>
                    <a:cubicBezTo>
                      <a:pt x="45" y="39"/>
                      <a:pt x="27" y="77"/>
                      <a:pt x="17" y="111"/>
                    </a:cubicBezTo>
                    <a:cubicBezTo>
                      <a:pt x="7" y="145"/>
                      <a:pt x="0" y="183"/>
                      <a:pt x="10" y="217"/>
                    </a:cubicBezTo>
                    <a:cubicBezTo>
                      <a:pt x="20" y="254"/>
                      <a:pt x="56" y="267"/>
                      <a:pt x="91" y="270"/>
                    </a:cubicBezTo>
                    <a:cubicBezTo>
                      <a:pt x="137" y="275"/>
                      <a:pt x="184" y="274"/>
                      <a:pt x="229" y="262"/>
                    </a:cubicBezTo>
                    <a:cubicBezTo>
                      <a:pt x="243" y="259"/>
                      <a:pt x="258" y="247"/>
                      <a:pt x="241" y="234"/>
                    </a:cubicBezTo>
                    <a:cubicBezTo>
                      <a:pt x="228" y="224"/>
                      <a:pt x="206" y="220"/>
                      <a:pt x="189" y="220"/>
                    </a:cubicBezTo>
                  </a:path>
                </a:pathLst>
              </a:custGeom>
              <a:solidFill>
                <a:srgbClr val="E1ECF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75" name="îṣḻíḍe"/>
              <p:cNvSpPr/>
              <p:nvPr/>
            </p:nvSpPr>
            <p:spPr bwMode="auto">
              <a:xfrm>
                <a:off x="4660900" y="4335463"/>
                <a:ext cx="700088" cy="1063625"/>
              </a:xfrm>
              <a:custGeom>
                <a:avLst/>
                <a:gdLst>
                  <a:gd name="T0" fmla="*/ 57 w 123"/>
                  <a:gd name="T1" fmla="*/ 0 h 187"/>
                  <a:gd name="T2" fmla="*/ 88 w 123"/>
                  <a:gd name="T3" fmla="*/ 75 h 187"/>
                  <a:gd name="T4" fmla="*/ 100 w 123"/>
                  <a:gd name="T5" fmla="*/ 138 h 187"/>
                  <a:gd name="T6" fmla="*/ 106 w 123"/>
                  <a:gd name="T7" fmla="*/ 164 h 187"/>
                  <a:gd name="T8" fmla="*/ 116 w 123"/>
                  <a:gd name="T9" fmla="*/ 178 h 187"/>
                  <a:gd name="T10" fmla="*/ 122 w 123"/>
                  <a:gd name="T11" fmla="*/ 181 h 187"/>
                  <a:gd name="T12" fmla="*/ 120 w 123"/>
                  <a:gd name="T13" fmla="*/ 184 h 187"/>
                  <a:gd name="T14" fmla="*/ 102 w 123"/>
                  <a:gd name="T15" fmla="*/ 183 h 187"/>
                  <a:gd name="T16" fmla="*/ 89 w 123"/>
                  <a:gd name="T17" fmla="*/ 169 h 187"/>
                  <a:gd name="T18" fmla="*/ 32 w 123"/>
                  <a:gd name="T19" fmla="*/ 64 h 187"/>
                  <a:gd name="T20" fmla="*/ 0 w 123"/>
                  <a:gd name="T21" fmla="*/ 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87">
                    <a:moveTo>
                      <a:pt x="57" y="0"/>
                    </a:moveTo>
                    <a:cubicBezTo>
                      <a:pt x="77" y="23"/>
                      <a:pt x="81" y="45"/>
                      <a:pt x="88" y="75"/>
                    </a:cubicBezTo>
                    <a:cubicBezTo>
                      <a:pt x="92" y="92"/>
                      <a:pt x="96" y="121"/>
                      <a:pt x="100" y="138"/>
                    </a:cubicBezTo>
                    <a:cubicBezTo>
                      <a:pt x="102" y="147"/>
                      <a:pt x="104" y="155"/>
                      <a:pt x="106" y="164"/>
                    </a:cubicBezTo>
                    <a:cubicBezTo>
                      <a:pt x="108" y="170"/>
                      <a:pt x="108" y="178"/>
                      <a:pt x="116" y="178"/>
                    </a:cubicBezTo>
                    <a:cubicBezTo>
                      <a:pt x="119" y="178"/>
                      <a:pt x="123" y="179"/>
                      <a:pt x="122" y="181"/>
                    </a:cubicBezTo>
                    <a:cubicBezTo>
                      <a:pt x="122" y="183"/>
                      <a:pt x="121" y="183"/>
                      <a:pt x="120" y="184"/>
                    </a:cubicBezTo>
                    <a:cubicBezTo>
                      <a:pt x="114" y="187"/>
                      <a:pt x="107" y="186"/>
                      <a:pt x="102" y="183"/>
                    </a:cubicBezTo>
                    <a:cubicBezTo>
                      <a:pt x="96" y="179"/>
                      <a:pt x="92" y="174"/>
                      <a:pt x="89" y="169"/>
                    </a:cubicBezTo>
                    <a:cubicBezTo>
                      <a:pt x="67" y="135"/>
                      <a:pt x="57" y="95"/>
                      <a:pt x="32" y="64"/>
                    </a:cubicBezTo>
                    <a:cubicBezTo>
                      <a:pt x="23" y="54"/>
                      <a:pt x="2" y="21"/>
                      <a:pt x="0" y="7"/>
                    </a:cubicBezTo>
                  </a:path>
                </a:pathLst>
              </a:custGeom>
              <a:solidFill>
                <a:srgbClr val="F4B5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76" name="iṡḷîḋè"/>
              <p:cNvSpPr/>
              <p:nvPr/>
            </p:nvSpPr>
            <p:spPr bwMode="auto">
              <a:xfrm>
                <a:off x="5299075" y="5341938"/>
                <a:ext cx="114300" cy="52388"/>
              </a:xfrm>
              <a:custGeom>
                <a:avLst/>
                <a:gdLst>
                  <a:gd name="T0" fmla="*/ 0 w 20"/>
                  <a:gd name="T1" fmla="*/ 7 h 9"/>
                  <a:gd name="T2" fmla="*/ 3 w 20"/>
                  <a:gd name="T3" fmla="*/ 6 h 9"/>
                  <a:gd name="T4" fmla="*/ 5 w 20"/>
                  <a:gd name="T5" fmla="*/ 5 h 9"/>
                  <a:gd name="T6" fmla="*/ 8 w 20"/>
                  <a:gd name="T7" fmla="*/ 3 h 9"/>
                  <a:gd name="T8" fmla="*/ 4 w 20"/>
                  <a:gd name="T9" fmla="*/ 1 h 9"/>
                  <a:gd name="T10" fmla="*/ 15 w 20"/>
                  <a:gd name="T11" fmla="*/ 0 h 9"/>
                  <a:gd name="T12" fmla="*/ 18 w 20"/>
                  <a:gd name="T13" fmla="*/ 1 h 9"/>
                  <a:gd name="T14" fmla="*/ 20 w 20"/>
                  <a:gd name="T15" fmla="*/ 3 h 9"/>
                  <a:gd name="T16" fmla="*/ 16 w 20"/>
                  <a:gd name="T17" fmla="*/ 6 h 9"/>
                  <a:gd name="T18" fmla="*/ 3 w 20"/>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9">
                    <a:moveTo>
                      <a:pt x="0" y="7"/>
                    </a:moveTo>
                    <a:cubicBezTo>
                      <a:pt x="1" y="7"/>
                      <a:pt x="2" y="6"/>
                      <a:pt x="3" y="6"/>
                    </a:cubicBezTo>
                    <a:cubicBezTo>
                      <a:pt x="4" y="6"/>
                      <a:pt x="5" y="5"/>
                      <a:pt x="5" y="5"/>
                    </a:cubicBezTo>
                    <a:cubicBezTo>
                      <a:pt x="6" y="4"/>
                      <a:pt x="8" y="4"/>
                      <a:pt x="8" y="3"/>
                    </a:cubicBezTo>
                    <a:cubicBezTo>
                      <a:pt x="8" y="2"/>
                      <a:pt x="4" y="1"/>
                      <a:pt x="4" y="1"/>
                    </a:cubicBezTo>
                    <a:cubicBezTo>
                      <a:pt x="4" y="1"/>
                      <a:pt x="12" y="0"/>
                      <a:pt x="15" y="0"/>
                    </a:cubicBezTo>
                    <a:cubicBezTo>
                      <a:pt x="16" y="0"/>
                      <a:pt x="17" y="0"/>
                      <a:pt x="18" y="1"/>
                    </a:cubicBezTo>
                    <a:cubicBezTo>
                      <a:pt x="19" y="1"/>
                      <a:pt x="20" y="2"/>
                      <a:pt x="20" y="3"/>
                    </a:cubicBezTo>
                    <a:cubicBezTo>
                      <a:pt x="20" y="5"/>
                      <a:pt x="17" y="5"/>
                      <a:pt x="16" y="6"/>
                    </a:cubicBezTo>
                    <a:cubicBezTo>
                      <a:pt x="12" y="7"/>
                      <a:pt x="7" y="8"/>
                      <a:pt x="3" y="9"/>
                    </a:cubicBezTo>
                  </a:path>
                </a:pathLst>
              </a:custGeom>
              <a:solidFill>
                <a:srgbClr val="2661B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77" name="iṥ1iḍé"/>
              <p:cNvSpPr/>
              <p:nvPr/>
            </p:nvSpPr>
            <p:spPr bwMode="auto">
              <a:xfrm>
                <a:off x="4440238" y="4364038"/>
                <a:ext cx="938213" cy="1057275"/>
              </a:xfrm>
              <a:custGeom>
                <a:avLst/>
                <a:gdLst>
                  <a:gd name="T0" fmla="*/ 59 w 165"/>
                  <a:gd name="T1" fmla="*/ 0 h 186"/>
                  <a:gd name="T2" fmla="*/ 85 w 165"/>
                  <a:gd name="T3" fmla="*/ 27 h 186"/>
                  <a:gd name="T4" fmla="*/ 107 w 165"/>
                  <a:gd name="T5" fmla="*/ 80 h 186"/>
                  <a:gd name="T6" fmla="*/ 137 w 165"/>
                  <a:gd name="T7" fmla="*/ 156 h 186"/>
                  <a:gd name="T8" fmla="*/ 147 w 165"/>
                  <a:gd name="T9" fmla="*/ 175 h 186"/>
                  <a:gd name="T10" fmla="*/ 165 w 165"/>
                  <a:gd name="T11" fmla="*/ 180 h 186"/>
                  <a:gd name="T12" fmla="*/ 145 w 165"/>
                  <a:gd name="T13" fmla="*/ 186 h 186"/>
                  <a:gd name="T14" fmla="*/ 138 w 165"/>
                  <a:gd name="T15" fmla="*/ 179 h 186"/>
                  <a:gd name="T16" fmla="*/ 75 w 165"/>
                  <a:gd name="T17" fmla="*/ 112 h 186"/>
                  <a:gd name="T18" fmla="*/ 55 w 165"/>
                  <a:gd name="T19" fmla="*/ 51 h 186"/>
                  <a:gd name="T20" fmla="*/ 17 w 165"/>
                  <a:gd name="T21" fmla="*/ 46 h 186"/>
                  <a:gd name="T22" fmla="*/ 0 w 165"/>
                  <a:gd name="T23" fmla="*/ 3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86">
                    <a:moveTo>
                      <a:pt x="59" y="0"/>
                    </a:moveTo>
                    <a:cubicBezTo>
                      <a:pt x="72" y="9"/>
                      <a:pt x="76" y="15"/>
                      <a:pt x="85" y="27"/>
                    </a:cubicBezTo>
                    <a:cubicBezTo>
                      <a:pt x="94" y="39"/>
                      <a:pt x="101" y="66"/>
                      <a:pt x="107" y="80"/>
                    </a:cubicBezTo>
                    <a:cubicBezTo>
                      <a:pt x="118" y="103"/>
                      <a:pt x="126" y="132"/>
                      <a:pt x="137" y="156"/>
                    </a:cubicBezTo>
                    <a:cubicBezTo>
                      <a:pt x="139" y="160"/>
                      <a:pt x="144" y="171"/>
                      <a:pt x="147" y="175"/>
                    </a:cubicBezTo>
                    <a:cubicBezTo>
                      <a:pt x="149" y="178"/>
                      <a:pt x="165" y="176"/>
                      <a:pt x="165" y="180"/>
                    </a:cubicBezTo>
                    <a:cubicBezTo>
                      <a:pt x="163" y="181"/>
                      <a:pt x="153" y="186"/>
                      <a:pt x="145" y="186"/>
                    </a:cubicBezTo>
                    <a:cubicBezTo>
                      <a:pt x="142" y="185"/>
                      <a:pt x="139" y="179"/>
                      <a:pt x="138" y="179"/>
                    </a:cubicBezTo>
                    <a:cubicBezTo>
                      <a:pt x="114" y="160"/>
                      <a:pt x="93" y="137"/>
                      <a:pt x="75" y="112"/>
                    </a:cubicBezTo>
                    <a:cubicBezTo>
                      <a:pt x="64" y="95"/>
                      <a:pt x="55" y="71"/>
                      <a:pt x="55" y="51"/>
                    </a:cubicBezTo>
                    <a:cubicBezTo>
                      <a:pt x="42" y="48"/>
                      <a:pt x="31" y="50"/>
                      <a:pt x="17" y="46"/>
                    </a:cubicBezTo>
                    <a:cubicBezTo>
                      <a:pt x="10" y="44"/>
                      <a:pt x="3" y="41"/>
                      <a:pt x="0" y="34"/>
                    </a:cubicBezTo>
                  </a:path>
                </a:pathLst>
              </a:custGeom>
              <a:solidFill>
                <a:srgbClr val="F9C4D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78" name="íṧ1ïḍè"/>
              <p:cNvSpPr/>
              <p:nvPr/>
            </p:nvSpPr>
            <p:spPr bwMode="auto">
              <a:xfrm>
                <a:off x="5237163" y="5359400"/>
                <a:ext cx="176213" cy="90488"/>
              </a:xfrm>
              <a:custGeom>
                <a:avLst/>
                <a:gdLst>
                  <a:gd name="T0" fmla="*/ 0 w 31"/>
                  <a:gd name="T1" fmla="*/ 6 h 16"/>
                  <a:gd name="T2" fmla="*/ 6 w 31"/>
                  <a:gd name="T3" fmla="*/ 15 h 16"/>
                  <a:gd name="T4" fmla="*/ 16 w 31"/>
                  <a:gd name="T5" fmla="*/ 11 h 16"/>
                  <a:gd name="T6" fmla="*/ 30 w 31"/>
                  <a:gd name="T7" fmla="*/ 4 h 16"/>
                  <a:gd name="T8" fmla="*/ 31 w 31"/>
                  <a:gd name="T9" fmla="*/ 2 h 16"/>
                  <a:gd name="T10" fmla="*/ 28 w 31"/>
                  <a:gd name="T11" fmla="*/ 0 h 16"/>
                  <a:gd name="T12" fmla="*/ 11 w 31"/>
                  <a:gd name="T13" fmla="*/ 2 h 16"/>
                  <a:gd name="T14" fmla="*/ 16 w 31"/>
                  <a:gd name="T15" fmla="*/ 3 h 16"/>
                  <a:gd name="T16" fmla="*/ 0 w 31"/>
                  <a:gd name="T1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6">
                    <a:moveTo>
                      <a:pt x="0" y="6"/>
                    </a:moveTo>
                    <a:cubicBezTo>
                      <a:pt x="1" y="9"/>
                      <a:pt x="3" y="15"/>
                      <a:pt x="6" y="15"/>
                    </a:cubicBezTo>
                    <a:cubicBezTo>
                      <a:pt x="10" y="16"/>
                      <a:pt x="13" y="13"/>
                      <a:pt x="16" y="11"/>
                    </a:cubicBezTo>
                    <a:cubicBezTo>
                      <a:pt x="21" y="9"/>
                      <a:pt x="26" y="7"/>
                      <a:pt x="30" y="4"/>
                    </a:cubicBezTo>
                    <a:cubicBezTo>
                      <a:pt x="31" y="4"/>
                      <a:pt x="31" y="3"/>
                      <a:pt x="31" y="2"/>
                    </a:cubicBezTo>
                    <a:cubicBezTo>
                      <a:pt x="31" y="1"/>
                      <a:pt x="29" y="0"/>
                      <a:pt x="28" y="0"/>
                    </a:cubicBezTo>
                    <a:cubicBezTo>
                      <a:pt x="21" y="0"/>
                      <a:pt x="11" y="2"/>
                      <a:pt x="11" y="2"/>
                    </a:cubicBezTo>
                    <a:cubicBezTo>
                      <a:pt x="11" y="2"/>
                      <a:pt x="16" y="2"/>
                      <a:pt x="16" y="3"/>
                    </a:cubicBezTo>
                    <a:cubicBezTo>
                      <a:pt x="17" y="4"/>
                      <a:pt x="4" y="10"/>
                      <a:pt x="0" y="6"/>
                    </a:cubicBezTo>
                  </a:path>
                </a:pathLst>
              </a:custGeom>
              <a:solidFill>
                <a:srgbClr val="3E89C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79" name="îS1ïḓé"/>
              <p:cNvSpPr/>
              <p:nvPr/>
            </p:nvSpPr>
            <p:spPr bwMode="auto">
              <a:xfrm>
                <a:off x="4319588" y="4114800"/>
                <a:ext cx="985838" cy="1255713"/>
              </a:xfrm>
              <a:custGeom>
                <a:avLst/>
                <a:gdLst>
                  <a:gd name="T0" fmla="*/ 0 w 173"/>
                  <a:gd name="T1" fmla="*/ 0 h 221"/>
                  <a:gd name="T2" fmla="*/ 12 w 173"/>
                  <a:gd name="T3" fmla="*/ 5 h 221"/>
                  <a:gd name="T4" fmla="*/ 42 w 173"/>
                  <a:gd name="T5" fmla="*/ 19 h 221"/>
                  <a:gd name="T6" fmla="*/ 82 w 173"/>
                  <a:gd name="T7" fmla="*/ 45 h 221"/>
                  <a:gd name="T8" fmla="*/ 102 w 173"/>
                  <a:gd name="T9" fmla="*/ 63 h 221"/>
                  <a:gd name="T10" fmla="*/ 110 w 173"/>
                  <a:gd name="T11" fmla="*/ 74 h 221"/>
                  <a:gd name="T12" fmla="*/ 115 w 173"/>
                  <a:gd name="T13" fmla="*/ 87 h 221"/>
                  <a:gd name="T14" fmla="*/ 126 w 173"/>
                  <a:gd name="T15" fmla="*/ 112 h 221"/>
                  <a:gd name="T16" fmla="*/ 135 w 173"/>
                  <a:gd name="T17" fmla="*/ 137 h 221"/>
                  <a:gd name="T18" fmla="*/ 152 w 173"/>
                  <a:gd name="T19" fmla="*/ 181 h 221"/>
                  <a:gd name="T20" fmla="*/ 159 w 173"/>
                  <a:gd name="T21" fmla="*/ 199 h 221"/>
                  <a:gd name="T22" fmla="*/ 165 w 173"/>
                  <a:gd name="T23" fmla="*/ 212 h 221"/>
                  <a:gd name="T24" fmla="*/ 170 w 173"/>
                  <a:gd name="T25" fmla="*/ 219 h 221"/>
                  <a:gd name="T26" fmla="*/ 172 w 173"/>
                  <a:gd name="T27" fmla="*/ 220 h 221"/>
                  <a:gd name="T28" fmla="*/ 173 w 173"/>
                  <a:gd name="T29" fmla="*/ 220 h 221"/>
                  <a:gd name="T30" fmla="*/ 170 w 173"/>
                  <a:gd name="T31" fmla="*/ 219 h 221"/>
                  <a:gd name="T32" fmla="*/ 164 w 173"/>
                  <a:gd name="T33" fmla="*/ 212 h 221"/>
                  <a:gd name="T34" fmla="*/ 149 w 173"/>
                  <a:gd name="T35" fmla="*/ 182 h 221"/>
                  <a:gd name="T36" fmla="*/ 141 w 173"/>
                  <a:gd name="T37" fmla="*/ 162 h 221"/>
                  <a:gd name="T38" fmla="*/ 132 w 173"/>
                  <a:gd name="T39" fmla="*/ 138 h 221"/>
                  <a:gd name="T40" fmla="*/ 112 w 173"/>
                  <a:gd name="T41" fmla="*/ 88 h 221"/>
                  <a:gd name="T42" fmla="*/ 107 w 173"/>
                  <a:gd name="T43" fmla="*/ 76 h 221"/>
                  <a:gd name="T44" fmla="*/ 99 w 173"/>
                  <a:gd name="T45" fmla="*/ 65 h 221"/>
                  <a:gd name="T46" fmla="*/ 80 w 173"/>
                  <a:gd name="T47" fmla="*/ 47 h 221"/>
                  <a:gd name="T48" fmla="*/ 42 w 173"/>
                  <a:gd name="T49" fmla="*/ 20 h 221"/>
                  <a:gd name="T50" fmla="*/ 12 w 173"/>
                  <a:gd name="T51" fmla="*/ 5 h 221"/>
                  <a:gd name="T52" fmla="*/ 0 w 173"/>
                  <a:gd name="T5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 h="221">
                    <a:moveTo>
                      <a:pt x="0" y="0"/>
                    </a:moveTo>
                    <a:cubicBezTo>
                      <a:pt x="0" y="0"/>
                      <a:pt x="5" y="2"/>
                      <a:pt x="12" y="5"/>
                    </a:cubicBezTo>
                    <a:cubicBezTo>
                      <a:pt x="20" y="8"/>
                      <a:pt x="30" y="12"/>
                      <a:pt x="42" y="19"/>
                    </a:cubicBezTo>
                    <a:cubicBezTo>
                      <a:pt x="55" y="25"/>
                      <a:pt x="68" y="34"/>
                      <a:pt x="82" y="45"/>
                    </a:cubicBezTo>
                    <a:cubicBezTo>
                      <a:pt x="89" y="50"/>
                      <a:pt x="96" y="56"/>
                      <a:pt x="102" y="63"/>
                    </a:cubicBezTo>
                    <a:cubicBezTo>
                      <a:pt x="105" y="66"/>
                      <a:pt x="108" y="70"/>
                      <a:pt x="110" y="74"/>
                    </a:cubicBezTo>
                    <a:cubicBezTo>
                      <a:pt x="112" y="78"/>
                      <a:pt x="114" y="83"/>
                      <a:pt x="115" y="87"/>
                    </a:cubicBezTo>
                    <a:cubicBezTo>
                      <a:pt x="119" y="95"/>
                      <a:pt x="122" y="104"/>
                      <a:pt x="126" y="112"/>
                    </a:cubicBezTo>
                    <a:cubicBezTo>
                      <a:pt x="129" y="121"/>
                      <a:pt x="132" y="129"/>
                      <a:pt x="135" y="137"/>
                    </a:cubicBezTo>
                    <a:cubicBezTo>
                      <a:pt x="141" y="153"/>
                      <a:pt x="147" y="168"/>
                      <a:pt x="152" y="181"/>
                    </a:cubicBezTo>
                    <a:cubicBezTo>
                      <a:pt x="154" y="188"/>
                      <a:pt x="157" y="193"/>
                      <a:pt x="159" y="199"/>
                    </a:cubicBezTo>
                    <a:cubicBezTo>
                      <a:pt x="161" y="204"/>
                      <a:pt x="163" y="208"/>
                      <a:pt x="165" y="212"/>
                    </a:cubicBezTo>
                    <a:cubicBezTo>
                      <a:pt x="166" y="215"/>
                      <a:pt x="168" y="218"/>
                      <a:pt x="170" y="219"/>
                    </a:cubicBezTo>
                    <a:cubicBezTo>
                      <a:pt x="171" y="220"/>
                      <a:pt x="172" y="220"/>
                      <a:pt x="172" y="220"/>
                    </a:cubicBezTo>
                    <a:cubicBezTo>
                      <a:pt x="173" y="220"/>
                      <a:pt x="173" y="220"/>
                      <a:pt x="173" y="220"/>
                    </a:cubicBezTo>
                    <a:cubicBezTo>
                      <a:pt x="173" y="220"/>
                      <a:pt x="172" y="221"/>
                      <a:pt x="170" y="219"/>
                    </a:cubicBezTo>
                    <a:cubicBezTo>
                      <a:pt x="168" y="218"/>
                      <a:pt x="166" y="216"/>
                      <a:pt x="164" y="212"/>
                    </a:cubicBezTo>
                    <a:cubicBezTo>
                      <a:pt x="159" y="205"/>
                      <a:pt x="155" y="195"/>
                      <a:pt x="149" y="182"/>
                    </a:cubicBezTo>
                    <a:cubicBezTo>
                      <a:pt x="146" y="176"/>
                      <a:pt x="144" y="169"/>
                      <a:pt x="141" y="162"/>
                    </a:cubicBezTo>
                    <a:cubicBezTo>
                      <a:pt x="138" y="154"/>
                      <a:pt x="135" y="147"/>
                      <a:pt x="132" y="138"/>
                    </a:cubicBezTo>
                    <a:cubicBezTo>
                      <a:pt x="125" y="122"/>
                      <a:pt x="119" y="105"/>
                      <a:pt x="112" y="88"/>
                    </a:cubicBezTo>
                    <a:cubicBezTo>
                      <a:pt x="110" y="84"/>
                      <a:pt x="109" y="80"/>
                      <a:pt x="107" y="76"/>
                    </a:cubicBezTo>
                    <a:cubicBezTo>
                      <a:pt x="105" y="72"/>
                      <a:pt x="102" y="68"/>
                      <a:pt x="99" y="65"/>
                    </a:cubicBezTo>
                    <a:cubicBezTo>
                      <a:pt x="94" y="58"/>
                      <a:pt x="87" y="52"/>
                      <a:pt x="80" y="47"/>
                    </a:cubicBezTo>
                    <a:cubicBezTo>
                      <a:pt x="67" y="36"/>
                      <a:pt x="53" y="27"/>
                      <a:pt x="42" y="20"/>
                    </a:cubicBezTo>
                    <a:cubicBezTo>
                      <a:pt x="30" y="14"/>
                      <a:pt x="19" y="9"/>
                      <a:pt x="12" y="5"/>
                    </a:cubicBezTo>
                    <a:cubicBezTo>
                      <a:pt x="5" y="2"/>
                      <a:pt x="0" y="0"/>
                      <a:pt x="0" y="0"/>
                    </a:cubicBezTo>
                    <a:close/>
                  </a:path>
                </a:pathLst>
              </a:custGeom>
              <a:solidFill>
                <a:srgbClr val="EDA6BE"/>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80" name="iṡļidê"/>
              <p:cNvSpPr/>
              <p:nvPr/>
            </p:nvSpPr>
            <p:spPr bwMode="auto">
              <a:xfrm>
                <a:off x="4064000" y="3925888"/>
                <a:ext cx="990600" cy="717550"/>
              </a:xfrm>
              <a:custGeom>
                <a:avLst/>
                <a:gdLst>
                  <a:gd name="T0" fmla="*/ 3 w 174"/>
                  <a:gd name="T1" fmla="*/ 43 h 126"/>
                  <a:gd name="T2" fmla="*/ 9 w 174"/>
                  <a:gd name="T3" fmla="*/ 81 h 126"/>
                  <a:gd name="T4" fmla="*/ 102 w 174"/>
                  <a:gd name="T5" fmla="*/ 126 h 126"/>
                  <a:gd name="T6" fmla="*/ 174 w 174"/>
                  <a:gd name="T7" fmla="*/ 89 h 126"/>
                  <a:gd name="T8" fmla="*/ 148 w 174"/>
                  <a:gd name="T9" fmla="*/ 46 h 126"/>
                  <a:gd name="T10" fmla="*/ 112 w 174"/>
                  <a:gd name="T11" fmla="*/ 0 h 126"/>
                </a:gdLst>
                <a:ahLst/>
                <a:cxnLst>
                  <a:cxn ang="0">
                    <a:pos x="T0" y="T1"/>
                  </a:cxn>
                  <a:cxn ang="0">
                    <a:pos x="T2" y="T3"/>
                  </a:cxn>
                  <a:cxn ang="0">
                    <a:pos x="T4" y="T5"/>
                  </a:cxn>
                  <a:cxn ang="0">
                    <a:pos x="T6" y="T7"/>
                  </a:cxn>
                  <a:cxn ang="0">
                    <a:pos x="T8" y="T9"/>
                  </a:cxn>
                  <a:cxn ang="0">
                    <a:pos x="T10" y="T11"/>
                  </a:cxn>
                </a:cxnLst>
                <a:rect l="0" t="0" r="r" b="b"/>
                <a:pathLst>
                  <a:path w="174" h="126">
                    <a:moveTo>
                      <a:pt x="3" y="43"/>
                    </a:moveTo>
                    <a:cubicBezTo>
                      <a:pt x="0" y="51"/>
                      <a:pt x="5" y="73"/>
                      <a:pt x="9" y="81"/>
                    </a:cubicBezTo>
                    <a:cubicBezTo>
                      <a:pt x="32" y="122"/>
                      <a:pt x="101" y="126"/>
                      <a:pt x="102" y="126"/>
                    </a:cubicBezTo>
                    <a:cubicBezTo>
                      <a:pt x="128" y="74"/>
                      <a:pt x="166" y="81"/>
                      <a:pt x="174" y="89"/>
                    </a:cubicBezTo>
                    <a:cubicBezTo>
                      <a:pt x="174" y="89"/>
                      <a:pt x="161" y="63"/>
                      <a:pt x="148" y="46"/>
                    </a:cubicBezTo>
                    <a:cubicBezTo>
                      <a:pt x="135" y="29"/>
                      <a:pt x="131" y="12"/>
                      <a:pt x="112" y="0"/>
                    </a:cubicBezTo>
                  </a:path>
                </a:pathLst>
              </a:custGeom>
              <a:solidFill>
                <a:srgbClr val="FE7D9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81" name="îsľïḓé"/>
              <p:cNvSpPr/>
              <p:nvPr/>
            </p:nvSpPr>
            <p:spPr bwMode="auto">
              <a:xfrm>
                <a:off x="4057650" y="3324225"/>
                <a:ext cx="825500" cy="903288"/>
              </a:xfrm>
              <a:custGeom>
                <a:avLst/>
                <a:gdLst>
                  <a:gd name="T0" fmla="*/ 17 w 145"/>
                  <a:gd name="T1" fmla="*/ 17 h 159"/>
                  <a:gd name="T2" fmla="*/ 0 w 145"/>
                  <a:gd name="T3" fmla="*/ 146 h 159"/>
                  <a:gd name="T4" fmla="*/ 3 w 145"/>
                  <a:gd name="T5" fmla="*/ 153 h 159"/>
                  <a:gd name="T6" fmla="*/ 7 w 145"/>
                  <a:gd name="T7" fmla="*/ 154 h 159"/>
                  <a:gd name="T8" fmla="*/ 143 w 145"/>
                  <a:gd name="T9" fmla="*/ 152 h 159"/>
                  <a:gd name="T10" fmla="*/ 145 w 145"/>
                  <a:gd name="T11" fmla="*/ 151 h 159"/>
                  <a:gd name="T12" fmla="*/ 145 w 145"/>
                  <a:gd name="T13" fmla="*/ 149 h 159"/>
                  <a:gd name="T14" fmla="*/ 138 w 145"/>
                  <a:gd name="T15" fmla="*/ 88 h 159"/>
                  <a:gd name="T16" fmla="*/ 131 w 145"/>
                  <a:gd name="T17" fmla="*/ 45 h 159"/>
                  <a:gd name="T18" fmla="*/ 112 w 145"/>
                  <a:gd name="T1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59">
                    <a:moveTo>
                      <a:pt x="17" y="17"/>
                    </a:moveTo>
                    <a:cubicBezTo>
                      <a:pt x="6" y="59"/>
                      <a:pt x="1" y="102"/>
                      <a:pt x="0" y="146"/>
                    </a:cubicBezTo>
                    <a:cubicBezTo>
                      <a:pt x="0" y="148"/>
                      <a:pt x="0" y="152"/>
                      <a:pt x="3" y="153"/>
                    </a:cubicBezTo>
                    <a:cubicBezTo>
                      <a:pt x="4" y="154"/>
                      <a:pt x="5" y="154"/>
                      <a:pt x="7" y="154"/>
                    </a:cubicBezTo>
                    <a:cubicBezTo>
                      <a:pt x="52" y="159"/>
                      <a:pt x="98" y="158"/>
                      <a:pt x="143" y="152"/>
                    </a:cubicBezTo>
                    <a:cubicBezTo>
                      <a:pt x="144" y="152"/>
                      <a:pt x="145" y="152"/>
                      <a:pt x="145" y="151"/>
                    </a:cubicBezTo>
                    <a:cubicBezTo>
                      <a:pt x="145" y="150"/>
                      <a:pt x="145" y="149"/>
                      <a:pt x="145" y="149"/>
                    </a:cubicBezTo>
                    <a:cubicBezTo>
                      <a:pt x="143" y="129"/>
                      <a:pt x="141" y="109"/>
                      <a:pt x="138" y="88"/>
                    </a:cubicBezTo>
                    <a:cubicBezTo>
                      <a:pt x="137" y="74"/>
                      <a:pt x="135" y="59"/>
                      <a:pt x="131" y="45"/>
                    </a:cubicBezTo>
                    <a:cubicBezTo>
                      <a:pt x="127" y="29"/>
                      <a:pt x="120" y="14"/>
                      <a:pt x="112" y="0"/>
                    </a:cubicBezTo>
                  </a:path>
                </a:pathLst>
              </a:custGeom>
              <a:solidFill>
                <a:srgbClr val="3E89C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82" name="iṥ1îḑè"/>
              <p:cNvSpPr/>
              <p:nvPr/>
            </p:nvSpPr>
            <p:spPr bwMode="auto">
              <a:xfrm>
                <a:off x="3989388" y="3141663"/>
                <a:ext cx="990600" cy="887413"/>
              </a:xfrm>
              <a:custGeom>
                <a:avLst/>
                <a:gdLst>
                  <a:gd name="T0" fmla="*/ 96 w 174"/>
                  <a:gd name="T1" fmla="*/ 2 h 156"/>
                  <a:gd name="T2" fmla="*/ 130 w 174"/>
                  <a:gd name="T3" fmla="*/ 13 h 156"/>
                  <a:gd name="T4" fmla="*/ 152 w 174"/>
                  <a:gd name="T5" fmla="*/ 42 h 156"/>
                  <a:gd name="T6" fmla="*/ 173 w 174"/>
                  <a:gd name="T7" fmla="*/ 107 h 156"/>
                  <a:gd name="T8" fmla="*/ 173 w 174"/>
                  <a:gd name="T9" fmla="*/ 115 h 156"/>
                  <a:gd name="T10" fmla="*/ 168 w 174"/>
                  <a:gd name="T11" fmla="*/ 123 h 156"/>
                  <a:gd name="T12" fmla="*/ 112 w 174"/>
                  <a:gd name="T13" fmla="*/ 156 h 156"/>
                  <a:gd name="T14" fmla="*/ 65 w 174"/>
                  <a:gd name="T15" fmla="*/ 155 h 156"/>
                  <a:gd name="T16" fmla="*/ 16 w 174"/>
                  <a:gd name="T17" fmla="*/ 136 h 156"/>
                  <a:gd name="T18" fmla="*/ 1 w 174"/>
                  <a:gd name="T19" fmla="*/ 120 h 156"/>
                  <a:gd name="T20" fmla="*/ 0 w 174"/>
                  <a:gd name="T21" fmla="*/ 109 h 156"/>
                  <a:gd name="T22" fmla="*/ 11 w 174"/>
                  <a:gd name="T23" fmla="*/ 45 h 156"/>
                  <a:gd name="T24" fmla="*/ 57 w 174"/>
                  <a:gd name="T25" fmla="*/ 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56">
                    <a:moveTo>
                      <a:pt x="96" y="2"/>
                    </a:moveTo>
                    <a:cubicBezTo>
                      <a:pt x="108" y="0"/>
                      <a:pt x="121" y="5"/>
                      <a:pt x="130" y="13"/>
                    </a:cubicBezTo>
                    <a:cubicBezTo>
                      <a:pt x="139" y="21"/>
                      <a:pt x="146" y="31"/>
                      <a:pt x="152" y="42"/>
                    </a:cubicBezTo>
                    <a:cubicBezTo>
                      <a:pt x="162" y="63"/>
                      <a:pt x="169" y="85"/>
                      <a:pt x="173" y="107"/>
                    </a:cubicBezTo>
                    <a:cubicBezTo>
                      <a:pt x="174" y="110"/>
                      <a:pt x="174" y="113"/>
                      <a:pt x="173" y="115"/>
                    </a:cubicBezTo>
                    <a:cubicBezTo>
                      <a:pt x="173" y="118"/>
                      <a:pt x="170" y="121"/>
                      <a:pt x="168" y="123"/>
                    </a:cubicBezTo>
                    <a:cubicBezTo>
                      <a:pt x="153" y="139"/>
                      <a:pt x="133" y="150"/>
                      <a:pt x="112" y="156"/>
                    </a:cubicBezTo>
                    <a:cubicBezTo>
                      <a:pt x="65" y="155"/>
                      <a:pt x="65" y="155"/>
                      <a:pt x="65" y="155"/>
                    </a:cubicBezTo>
                    <a:cubicBezTo>
                      <a:pt x="48" y="151"/>
                      <a:pt x="31" y="145"/>
                      <a:pt x="16" y="136"/>
                    </a:cubicBezTo>
                    <a:cubicBezTo>
                      <a:pt x="10" y="132"/>
                      <a:pt x="3" y="127"/>
                      <a:pt x="1" y="120"/>
                    </a:cubicBezTo>
                    <a:cubicBezTo>
                      <a:pt x="0" y="116"/>
                      <a:pt x="0" y="112"/>
                      <a:pt x="0" y="109"/>
                    </a:cubicBezTo>
                    <a:cubicBezTo>
                      <a:pt x="1" y="87"/>
                      <a:pt x="2" y="65"/>
                      <a:pt x="11" y="45"/>
                    </a:cubicBezTo>
                    <a:cubicBezTo>
                      <a:pt x="19" y="25"/>
                      <a:pt x="35" y="6"/>
                      <a:pt x="57" y="3"/>
                    </a:cubicBezTo>
                  </a:path>
                </a:pathLst>
              </a:custGeom>
              <a:solidFill>
                <a:srgbClr val="3E89C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83" name="íṡļïḋè"/>
              <p:cNvSpPr/>
              <p:nvPr/>
            </p:nvSpPr>
            <p:spPr bwMode="auto">
              <a:xfrm>
                <a:off x="4233863" y="2976563"/>
                <a:ext cx="336550" cy="307975"/>
              </a:xfrm>
              <a:custGeom>
                <a:avLst/>
                <a:gdLst>
                  <a:gd name="T0" fmla="*/ 40 w 59"/>
                  <a:gd name="T1" fmla="*/ 9 h 54"/>
                  <a:gd name="T2" fmla="*/ 41 w 59"/>
                  <a:gd name="T3" fmla="*/ 24 h 54"/>
                  <a:gd name="T4" fmla="*/ 59 w 59"/>
                  <a:gd name="T5" fmla="*/ 30 h 54"/>
                  <a:gd name="T6" fmla="*/ 48 w 59"/>
                  <a:gd name="T7" fmla="*/ 47 h 54"/>
                  <a:gd name="T8" fmla="*/ 43 w 59"/>
                  <a:gd name="T9" fmla="*/ 51 h 54"/>
                  <a:gd name="T10" fmla="*/ 28 w 59"/>
                  <a:gd name="T11" fmla="*/ 50 h 54"/>
                  <a:gd name="T12" fmla="*/ 0 w 59"/>
                  <a:gd name="T13" fmla="*/ 36 h 54"/>
                  <a:gd name="T14" fmla="*/ 19 w 59"/>
                  <a:gd name="T15" fmla="*/ 28 h 54"/>
                  <a:gd name="T16" fmla="*/ 21 w 59"/>
                  <a:gd name="T17" fmla="*/ 24 h 54"/>
                  <a:gd name="T18" fmla="*/ 23 w 59"/>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4">
                    <a:moveTo>
                      <a:pt x="40" y="9"/>
                    </a:moveTo>
                    <a:cubicBezTo>
                      <a:pt x="39" y="14"/>
                      <a:pt x="39" y="20"/>
                      <a:pt x="41" y="24"/>
                    </a:cubicBezTo>
                    <a:cubicBezTo>
                      <a:pt x="45" y="29"/>
                      <a:pt x="53" y="30"/>
                      <a:pt x="59" y="30"/>
                    </a:cubicBezTo>
                    <a:cubicBezTo>
                      <a:pt x="57" y="37"/>
                      <a:pt x="52" y="42"/>
                      <a:pt x="48" y="47"/>
                    </a:cubicBezTo>
                    <a:cubicBezTo>
                      <a:pt x="46" y="49"/>
                      <a:pt x="45" y="50"/>
                      <a:pt x="43" y="51"/>
                    </a:cubicBezTo>
                    <a:cubicBezTo>
                      <a:pt x="38" y="54"/>
                      <a:pt x="33" y="52"/>
                      <a:pt x="28" y="50"/>
                    </a:cubicBezTo>
                    <a:cubicBezTo>
                      <a:pt x="20" y="48"/>
                      <a:pt x="5" y="42"/>
                      <a:pt x="0" y="36"/>
                    </a:cubicBezTo>
                    <a:cubicBezTo>
                      <a:pt x="5" y="34"/>
                      <a:pt x="18" y="31"/>
                      <a:pt x="19" y="28"/>
                    </a:cubicBezTo>
                    <a:cubicBezTo>
                      <a:pt x="20" y="27"/>
                      <a:pt x="20" y="25"/>
                      <a:pt x="21" y="24"/>
                    </a:cubicBezTo>
                    <a:cubicBezTo>
                      <a:pt x="21" y="16"/>
                      <a:pt x="22" y="8"/>
                      <a:pt x="23" y="0"/>
                    </a:cubicBezTo>
                  </a:path>
                </a:pathLst>
              </a:custGeom>
              <a:solidFill>
                <a:srgbClr val="F4B5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endParaRPr>
              </a:p>
            </p:txBody>
          </p:sp>
          <p:sp>
            <p:nvSpPr>
              <p:cNvPr id="284" name="íṧ1îḓè"/>
              <p:cNvSpPr/>
              <p:nvPr/>
            </p:nvSpPr>
            <p:spPr bwMode="auto">
              <a:xfrm>
                <a:off x="4456113" y="2663825"/>
                <a:ext cx="193675" cy="363538"/>
              </a:xfrm>
              <a:custGeom>
                <a:avLst/>
                <a:gdLst>
                  <a:gd name="T0" fmla="*/ 0 w 34"/>
                  <a:gd name="T1" fmla="*/ 3 h 64"/>
                  <a:gd name="T2" fmla="*/ 14 w 34"/>
                  <a:gd name="T3" fmla="*/ 2 h 64"/>
                  <a:gd name="T4" fmla="*/ 25 w 34"/>
                  <a:gd name="T5" fmla="*/ 11 h 64"/>
                  <a:gd name="T6" fmla="*/ 30 w 34"/>
                  <a:gd name="T7" fmla="*/ 25 h 64"/>
                  <a:gd name="T8" fmla="*/ 33 w 34"/>
                  <a:gd name="T9" fmla="*/ 64 h 64"/>
                  <a:gd name="T10" fmla="*/ 9 w 34"/>
                  <a:gd name="T11" fmla="*/ 62 h 64"/>
                </a:gdLst>
                <a:ahLst/>
                <a:cxnLst>
                  <a:cxn ang="0">
                    <a:pos x="T0" y="T1"/>
                  </a:cxn>
                  <a:cxn ang="0">
                    <a:pos x="T2" y="T3"/>
                  </a:cxn>
                  <a:cxn ang="0">
                    <a:pos x="T4" y="T5"/>
                  </a:cxn>
                  <a:cxn ang="0">
                    <a:pos x="T6" y="T7"/>
                  </a:cxn>
                  <a:cxn ang="0">
                    <a:pos x="T8" y="T9"/>
                  </a:cxn>
                  <a:cxn ang="0">
                    <a:pos x="T10" y="T11"/>
                  </a:cxn>
                </a:cxnLst>
                <a:rect l="0" t="0" r="r" b="b"/>
                <a:pathLst>
                  <a:path w="34" h="64">
                    <a:moveTo>
                      <a:pt x="0" y="3"/>
                    </a:moveTo>
                    <a:cubicBezTo>
                      <a:pt x="4" y="0"/>
                      <a:pt x="10" y="0"/>
                      <a:pt x="14" y="2"/>
                    </a:cubicBezTo>
                    <a:cubicBezTo>
                      <a:pt x="19" y="4"/>
                      <a:pt x="23" y="7"/>
                      <a:pt x="25" y="11"/>
                    </a:cubicBezTo>
                    <a:cubicBezTo>
                      <a:pt x="28" y="16"/>
                      <a:pt x="29" y="20"/>
                      <a:pt x="30" y="25"/>
                    </a:cubicBezTo>
                    <a:cubicBezTo>
                      <a:pt x="33" y="38"/>
                      <a:pt x="34" y="51"/>
                      <a:pt x="33" y="64"/>
                    </a:cubicBezTo>
                    <a:cubicBezTo>
                      <a:pt x="25" y="64"/>
                      <a:pt x="17" y="63"/>
                      <a:pt x="9" y="62"/>
                    </a:cubicBezTo>
                  </a:path>
                </a:pathLst>
              </a:custGeom>
              <a:solidFill>
                <a:srgbClr val="FE7D9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endParaRPr>
              </a:p>
            </p:txBody>
          </p:sp>
          <p:sp>
            <p:nvSpPr>
              <p:cNvPr id="285" name="ï$ļiḍê"/>
              <p:cNvSpPr/>
              <p:nvPr/>
            </p:nvSpPr>
            <p:spPr bwMode="auto">
              <a:xfrm>
                <a:off x="4308475" y="2687638"/>
                <a:ext cx="296863" cy="407988"/>
              </a:xfrm>
              <a:custGeom>
                <a:avLst/>
                <a:gdLst>
                  <a:gd name="T0" fmla="*/ 51 w 52"/>
                  <a:gd name="T1" fmla="*/ 44 h 72"/>
                  <a:gd name="T2" fmla="*/ 42 w 52"/>
                  <a:gd name="T3" fmla="*/ 64 h 72"/>
                  <a:gd name="T4" fmla="*/ 12 w 52"/>
                  <a:gd name="T5" fmla="*/ 59 h 72"/>
                  <a:gd name="T6" fmla="*/ 1 w 52"/>
                  <a:gd name="T7" fmla="*/ 35 h 72"/>
                  <a:gd name="T8" fmla="*/ 2 w 52"/>
                  <a:gd name="T9" fmla="*/ 20 h 72"/>
                  <a:gd name="T10" fmla="*/ 21 w 52"/>
                  <a:gd name="T11" fmla="*/ 2 h 72"/>
                  <a:gd name="T12" fmla="*/ 33 w 52"/>
                  <a:gd name="T13" fmla="*/ 1 h 72"/>
                  <a:gd name="T14" fmla="*/ 42 w 52"/>
                  <a:gd name="T15" fmla="*/ 9 h 72"/>
                  <a:gd name="T16" fmla="*/ 51 w 52"/>
                  <a:gd name="T17"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2">
                    <a:moveTo>
                      <a:pt x="51" y="44"/>
                    </a:moveTo>
                    <a:cubicBezTo>
                      <a:pt x="50" y="52"/>
                      <a:pt x="49" y="59"/>
                      <a:pt x="42" y="64"/>
                    </a:cubicBezTo>
                    <a:cubicBezTo>
                      <a:pt x="34" y="72"/>
                      <a:pt x="18" y="66"/>
                      <a:pt x="12" y="59"/>
                    </a:cubicBezTo>
                    <a:cubicBezTo>
                      <a:pt x="6" y="52"/>
                      <a:pt x="3" y="44"/>
                      <a:pt x="1" y="35"/>
                    </a:cubicBezTo>
                    <a:cubicBezTo>
                      <a:pt x="1" y="30"/>
                      <a:pt x="0" y="25"/>
                      <a:pt x="2" y="20"/>
                    </a:cubicBezTo>
                    <a:cubicBezTo>
                      <a:pt x="5" y="11"/>
                      <a:pt x="12" y="4"/>
                      <a:pt x="21" y="2"/>
                    </a:cubicBezTo>
                    <a:cubicBezTo>
                      <a:pt x="25" y="1"/>
                      <a:pt x="29" y="0"/>
                      <a:pt x="33" y="1"/>
                    </a:cubicBezTo>
                    <a:cubicBezTo>
                      <a:pt x="37" y="3"/>
                      <a:pt x="40" y="6"/>
                      <a:pt x="42" y="9"/>
                    </a:cubicBezTo>
                    <a:cubicBezTo>
                      <a:pt x="49" y="20"/>
                      <a:pt x="52" y="32"/>
                      <a:pt x="51" y="44"/>
                    </a:cubicBezTo>
                    <a:close/>
                  </a:path>
                </a:pathLst>
              </a:custGeom>
              <a:solidFill>
                <a:srgbClr val="F9C4D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endParaRPr>
              </a:p>
            </p:txBody>
          </p:sp>
          <p:sp>
            <p:nvSpPr>
              <p:cNvPr id="286" name="îSļiḍè"/>
              <p:cNvSpPr/>
              <p:nvPr/>
            </p:nvSpPr>
            <p:spPr bwMode="auto">
              <a:xfrm>
                <a:off x="4222750" y="2659063"/>
                <a:ext cx="261938" cy="396875"/>
              </a:xfrm>
              <a:custGeom>
                <a:avLst/>
                <a:gdLst>
                  <a:gd name="T0" fmla="*/ 46 w 46"/>
                  <a:gd name="T1" fmla="*/ 19 h 70"/>
                  <a:gd name="T2" fmla="*/ 32 w 46"/>
                  <a:gd name="T3" fmla="*/ 27 h 70"/>
                  <a:gd name="T4" fmla="*/ 29 w 46"/>
                  <a:gd name="T5" fmla="*/ 69 h 70"/>
                  <a:gd name="T6" fmla="*/ 2 w 46"/>
                  <a:gd name="T7" fmla="*/ 65 h 70"/>
                  <a:gd name="T8" fmla="*/ 4 w 46"/>
                  <a:gd name="T9" fmla="*/ 24 h 70"/>
                  <a:gd name="T10" fmla="*/ 23 w 46"/>
                  <a:gd name="T11" fmla="*/ 2 h 70"/>
                  <a:gd name="T12" fmla="*/ 44 w 46"/>
                  <a:gd name="T13" fmla="*/ 6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46" y="19"/>
                    </a:moveTo>
                    <a:cubicBezTo>
                      <a:pt x="40" y="16"/>
                      <a:pt x="35" y="21"/>
                      <a:pt x="32" y="27"/>
                    </a:cubicBezTo>
                    <a:cubicBezTo>
                      <a:pt x="25" y="41"/>
                      <a:pt x="28" y="60"/>
                      <a:pt x="29" y="69"/>
                    </a:cubicBezTo>
                    <a:cubicBezTo>
                      <a:pt x="19" y="70"/>
                      <a:pt x="7" y="69"/>
                      <a:pt x="2" y="65"/>
                    </a:cubicBezTo>
                    <a:cubicBezTo>
                      <a:pt x="0" y="49"/>
                      <a:pt x="1" y="38"/>
                      <a:pt x="4" y="24"/>
                    </a:cubicBezTo>
                    <a:cubicBezTo>
                      <a:pt x="7" y="15"/>
                      <a:pt x="13" y="5"/>
                      <a:pt x="23" y="2"/>
                    </a:cubicBezTo>
                    <a:cubicBezTo>
                      <a:pt x="31" y="0"/>
                      <a:pt x="39" y="0"/>
                      <a:pt x="44" y="6"/>
                    </a:cubicBezTo>
                  </a:path>
                </a:pathLst>
              </a:custGeom>
              <a:solidFill>
                <a:srgbClr val="FE7D9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endParaRPr>
                  <a:latin typeface="微软雅黑" panose="020B0503020204020204" pitchFamily="34" charset="-122"/>
                  <a:ea typeface="微软雅黑" panose="020B0503020204020204" pitchFamily="34" charset="-122"/>
                </a:endParaRPr>
              </a:p>
            </p:txBody>
          </p:sp>
          <p:sp>
            <p:nvSpPr>
              <p:cNvPr id="287" name="iṡḻíḓê"/>
              <p:cNvSpPr/>
              <p:nvPr/>
            </p:nvSpPr>
            <p:spPr bwMode="auto">
              <a:xfrm>
                <a:off x="4456113" y="2670175"/>
                <a:ext cx="160338" cy="341313"/>
              </a:xfrm>
              <a:custGeom>
                <a:avLst/>
                <a:gdLst>
                  <a:gd name="T0" fmla="*/ 5 w 28"/>
                  <a:gd name="T1" fmla="*/ 17 h 60"/>
                  <a:gd name="T2" fmla="*/ 16 w 28"/>
                  <a:gd name="T3" fmla="*/ 18 h 60"/>
                  <a:gd name="T4" fmla="*/ 23 w 28"/>
                  <a:gd name="T5" fmla="*/ 29 h 60"/>
                  <a:gd name="T6" fmla="*/ 25 w 28"/>
                  <a:gd name="T7" fmla="*/ 60 h 60"/>
                  <a:gd name="T8" fmla="*/ 25 w 28"/>
                  <a:gd name="T9" fmla="*/ 24 h 60"/>
                  <a:gd name="T10" fmla="*/ 19 w 28"/>
                  <a:gd name="T11" fmla="*/ 8 h 60"/>
                  <a:gd name="T12" fmla="*/ 12 w 28"/>
                  <a:gd name="T13" fmla="*/ 2 h 60"/>
                  <a:gd name="T14" fmla="*/ 2 w 28"/>
                  <a:gd name="T15" fmla="*/ 1 h 60"/>
                  <a:gd name="T16" fmla="*/ 0 w 28"/>
                  <a:gd name="T17"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0">
                    <a:moveTo>
                      <a:pt x="5" y="17"/>
                    </a:moveTo>
                    <a:cubicBezTo>
                      <a:pt x="8" y="15"/>
                      <a:pt x="13" y="16"/>
                      <a:pt x="16" y="18"/>
                    </a:cubicBezTo>
                    <a:cubicBezTo>
                      <a:pt x="19" y="21"/>
                      <a:pt x="21" y="25"/>
                      <a:pt x="23" y="29"/>
                    </a:cubicBezTo>
                    <a:cubicBezTo>
                      <a:pt x="26" y="39"/>
                      <a:pt x="26" y="50"/>
                      <a:pt x="25" y="60"/>
                    </a:cubicBezTo>
                    <a:cubicBezTo>
                      <a:pt x="28" y="48"/>
                      <a:pt x="27" y="36"/>
                      <a:pt x="25" y="24"/>
                    </a:cubicBezTo>
                    <a:cubicBezTo>
                      <a:pt x="24" y="18"/>
                      <a:pt x="22" y="13"/>
                      <a:pt x="19" y="8"/>
                    </a:cubicBezTo>
                    <a:cubicBezTo>
                      <a:pt x="18" y="5"/>
                      <a:pt x="15" y="2"/>
                      <a:pt x="12" y="2"/>
                    </a:cubicBezTo>
                    <a:cubicBezTo>
                      <a:pt x="9" y="1"/>
                      <a:pt x="5" y="0"/>
                      <a:pt x="2" y="1"/>
                    </a:cubicBezTo>
                    <a:cubicBezTo>
                      <a:pt x="1" y="2"/>
                      <a:pt x="0" y="4"/>
                      <a:pt x="0" y="5"/>
                    </a:cubicBezTo>
                  </a:path>
                </a:pathLst>
              </a:custGeom>
              <a:solidFill>
                <a:srgbClr val="FE7D9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288" name="íšľïḑè"/>
              <p:cNvSpPr/>
              <p:nvPr/>
            </p:nvSpPr>
            <p:spPr bwMode="auto">
              <a:xfrm>
                <a:off x="4297363" y="3449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1979B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89" name="i$1íḓe"/>
              <p:cNvSpPr/>
              <p:nvPr/>
            </p:nvSpPr>
            <p:spPr bwMode="auto">
              <a:xfrm>
                <a:off x="4189413" y="3368675"/>
                <a:ext cx="255588" cy="603250"/>
              </a:xfrm>
              <a:custGeom>
                <a:avLst/>
                <a:gdLst>
                  <a:gd name="T0" fmla="*/ 18 w 45"/>
                  <a:gd name="T1" fmla="*/ 1 h 106"/>
                  <a:gd name="T2" fmla="*/ 4 w 45"/>
                  <a:gd name="T3" fmla="*/ 57 h 106"/>
                  <a:gd name="T4" fmla="*/ 7 w 45"/>
                  <a:gd name="T5" fmla="*/ 75 h 106"/>
                  <a:gd name="T6" fmla="*/ 43 w 45"/>
                  <a:gd name="T7" fmla="*/ 105 h 106"/>
                  <a:gd name="T8" fmla="*/ 44 w 45"/>
                  <a:gd name="T9" fmla="*/ 104 h 106"/>
                  <a:gd name="T10" fmla="*/ 12 w 45"/>
                  <a:gd name="T11" fmla="*/ 76 h 106"/>
                  <a:gd name="T12" fmla="*/ 5 w 45"/>
                  <a:gd name="T13" fmla="*/ 69 h 106"/>
                  <a:gd name="T14" fmla="*/ 11 w 45"/>
                  <a:gd name="T15" fmla="*/ 45 h 106"/>
                  <a:gd name="T16" fmla="*/ 20 w 45"/>
                  <a:gd name="T17" fmla="*/ 1 h 106"/>
                  <a:gd name="T18" fmla="*/ 18 w 45"/>
                  <a:gd name="T1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06">
                    <a:moveTo>
                      <a:pt x="18" y="1"/>
                    </a:moveTo>
                    <a:cubicBezTo>
                      <a:pt x="17" y="20"/>
                      <a:pt x="10" y="39"/>
                      <a:pt x="4" y="57"/>
                    </a:cubicBezTo>
                    <a:cubicBezTo>
                      <a:pt x="0" y="66"/>
                      <a:pt x="0" y="68"/>
                      <a:pt x="7" y="75"/>
                    </a:cubicBezTo>
                    <a:cubicBezTo>
                      <a:pt x="19" y="85"/>
                      <a:pt x="31" y="95"/>
                      <a:pt x="43" y="105"/>
                    </a:cubicBezTo>
                    <a:cubicBezTo>
                      <a:pt x="44" y="106"/>
                      <a:pt x="45" y="104"/>
                      <a:pt x="44" y="104"/>
                    </a:cubicBezTo>
                    <a:cubicBezTo>
                      <a:pt x="33" y="95"/>
                      <a:pt x="23" y="85"/>
                      <a:pt x="12" y="76"/>
                    </a:cubicBezTo>
                    <a:cubicBezTo>
                      <a:pt x="10" y="74"/>
                      <a:pt x="7" y="72"/>
                      <a:pt x="5" y="69"/>
                    </a:cubicBezTo>
                    <a:cubicBezTo>
                      <a:pt x="1" y="63"/>
                      <a:pt x="8" y="52"/>
                      <a:pt x="11" y="45"/>
                    </a:cubicBezTo>
                    <a:cubicBezTo>
                      <a:pt x="15" y="31"/>
                      <a:pt x="19" y="16"/>
                      <a:pt x="20" y="1"/>
                    </a:cubicBezTo>
                    <a:cubicBezTo>
                      <a:pt x="20" y="0"/>
                      <a:pt x="18" y="0"/>
                      <a:pt x="18" y="1"/>
                    </a:cubicBezTo>
                    <a:close/>
                  </a:path>
                </a:pathLst>
              </a:custGeom>
              <a:solidFill>
                <a:srgbClr val="1979B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90" name="ïsľidé"/>
              <p:cNvSpPr/>
              <p:nvPr/>
            </p:nvSpPr>
            <p:spPr bwMode="auto">
              <a:xfrm>
                <a:off x="4656138" y="3335338"/>
                <a:ext cx="90488" cy="330200"/>
              </a:xfrm>
              <a:custGeom>
                <a:avLst/>
                <a:gdLst>
                  <a:gd name="T0" fmla="*/ 0 w 16"/>
                  <a:gd name="T1" fmla="*/ 1 h 58"/>
                  <a:gd name="T2" fmla="*/ 9 w 16"/>
                  <a:gd name="T3" fmla="*/ 21 h 58"/>
                  <a:gd name="T4" fmla="*/ 7 w 16"/>
                  <a:gd name="T5" fmla="*/ 56 h 58"/>
                  <a:gd name="T6" fmla="*/ 9 w 16"/>
                  <a:gd name="T7" fmla="*/ 57 h 58"/>
                  <a:gd name="T8" fmla="*/ 14 w 16"/>
                  <a:gd name="T9" fmla="*/ 30 h 58"/>
                  <a:gd name="T10" fmla="*/ 2 w 16"/>
                  <a:gd name="T11" fmla="*/ 0 h 58"/>
                  <a:gd name="T12" fmla="*/ 0 w 16"/>
                  <a:gd name="T13" fmla="*/ 1 h 58"/>
                </a:gdLst>
                <a:ahLst/>
                <a:cxnLst>
                  <a:cxn ang="0">
                    <a:pos x="T0" y="T1"/>
                  </a:cxn>
                  <a:cxn ang="0">
                    <a:pos x="T2" y="T3"/>
                  </a:cxn>
                  <a:cxn ang="0">
                    <a:pos x="T4" y="T5"/>
                  </a:cxn>
                  <a:cxn ang="0">
                    <a:pos x="T6" y="T7"/>
                  </a:cxn>
                  <a:cxn ang="0">
                    <a:pos x="T8" y="T9"/>
                  </a:cxn>
                  <a:cxn ang="0">
                    <a:pos x="T10" y="T11"/>
                  </a:cxn>
                  <a:cxn ang="0">
                    <a:pos x="T12" y="T13"/>
                  </a:cxn>
                </a:cxnLst>
                <a:rect l="0" t="0" r="r" b="b"/>
                <a:pathLst>
                  <a:path w="16" h="58">
                    <a:moveTo>
                      <a:pt x="0" y="1"/>
                    </a:moveTo>
                    <a:cubicBezTo>
                      <a:pt x="2" y="8"/>
                      <a:pt x="6" y="14"/>
                      <a:pt x="9" y="21"/>
                    </a:cubicBezTo>
                    <a:cubicBezTo>
                      <a:pt x="14" y="33"/>
                      <a:pt x="11" y="44"/>
                      <a:pt x="7" y="56"/>
                    </a:cubicBezTo>
                    <a:cubicBezTo>
                      <a:pt x="7" y="57"/>
                      <a:pt x="9" y="58"/>
                      <a:pt x="9" y="57"/>
                    </a:cubicBezTo>
                    <a:cubicBezTo>
                      <a:pt x="14" y="49"/>
                      <a:pt x="16" y="39"/>
                      <a:pt x="14" y="30"/>
                    </a:cubicBezTo>
                    <a:cubicBezTo>
                      <a:pt x="13" y="19"/>
                      <a:pt x="5" y="10"/>
                      <a:pt x="2" y="0"/>
                    </a:cubicBezTo>
                    <a:cubicBezTo>
                      <a:pt x="1" y="0"/>
                      <a:pt x="0" y="0"/>
                      <a:pt x="0" y="1"/>
                    </a:cubicBezTo>
                    <a:close/>
                  </a:path>
                </a:pathLst>
              </a:custGeom>
              <a:solidFill>
                <a:srgbClr val="1979B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291" name="işlidé"/>
              <p:cNvSpPr/>
              <p:nvPr/>
            </p:nvSpPr>
            <p:spPr bwMode="auto">
              <a:xfrm>
                <a:off x="4064000" y="3903663"/>
                <a:ext cx="142875" cy="79375"/>
              </a:xfrm>
              <a:custGeom>
                <a:avLst/>
                <a:gdLst>
                  <a:gd name="T0" fmla="*/ 1 w 25"/>
                  <a:gd name="T1" fmla="*/ 2 h 14"/>
                  <a:gd name="T2" fmla="*/ 13 w 25"/>
                  <a:gd name="T3" fmla="*/ 9 h 14"/>
                  <a:gd name="T4" fmla="*/ 24 w 25"/>
                  <a:gd name="T5" fmla="*/ 14 h 14"/>
                  <a:gd name="T6" fmla="*/ 24 w 25"/>
                  <a:gd name="T7" fmla="*/ 13 h 14"/>
                  <a:gd name="T8" fmla="*/ 14 w 25"/>
                  <a:gd name="T9" fmla="*/ 7 h 14"/>
                  <a:gd name="T10" fmla="*/ 2 w 25"/>
                  <a:gd name="T11" fmla="*/ 1 h 14"/>
                  <a:gd name="T12" fmla="*/ 1 w 25"/>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1" y="2"/>
                    </a:moveTo>
                    <a:cubicBezTo>
                      <a:pt x="5" y="4"/>
                      <a:pt x="9" y="7"/>
                      <a:pt x="13" y="9"/>
                    </a:cubicBezTo>
                    <a:cubicBezTo>
                      <a:pt x="16" y="11"/>
                      <a:pt x="20" y="13"/>
                      <a:pt x="24" y="14"/>
                    </a:cubicBezTo>
                    <a:cubicBezTo>
                      <a:pt x="24" y="14"/>
                      <a:pt x="25" y="14"/>
                      <a:pt x="24" y="13"/>
                    </a:cubicBezTo>
                    <a:cubicBezTo>
                      <a:pt x="21" y="11"/>
                      <a:pt x="17" y="9"/>
                      <a:pt x="14" y="7"/>
                    </a:cubicBezTo>
                    <a:cubicBezTo>
                      <a:pt x="10" y="5"/>
                      <a:pt x="6" y="3"/>
                      <a:pt x="2" y="1"/>
                    </a:cubicBezTo>
                    <a:cubicBezTo>
                      <a:pt x="1" y="0"/>
                      <a:pt x="0" y="1"/>
                      <a:pt x="1" y="2"/>
                    </a:cubicBezTo>
                    <a:close/>
                  </a:path>
                </a:pathLst>
              </a:custGeom>
              <a:solidFill>
                <a:srgbClr val="1979B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92" name="î$ḻiďê"/>
              <p:cNvSpPr/>
              <p:nvPr/>
            </p:nvSpPr>
            <p:spPr bwMode="auto">
              <a:xfrm>
                <a:off x="4405313" y="3590925"/>
                <a:ext cx="739775" cy="455613"/>
              </a:xfrm>
              <a:custGeom>
                <a:avLst/>
                <a:gdLst>
                  <a:gd name="T0" fmla="*/ 119 w 130"/>
                  <a:gd name="T1" fmla="*/ 80 h 80"/>
                  <a:gd name="T2" fmla="*/ 0 w 130"/>
                  <a:gd name="T3" fmla="*/ 80 h 80"/>
                  <a:gd name="T4" fmla="*/ 10 w 130"/>
                  <a:gd name="T5" fmla="*/ 5 h 80"/>
                  <a:gd name="T6" fmla="*/ 15 w 130"/>
                  <a:gd name="T7" fmla="*/ 0 h 80"/>
                  <a:gd name="T8" fmla="*/ 125 w 130"/>
                  <a:gd name="T9" fmla="*/ 0 h 80"/>
                  <a:gd name="T10" fmla="*/ 129 w 130"/>
                  <a:gd name="T11" fmla="*/ 5 h 80"/>
                  <a:gd name="T12" fmla="*/ 119 w 130"/>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30" h="80">
                    <a:moveTo>
                      <a:pt x="119" y="80"/>
                    </a:moveTo>
                    <a:cubicBezTo>
                      <a:pt x="0" y="80"/>
                      <a:pt x="0" y="80"/>
                      <a:pt x="0" y="80"/>
                    </a:cubicBezTo>
                    <a:cubicBezTo>
                      <a:pt x="10" y="5"/>
                      <a:pt x="10" y="5"/>
                      <a:pt x="10" y="5"/>
                    </a:cubicBezTo>
                    <a:cubicBezTo>
                      <a:pt x="11" y="2"/>
                      <a:pt x="13" y="0"/>
                      <a:pt x="15" y="0"/>
                    </a:cubicBezTo>
                    <a:cubicBezTo>
                      <a:pt x="125" y="0"/>
                      <a:pt x="125" y="0"/>
                      <a:pt x="125" y="0"/>
                    </a:cubicBezTo>
                    <a:cubicBezTo>
                      <a:pt x="128" y="0"/>
                      <a:pt x="130" y="2"/>
                      <a:pt x="129" y="5"/>
                    </a:cubicBezTo>
                    <a:lnTo>
                      <a:pt x="119" y="80"/>
                    </a:lnTo>
                    <a:close/>
                  </a:path>
                </a:pathLst>
              </a:custGeom>
              <a:solidFill>
                <a:srgbClr val="E1ECF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93" name="íS1iḋê"/>
              <p:cNvSpPr/>
              <p:nvPr/>
            </p:nvSpPr>
            <p:spPr bwMode="auto">
              <a:xfrm>
                <a:off x="4149725" y="4006850"/>
                <a:ext cx="346075" cy="39688"/>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94" name="işļíde"/>
              <p:cNvSpPr/>
              <p:nvPr/>
            </p:nvSpPr>
            <p:spPr bwMode="auto">
              <a:xfrm>
                <a:off x="4467225" y="2982913"/>
                <a:ext cx="74613" cy="39688"/>
              </a:xfrm>
              <a:custGeom>
                <a:avLst/>
                <a:gdLst>
                  <a:gd name="T0" fmla="*/ 12 w 13"/>
                  <a:gd name="T1" fmla="*/ 0 h 7"/>
                  <a:gd name="T2" fmla="*/ 9 w 13"/>
                  <a:gd name="T3" fmla="*/ 6 h 7"/>
                  <a:gd name="T4" fmla="*/ 1 w 13"/>
                  <a:gd name="T5" fmla="*/ 2 h 7"/>
                  <a:gd name="T6" fmla="*/ 12 w 13"/>
                  <a:gd name="T7" fmla="*/ 0 h 7"/>
                </a:gdLst>
                <a:ahLst/>
                <a:cxnLst>
                  <a:cxn ang="0">
                    <a:pos x="T0" y="T1"/>
                  </a:cxn>
                  <a:cxn ang="0">
                    <a:pos x="T2" y="T3"/>
                  </a:cxn>
                  <a:cxn ang="0">
                    <a:pos x="T4" y="T5"/>
                  </a:cxn>
                  <a:cxn ang="0">
                    <a:pos x="T6" y="T7"/>
                  </a:cxn>
                </a:cxnLst>
                <a:rect l="0" t="0" r="r" b="b"/>
                <a:pathLst>
                  <a:path w="13" h="7">
                    <a:moveTo>
                      <a:pt x="12" y="0"/>
                    </a:moveTo>
                    <a:cubicBezTo>
                      <a:pt x="13" y="1"/>
                      <a:pt x="12" y="5"/>
                      <a:pt x="9" y="6"/>
                    </a:cubicBezTo>
                    <a:cubicBezTo>
                      <a:pt x="6" y="7"/>
                      <a:pt x="0" y="5"/>
                      <a:pt x="1" y="2"/>
                    </a:cubicBezTo>
                    <a:cubicBezTo>
                      <a:pt x="1" y="1"/>
                      <a:pt x="12" y="0"/>
                      <a:pt x="12" y="0"/>
                    </a:cubicBezTo>
                    <a:close/>
                  </a:path>
                </a:pathLst>
              </a:custGeom>
              <a:solidFill>
                <a:srgbClr val="E588A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95" name="ï$líḋè"/>
              <p:cNvSpPr/>
              <p:nvPr/>
            </p:nvSpPr>
            <p:spPr bwMode="auto">
              <a:xfrm>
                <a:off x="4508500" y="2919413"/>
                <a:ext cx="22225" cy="39688"/>
              </a:xfrm>
              <a:custGeom>
                <a:avLst/>
                <a:gdLst>
                  <a:gd name="T0" fmla="*/ 0 w 4"/>
                  <a:gd name="T1" fmla="*/ 1 h 7"/>
                  <a:gd name="T2" fmla="*/ 2 w 4"/>
                  <a:gd name="T3" fmla="*/ 2 h 7"/>
                  <a:gd name="T4" fmla="*/ 2 w 4"/>
                  <a:gd name="T5" fmla="*/ 4 h 7"/>
                  <a:gd name="T6" fmla="*/ 1 w 4"/>
                  <a:gd name="T7" fmla="*/ 6 h 7"/>
                  <a:gd name="T8" fmla="*/ 2 w 4"/>
                  <a:gd name="T9" fmla="*/ 7 h 7"/>
                  <a:gd name="T10" fmla="*/ 4 w 4"/>
                  <a:gd name="T11" fmla="*/ 4 h 7"/>
                  <a:gd name="T12" fmla="*/ 1 w 4"/>
                  <a:gd name="T13" fmla="*/ 0 h 7"/>
                  <a:gd name="T14" fmla="*/ 0 w 4"/>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0" y="1"/>
                    </a:moveTo>
                    <a:cubicBezTo>
                      <a:pt x="1" y="1"/>
                      <a:pt x="1" y="2"/>
                      <a:pt x="2" y="2"/>
                    </a:cubicBezTo>
                    <a:cubicBezTo>
                      <a:pt x="2" y="3"/>
                      <a:pt x="2" y="3"/>
                      <a:pt x="2" y="4"/>
                    </a:cubicBezTo>
                    <a:cubicBezTo>
                      <a:pt x="2" y="5"/>
                      <a:pt x="2" y="5"/>
                      <a:pt x="1" y="6"/>
                    </a:cubicBezTo>
                    <a:cubicBezTo>
                      <a:pt x="1" y="7"/>
                      <a:pt x="1" y="7"/>
                      <a:pt x="2" y="7"/>
                    </a:cubicBezTo>
                    <a:cubicBezTo>
                      <a:pt x="3" y="6"/>
                      <a:pt x="4" y="5"/>
                      <a:pt x="4" y="4"/>
                    </a:cubicBezTo>
                    <a:cubicBezTo>
                      <a:pt x="4" y="2"/>
                      <a:pt x="1" y="2"/>
                      <a:pt x="1" y="0"/>
                    </a:cubicBezTo>
                    <a:cubicBezTo>
                      <a:pt x="0" y="0"/>
                      <a:pt x="0" y="0"/>
                      <a:pt x="0" y="1"/>
                    </a:cubicBezTo>
                    <a:close/>
                  </a:path>
                </a:pathLst>
              </a:custGeom>
              <a:solidFill>
                <a:srgbClr val="E588A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96" name="ïSlíḋé"/>
              <p:cNvSpPr/>
              <p:nvPr/>
            </p:nvSpPr>
            <p:spPr bwMode="auto">
              <a:xfrm>
                <a:off x="4548188" y="2857500"/>
                <a:ext cx="39688" cy="50800"/>
              </a:xfrm>
              <a:custGeom>
                <a:avLst/>
                <a:gdLst>
                  <a:gd name="T0" fmla="*/ 5 w 7"/>
                  <a:gd name="T1" fmla="*/ 2 h 9"/>
                  <a:gd name="T2" fmla="*/ 1 w 7"/>
                  <a:gd name="T3" fmla="*/ 3 h 9"/>
                  <a:gd name="T4" fmla="*/ 3 w 7"/>
                  <a:gd name="T5" fmla="*/ 8 h 9"/>
                  <a:gd name="T6" fmla="*/ 5 w 7"/>
                  <a:gd name="T7" fmla="*/ 2 h 9"/>
                </a:gdLst>
                <a:ahLst/>
                <a:cxnLst>
                  <a:cxn ang="0">
                    <a:pos x="T0" y="T1"/>
                  </a:cxn>
                  <a:cxn ang="0">
                    <a:pos x="T2" y="T3"/>
                  </a:cxn>
                  <a:cxn ang="0">
                    <a:pos x="T4" y="T5"/>
                  </a:cxn>
                  <a:cxn ang="0">
                    <a:pos x="T6" y="T7"/>
                  </a:cxn>
                </a:cxnLst>
                <a:rect l="0" t="0" r="r" b="b"/>
                <a:pathLst>
                  <a:path w="7" h="9">
                    <a:moveTo>
                      <a:pt x="5" y="2"/>
                    </a:moveTo>
                    <a:cubicBezTo>
                      <a:pt x="4" y="0"/>
                      <a:pt x="2" y="0"/>
                      <a:pt x="1" y="3"/>
                    </a:cubicBezTo>
                    <a:cubicBezTo>
                      <a:pt x="1" y="5"/>
                      <a:pt x="0" y="8"/>
                      <a:pt x="3" y="8"/>
                    </a:cubicBezTo>
                    <a:cubicBezTo>
                      <a:pt x="7" y="9"/>
                      <a:pt x="6" y="4"/>
                      <a:pt x="5" y="2"/>
                    </a:cubicBezTo>
                    <a:close/>
                  </a:path>
                </a:pathLst>
              </a:custGeom>
              <a:solidFill>
                <a:srgbClr val="8E516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97" name="ï$ḷïdè"/>
              <p:cNvSpPr/>
              <p:nvPr/>
            </p:nvSpPr>
            <p:spPr bwMode="auto">
              <a:xfrm>
                <a:off x="4564063" y="2874963"/>
                <a:ext cx="17463" cy="15875"/>
              </a:xfrm>
              <a:custGeom>
                <a:avLst/>
                <a:gdLst>
                  <a:gd name="T0" fmla="*/ 2 w 3"/>
                  <a:gd name="T1" fmla="*/ 0 h 3"/>
                  <a:gd name="T2" fmla="*/ 0 w 3"/>
                  <a:gd name="T3" fmla="*/ 1 h 3"/>
                  <a:gd name="T4" fmla="*/ 1 w 3"/>
                  <a:gd name="T5" fmla="*/ 3 h 3"/>
                  <a:gd name="T6" fmla="*/ 2 w 3"/>
                  <a:gd name="T7" fmla="*/ 0 h 3"/>
                </a:gdLst>
                <a:ahLst/>
                <a:cxnLst>
                  <a:cxn ang="0">
                    <a:pos x="T0" y="T1"/>
                  </a:cxn>
                  <a:cxn ang="0">
                    <a:pos x="T2" y="T3"/>
                  </a:cxn>
                  <a:cxn ang="0">
                    <a:pos x="T4" y="T5"/>
                  </a:cxn>
                  <a:cxn ang="0">
                    <a:pos x="T6" y="T7"/>
                  </a:cxn>
                </a:cxnLst>
                <a:rect l="0" t="0" r="r" b="b"/>
                <a:pathLst>
                  <a:path w="3" h="3">
                    <a:moveTo>
                      <a:pt x="2" y="0"/>
                    </a:moveTo>
                    <a:cubicBezTo>
                      <a:pt x="1" y="0"/>
                      <a:pt x="1" y="0"/>
                      <a:pt x="0" y="1"/>
                    </a:cubicBezTo>
                    <a:cubicBezTo>
                      <a:pt x="0" y="2"/>
                      <a:pt x="0" y="3"/>
                      <a:pt x="1" y="3"/>
                    </a:cubicBezTo>
                    <a:cubicBezTo>
                      <a:pt x="3" y="3"/>
                      <a:pt x="3"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98" name="íšlidé"/>
              <p:cNvSpPr/>
              <p:nvPr/>
            </p:nvSpPr>
            <p:spPr bwMode="auto">
              <a:xfrm>
                <a:off x="4530725" y="2811463"/>
                <a:ext cx="50800" cy="28575"/>
              </a:xfrm>
              <a:custGeom>
                <a:avLst/>
                <a:gdLst>
                  <a:gd name="T0" fmla="*/ 0 w 9"/>
                  <a:gd name="T1" fmla="*/ 5 h 5"/>
                  <a:gd name="T2" fmla="*/ 4 w 9"/>
                  <a:gd name="T3" fmla="*/ 3 h 5"/>
                  <a:gd name="T4" fmla="*/ 8 w 9"/>
                  <a:gd name="T5" fmla="*/ 4 h 5"/>
                  <a:gd name="T6" fmla="*/ 9 w 9"/>
                  <a:gd name="T7" fmla="*/ 4 h 5"/>
                  <a:gd name="T8" fmla="*/ 0 w 9"/>
                  <a:gd name="T9" fmla="*/ 5 h 5"/>
                  <a:gd name="T10" fmla="*/ 0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0" y="5"/>
                    </a:moveTo>
                    <a:cubicBezTo>
                      <a:pt x="2" y="4"/>
                      <a:pt x="3" y="3"/>
                      <a:pt x="4" y="3"/>
                    </a:cubicBezTo>
                    <a:cubicBezTo>
                      <a:pt x="6" y="3"/>
                      <a:pt x="7" y="3"/>
                      <a:pt x="8" y="4"/>
                    </a:cubicBezTo>
                    <a:cubicBezTo>
                      <a:pt x="9" y="4"/>
                      <a:pt x="9" y="4"/>
                      <a:pt x="9" y="4"/>
                    </a:cubicBezTo>
                    <a:cubicBezTo>
                      <a:pt x="8" y="0"/>
                      <a:pt x="1" y="2"/>
                      <a:pt x="0" y="5"/>
                    </a:cubicBezTo>
                    <a:cubicBezTo>
                      <a:pt x="0" y="5"/>
                      <a:pt x="0" y="5"/>
                      <a:pt x="0" y="5"/>
                    </a:cubicBezTo>
                    <a:close/>
                  </a:path>
                </a:pathLst>
              </a:custGeom>
              <a:solidFill>
                <a:srgbClr val="8E516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99" name="iŝḷîde"/>
              <p:cNvSpPr/>
              <p:nvPr/>
            </p:nvSpPr>
            <p:spPr bwMode="auto">
              <a:xfrm>
                <a:off x="4422775" y="2863850"/>
                <a:ext cx="33338" cy="50800"/>
              </a:xfrm>
              <a:custGeom>
                <a:avLst/>
                <a:gdLst>
                  <a:gd name="T0" fmla="*/ 4 w 6"/>
                  <a:gd name="T1" fmla="*/ 1 h 9"/>
                  <a:gd name="T2" fmla="*/ 0 w 6"/>
                  <a:gd name="T3" fmla="*/ 3 h 9"/>
                  <a:gd name="T4" fmla="*/ 2 w 6"/>
                  <a:gd name="T5" fmla="*/ 8 h 9"/>
                  <a:gd name="T6" fmla="*/ 4 w 6"/>
                  <a:gd name="T7" fmla="*/ 1 h 9"/>
                </a:gdLst>
                <a:ahLst/>
                <a:cxnLst>
                  <a:cxn ang="0">
                    <a:pos x="T0" y="T1"/>
                  </a:cxn>
                  <a:cxn ang="0">
                    <a:pos x="T2" y="T3"/>
                  </a:cxn>
                  <a:cxn ang="0">
                    <a:pos x="T4" y="T5"/>
                  </a:cxn>
                  <a:cxn ang="0">
                    <a:pos x="T6" y="T7"/>
                  </a:cxn>
                </a:cxnLst>
                <a:rect l="0" t="0" r="r" b="b"/>
                <a:pathLst>
                  <a:path w="6" h="9">
                    <a:moveTo>
                      <a:pt x="4" y="1"/>
                    </a:moveTo>
                    <a:cubicBezTo>
                      <a:pt x="3" y="0"/>
                      <a:pt x="2" y="0"/>
                      <a:pt x="0" y="3"/>
                    </a:cubicBezTo>
                    <a:cubicBezTo>
                      <a:pt x="0" y="4"/>
                      <a:pt x="0" y="8"/>
                      <a:pt x="2" y="8"/>
                    </a:cubicBezTo>
                    <a:cubicBezTo>
                      <a:pt x="6" y="9"/>
                      <a:pt x="6" y="4"/>
                      <a:pt x="4" y="1"/>
                    </a:cubicBezTo>
                    <a:close/>
                  </a:path>
                </a:pathLst>
              </a:custGeom>
              <a:solidFill>
                <a:srgbClr val="8E516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00" name="ïŝḻiḋê"/>
              <p:cNvSpPr/>
              <p:nvPr/>
            </p:nvSpPr>
            <p:spPr bwMode="auto">
              <a:xfrm>
                <a:off x="4440238" y="2874963"/>
                <a:ext cx="15875" cy="22225"/>
              </a:xfrm>
              <a:custGeom>
                <a:avLst/>
                <a:gdLst>
                  <a:gd name="T0" fmla="*/ 2 w 3"/>
                  <a:gd name="T1" fmla="*/ 1 h 4"/>
                  <a:gd name="T2" fmla="*/ 0 w 3"/>
                  <a:gd name="T3" fmla="*/ 2 h 4"/>
                  <a:gd name="T4" fmla="*/ 1 w 3"/>
                  <a:gd name="T5" fmla="*/ 4 h 4"/>
                  <a:gd name="T6" fmla="*/ 2 w 3"/>
                  <a:gd name="T7" fmla="*/ 1 h 4"/>
                </a:gdLst>
                <a:ahLst/>
                <a:cxnLst>
                  <a:cxn ang="0">
                    <a:pos x="T0" y="T1"/>
                  </a:cxn>
                  <a:cxn ang="0">
                    <a:pos x="T2" y="T3"/>
                  </a:cxn>
                  <a:cxn ang="0">
                    <a:pos x="T4" y="T5"/>
                  </a:cxn>
                  <a:cxn ang="0">
                    <a:pos x="T6" y="T7"/>
                  </a:cxn>
                </a:cxnLst>
                <a:rect l="0" t="0" r="r" b="b"/>
                <a:pathLst>
                  <a:path w="3" h="4">
                    <a:moveTo>
                      <a:pt x="2" y="1"/>
                    </a:moveTo>
                    <a:cubicBezTo>
                      <a:pt x="1" y="0"/>
                      <a:pt x="0" y="0"/>
                      <a:pt x="0" y="2"/>
                    </a:cubicBezTo>
                    <a:cubicBezTo>
                      <a:pt x="0" y="2"/>
                      <a:pt x="0" y="4"/>
                      <a:pt x="1" y="4"/>
                    </a:cubicBezTo>
                    <a:cubicBezTo>
                      <a:pt x="3" y="4"/>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01" name="iṩḻîḍê"/>
              <p:cNvSpPr/>
              <p:nvPr/>
            </p:nvSpPr>
            <p:spPr bwMode="auto">
              <a:xfrm>
                <a:off x="4398963" y="2835275"/>
                <a:ext cx="68263" cy="33338"/>
              </a:xfrm>
              <a:custGeom>
                <a:avLst/>
                <a:gdLst>
                  <a:gd name="T0" fmla="*/ 12 w 12"/>
                  <a:gd name="T1" fmla="*/ 1 h 6"/>
                  <a:gd name="T2" fmla="*/ 0 w 12"/>
                  <a:gd name="T3" fmla="*/ 5 h 6"/>
                  <a:gd name="T4" fmla="*/ 1 w 12"/>
                  <a:gd name="T5" fmla="*/ 5 h 6"/>
                  <a:gd name="T6" fmla="*/ 5 w 12"/>
                  <a:gd name="T7" fmla="*/ 2 h 6"/>
                  <a:gd name="T8" fmla="*/ 11 w 12"/>
                  <a:gd name="T9" fmla="*/ 2 h 6"/>
                  <a:gd name="T10" fmla="*/ 12 w 12"/>
                  <a:gd name="T11" fmla="*/ 1 h 6"/>
                </a:gdLst>
                <a:ahLst/>
                <a:cxnLst>
                  <a:cxn ang="0">
                    <a:pos x="T0" y="T1"/>
                  </a:cxn>
                  <a:cxn ang="0">
                    <a:pos x="T2" y="T3"/>
                  </a:cxn>
                  <a:cxn ang="0">
                    <a:pos x="T4" y="T5"/>
                  </a:cxn>
                  <a:cxn ang="0">
                    <a:pos x="T6" y="T7"/>
                  </a:cxn>
                  <a:cxn ang="0">
                    <a:pos x="T8" y="T9"/>
                  </a:cxn>
                  <a:cxn ang="0">
                    <a:pos x="T10" y="T11"/>
                  </a:cxn>
                </a:cxnLst>
                <a:rect l="0" t="0" r="r" b="b"/>
                <a:pathLst>
                  <a:path w="12" h="6">
                    <a:moveTo>
                      <a:pt x="12" y="1"/>
                    </a:moveTo>
                    <a:cubicBezTo>
                      <a:pt x="8" y="0"/>
                      <a:pt x="2" y="1"/>
                      <a:pt x="0" y="5"/>
                    </a:cubicBezTo>
                    <a:cubicBezTo>
                      <a:pt x="0" y="5"/>
                      <a:pt x="1" y="6"/>
                      <a:pt x="1" y="5"/>
                    </a:cubicBezTo>
                    <a:cubicBezTo>
                      <a:pt x="2" y="4"/>
                      <a:pt x="3" y="3"/>
                      <a:pt x="5" y="2"/>
                    </a:cubicBezTo>
                    <a:cubicBezTo>
                      <a:pt x="7" y="2"/>
                      <a:pt x="9" y="1"/>
                      <a:pt x="11" y="2"/>
                    </a:cubicBezTo>
                    <a:cubicBezTo>
                      <a:pt x="12" y="2"/>
                      <a:pt x="12" y="1"/>
                      <a:pt x="12" y="1"/>
                    </a:cubicBezTo>
                    <a:close/>
                  </a:path>
                </a:pathLst>
              </a:custGeom>
              <a:solidFill>
                <a:srgbClr val="8E516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02" name="îšḷíḍe"/>
              <p:cNvSpPr/>
              <p:nvPr/>
            </p:nvSpPr>
            <p:spPr bwMode="auto">
              <a:xfrm>
                <a:off x="4398963" y="2919413"/>
                <a:ext cx="68263" cy="57150"/>
              </a:xfrm>
              <a:custGeom>
                <a:avLst/>
                <a:gdLst>
                  <a:gd name="T0" fmla="*/ 12 w 12"/>
                  <a:gd name="T1" fmla="*/ 5 h 10"/>
                  <a:gd name="T2" fmla="*/ 10 w 12"/>
                  <a:gd name="T3" fmla="*/ 2 h 10"/>
                  <a:gd name="T4" fmla="*/ 2 w 12"/>
                  <a:gd name="T5" fmla="*/ 1 h 10"/>
                  <a:gd name="T6" fmla="*/ 0 w 12"/>
                  <a:gd name="T7" fmla="*/ 3 h 10"/>
                  <a:gd name="T8" fmla="*/ 0 w 12"/>
                  <a:gd name="T9" fmla="*/ 5 h 10"/>
                  <a:gd name="T10" fmla="*/ 6 w 12"/>
                  <a:gd name="T11" fmla="*/ 9 h 10"/>
                  <a:gd name="T12" fmla="*/ 12 w 12"/>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5"/>
                    </a:moveTo>
                    <a:cubicBezTo>
                      <a:pt x="12" y="4"/>
                      <a:pt x="11" y="3"/>
                      <a:pt x="10" y="2"/>
                    </a:cubicBezTo>
                    <a:cubicBezTo>
                      <a:pt x="8" y="0"/>
                      <a:pt x="5" y="0"/>
                      <a:pt x="2" y="1"/>
                    </a:cubicBezTo>
                    <a:cubicBezTo>
                      <a:pt x="1" y="1"/>
                      <a:pt x="0" y="2"/>
                      <a:pt x="0" y="3"/>
                    </a:cubicBezTo>
                    <a:cubicBezTo>
                      <a:pt x="0" y="4"/>
                      <a:pt x="0" y="5"/>
                      <a:pt x="0" y="5"/>
                    </a:cubicBezTo>
                    <a:cubicBezTo>
                      <a:pt x="1" y="8"/>
                      <a:pt x="3" y="10"/>
                      <a:pt x="6" y="9"/>
                    </a:cubicBezTo>
                    <a:cubicBezTo>
                      <a:pt x="8" y="9"/>
                      <a:pt x="11" y="7"/>
                      <a:pt x="12" y="5"/>
                    </a:cubicBezTo>
                    <a:close/>
                  </a:path>
                </a:pathLst>
              </a:custGeom>
              <a:solidFill>
                <a:srgbClr val="F9AF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03" name="iSḻíďe"/>
              <p:cNvSpPr/>
              <p:nvPr/>
            </p:nvSpPr>
            <p:spPr bwMode="auto">
              <a:xfrm>
                <a:off x="4541838" y="2914650"/>
                <a:ext cx="39688" cy="44450"/>
              </a:xfrm>
              <a:custGeom>
                <a:avLst/>
                <a:gdLst>
                  <a:gd name="T0" fmla="*/ 7 w 7"/>
                  <a:gd name="T1" fmla="*/ 4 h 8"/>
                  <a:gd name="T2" fmla="*/ 6 w 7"/>
                  <a:gd name="T3" fmla="*/ 2 h 8"/>
                  <a:gd name="T4" fmla="*/ 1 w 7"/>
                  <a:gd name="T5" fmla="*/ 1 h 8"/>
                  <a:gd name="T6" fmla="*/ 0 w 7"/>
                  <a:gd name="T7" fmla="*/ 3 h 8"/>
                  <a:gd name="T8" fmla="*/ 0 w 7"/>
                  <a:gd name="T9" fmla="*/ 4 h 8"/>
                  <a:gd name="T10" fmla="*/ 4 w 7"/>
                  <a:gd name="T11" fmla="*/ 8 h 8"/>
                  <a:gd name="T12" fmla="*/ 7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7" y="4"/>
                    </a:moveTo>
                    <a:cubicBezTo>
                      <a:pt x="7" y="3"/>
                      <a:pt x="7" y="2"/>
                      <a:pt x="6" y="2"/>
                    </a:cubicBezTo>
                    <a:cubicBezTo>
                      <a:pt x="5" y="0"/>
                      <a:pt x="3" y="0"/>
                      <a:pt x="1" y="1"/>
                    </a:cubicBezTo>
                    <a:cubicBezTo>
                      <a:pt x="1" y="1"/>
                      <a:pt x="0" y="2"/>
                      <a:pt x="0" y="3"/>
                    </a:cubicBezTo>
                    <a:cubicBezTo>
                      <a:pt x="0" y="3"/>
                      <a:pt x="0" y="4"/>
                      <a:pt x="0" y="4"/>
                    </a:cubicBezTo>
                    <a:cubicBezTo>
                      <a:pt x="1" y="6"/>
                      <a:pt x="2" y="8"/>
                      <a:pt x="4" y="8"/>
                    </a:cubicBezTo>
                    <a:cubicBezTo>
                      <a:pt x="5" y="8"/>
                      <a:pt x="7" y="6"/>
                      <a:pt x="7" y="4"/>
                    </a:cubicBezTo>
                    <a:close/>
                  </a:path>
                </a:pathLst>
              </a:custGeom>
              <a:solidFill>
                <a:srgbClr val="F9AF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04" name="ïṣ1îḋé"/>
              <p:cNvSpPr/>
              <p:nvPr/>
            </p:nvSpPr>
            <p:spPr bwMode="auto">
              <a:xfrm>
                <a:off x="6516688" y="3328988"/>
                <a:ext cx="752475" cy="534988"/>
              </a:xfrm>
              <a:custGeom>
                <a:avLst/>
                <a:gdLst>
                  <a:gd name="T0" fmla="*/ 94 w 132"/>
                  <a:gd name="T1" fmla="*/ 14 h 94"/>
                  <a:gd name="T2" fmla="*/ 66 w 132"/>
                  <a:gd name="T3" fmla="*/ 56 h 94"/>
                  <a:gd name="T4" fmla="*/ 4 w 132"/>
                  <a:gd name="T5" fmla="*/ 0 h 94"/>
                  <a:gd name="T6" fmla="*/ 0 w 132"/>
                  <a:gd name="T7" fmla="*/ 10 h 94"/>
                  <a:gd name="T8" fmla="*/ 66 w 132"/>
                  <a:gd name="T9" fmla="*/ 91 h 94"/>
                  <a:gd name="T10" fmla="*/ 124 w 132"/>
                  <a:gd name="T11" fmla="*/ 46 h 94"/>
                  <a:gd name="T12" fmla="*/ 132 w 132"/>
                  <a:gd name="T13" fmla="*/ 37 h 94"/>
                </a:gdLst>
                <a:ahLst/>
                <a:cxnLst>
                  <a:cxn ang="0">
                    <a:pos x="T0" y="T1"/>
                  </a:cxn>
                  <a:cxn ang="0">
                    <a:pos x="T2" y="T3"/>
                  </a:cxn>
                  <a:cxn ang="0">
                    <a:pos x="T4" y="T5"/>
                  </a:cxn>
                  <a:cxn ang="0">
                    <a:pos x="T6" y="T7"/>
                  </a:cxn>
                  <a:cxn ang="0">
                    <a:pos x="T8" y="T9"/>
                  </a:cxn>
                  <a:cxn ang="0">
                    <a:pos x="T10" y="T11"/>
                  </a:cxn>
                  <a:cxn ang="0">
                    <a:pos x="T12" y="T13"/>
                  </a:cxn>
                </a:cxnLst>
                <a:rect l="0" t="0" r="r" b="b"/>
                <a:pathLst>
                  <a:path w="132" h="94">
                    <a:moveTo>
                      <a:pt x="94" y="14"/>
                    </a:moveTo>
                    <a:cubicBezTo>
                      <a:pt x="86" y="24"/>
                      <a:pt x="66" y="56"/>
                      <a:pt x="66" y="56"/>
                    </a:cubicBezTo>
                    <a:cubicBezTo>
                      <a:pt x="56" y="48"/>
                      <a:pt x="29" y="19"/>
                      <a:pt x="4" y="0"/>
                    </a:cubicBezTo>
                    <a:cubicBezTo>
                      <a:pt x="3" y="3"/>
                      <a:pt x="2" y="8"/>
                      <a:pt x="0" y="10"/>
                    </a:cubicBezTo>
                    <a:cubicBezTo>
                      <a:pt x="16" y="46"/>
                      <a:pt x="50" y="94"/>
                      <a:pt x="66" y="91"/>
                    </a:cubicBezTo>
                    <a:cubicBezTo>
                      <a:pt x="82" y="87"/>
                      <a:pt x="107" y="59"/>
                      <a:pt x="124" y="46"/>
                    </a:cubicBezTo>
                    <a:cubicBezTo>
                      <a:pt x="127" y="43"/>
                      <a:pt x="131" y="41"/>
                      <a:pt x="132" y="37"/>
                    </a:cubicBezTo>
                  </a:path>
                </a:pathLst>
              </a:custGeom>
              <a:solidFill>
                <a:srgbClr val="F9C4D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05" name="îs1iḍé"/>
              <p:cNvSpPr/>
              <p:nvPr/>
            </p:nvSpPr>
            <p:spPr bwMode="auto">
              <a:xfrm>
                <a:off x="6983413" y="3124200"/>
                <a:ext cx="455613" cy="466725"/>
              </a:xfrm>
              <a:custGeom>
                <a:avLst/>
                <a:gdLst>
                  <a:gd name="T0" fmla="*/ 80 w 80"/>
                  <a:gd name="T1" fmla="*/ 2 h 82"/>
                  <a:gd name="T2" fmla="*/ 46 w 80"/>
                  <a:gd name="T3" fmla="*/ 7 h 82"/>
                  <a:gd name="T4" fmla="*/ 0 w 80"/>
                  <a:gd name="T5" fmla="*/ 63 h 82"/>
                  <a:gd name="T6" fmla="*/ 39 w 80"/>
                  <a:gd name="T7" fmla="*/ 82 h 82"/>
                  <a:gd name="T8" fmla="*/ 50 w 80"/>
                  <a:gd name="T9" fmla="*/ 58 h 82"/>
                  <a:gd name="T10" fmla="*/ 60 w 80"/>
                  <a:gd name="T11" fmla="*/ 36 h 82"/>
                </a:gdLst>
                <a:ahLst/>
                <a:cxnLst>
                  <a:cxn ang="0">
                    <a:pos x="T0" y="T1"/>
                  </a:cxn>
                  <a:cxn ang="0">
                    <a:pos x="T2" y="T3"/>
                  </a:cxn>
                  <a:cxn ang="0">
                    <a:pos x="T4" y="T5"/>
                  </a:cxn>
                  <a:cxn ang="0">
                    <a:pos x="T6" y="T7"/>
                  </a:cxn>
                  <a:cxn ang="0">
                    <a:pos x="T8" y="T9"/>
                  </a:cxn>
                  <a:cxn ang="0">
                    <a:pos x="T10" y="T11"/>
                  </a:cxn>
                </a:cxnLst>
                <a:rect l="0" t="0" r="r" b="b"/>
                <a:pathLst>
                  <a:path w="80" h="82">
                    <a:moveTo>
                      <a:pt x="80" y="2"/>
                    </a:moveTo>
                    <a:cubicBezTo>
                      <a:pt x="72" y="0"/>
                      <a:pt x="54" y="5"/>
                      <a:pt x="46" y="7"/>
                    </a:cubicBezTo>
                    <a:cubicBezTo>
                      <a:pt x="41" y="8"/>
                      <a:pt x="20" y="29"/>
                      <a:pt x="0" y="63"/>
                    </a:cubicBezTo>
                    <a:cubicBezTo>
                      <a:pt x="11" y="74"/>
                      <a:pt x="27" y="82"/>
                      <a:pt x="39" y="82"/>
                    </a:cubicBezTo>
                    <a:cubicBezTo>
                      <a:pt x="42" y="74"/>
                      <a:pt x="47" y="66"/>
                      <a:pt x="50" y="58"/>
                    </a:cubicBezTo>
                    <a:cubicBezTo>
                      <a:pt x="52" y="51"/>
                      <a:pt x="56" y="43"/>
                      <a:pt x="60" y="36"/>
                    </a:cubicBezTo>
                  </a:path>
                </a:pathLst>
              </a:custGeom>
              <a:solidFill>
                <a:srgbClr val="9ECCE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06" name="ïṧḻïḓé"/>
              <p:cNvSpPr/>
              <p:nvPr/>
            </p:nvSpPr>
            <p:spPr bwMode="auto">
              <a:xfrm>
                <a:off x="7639050" y="4535488"/>
                <a:ext cx="61913" cy="1006475"/>
              </a:xfrm>
              <a:custGeom>
                <a:avLst/>
                <a:gdLst>
                  <a:gd name="T0" fmla="*/ 3 w 11"/>
                  <a:gd name="T1" fmla="*/ 174 h 177"/>
                  <a:gd name="T2" fmla="*/ 0 w 11"/>
                  <a:gd name="T3" fmla="*/ 0 h 177"/>
                  <a:gd name="T4" fmla="*/ 11 w 11"/>
                  <a:gd name="T5" fmla="*/ 0 h 177"/>
                  <a:gd name="T6" fmla="*/ 8 w 11"/>
                  <a:gd name="T7" fmla="*/ 174 h 177"/>
                  <a:gd name="T8" fmla="*/ 5 w 11"/>
                  <a:gd name="T9" fmla="*/ 177 h 177"/>
                  <a:gd name="T10" fmla="*/ 3 w 11"/>
                  <a:gd name="T11" fmla="*/ 174 h 177"/>
                </a:gdLst>
                <a:ahLst/>
                <a:cxnLst>
                  <a:cxn ang="0">
                    <a:pos x="T0" y="T1"/>
                  </a:cxn>
                  <a:cxn ang="0">
                    <a:pos x="T2" y="T3"/>
                  </a:cxn>
                  <a:cxn ang="0">
                    <a:pos x="T4" y="T5"/>
                  </a:cxn>
                  <a:cxn ang="0">
                    <a:pos x="T6" y="T7"/>
                  </a:cxn>
                  <a:cxn ang="0">
                    <a:pos x="T8" y="T9"/>
                  </a:cxn>
                  <a:cxn ang="0">
                    <a:pos x="T10" y="T11"/>
                  </a:cxn>
                </a:cxnLst>
                <a:rect l="0" t="0" r="r" b="b"/>
                <a:pathLst>
                  <a:path w="11" h="177">
                    <a:moveTo>
                      <a:pt x="3" y="174"/>
                    </a:moveTo>
                    <a:cubicBezTo>
                      <a:pt x="0" y="0"/>
                      <a:pt x="0" y="0"/>
                      <a:pt x="0" y="0"/>
                    </a:cubicBezTo>
                    <a:cubicBezTo>
                      <a:pt x="11" y="0"/>
                      <a:pt x="11" y="0"/>
                      <a:pt x="11" y="0"/>
                    </a:cubicBezTo>
                    <a:cubicBezTo>
                      <a:pt x="8" y="174"/>
                      <a:pt x="8" y="174"/>
                      <a:pt x="8" y="174"/>
                    </a:cubicBezTo>
                    <a:cubicBezTo>
                      <a:pt x="8" y="176"/>
                      <a:pt x="7" y="177"/>
                      <a:pt x="5" y="177"/>
                    </a:cubicBezTo>
                    <a:cubicBezTo>
                      <a:pt x="4" y="177"/>
                      <a:pt x="3" y="176"/>
                      <a:pt x="3" y="174"/>
                    </a:cubicBez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07" name="íšľíḓe"/>
              <p:cNvSpPr/>
              <p:nvPr/>
            </p:nvSpPr>
            <p:spPr bwMode="auto">
              <a:xfrm>
                <a:off x="7808913" y="4546600"/>
                <a:ext cx="415925" cy="955675"/>
              </a:xfrm>
              <a:custGeom>
                <a:avLst/>
                <a:gdLst>
                  <a:gd name="T0" fmla="*/ 68 w 73"/>
                  <a:gd name="T1" fmla="*/ 165 h 168"/>
                  <a:gd name="T2" fmla="*/ 0 w 73"/>
                  <a:gd name="T3" fmla="*/ 5 h 168"/>
                  <a:gd name="T4" fmla="*/ 11 w 73"/>
                  <a:gd name="T5" fmla="*/ 0 h 168"/>
                  <a:gd name="T6" fmla="*/ 72 w 73"/>
                  <a:gd name="T7" fmla="*/ 163 h 168"/>
                  <a:gd name="T8" fmla="*/ 71 w 73"/>
                  <a:gd name="T9" fmla="*/ 167 h 168"/>
                  <a:gd name="T10" fmla="*/ 68 w 73"/>
                  <a:gd name="T11" fmla="*/ 165 h 168"/>
                </a:gdLst>
                <a:ahLst/>
                <a:cxnLst>
                  <a:cxn ang="0">
                    <a:pos x="T0" y="T1"/>
                  </a:cxn>
                  <a:cxn ang="0">
                    <a:pos x="T2" y="T3"/>
                  </a:cxn>
                  <a:cxn ang="0">
                    <a:pos x="T4" y="T5"/>
                  </a:cxn>
                  <a:cxn ang="0">
                    <a:pos x="T6" y="T7"/>
                  </a:cxn>
                  <a:cxn ang="0">
                    <a:pos x="T8" y="T9"/>
                  </a:cxn>
                  <a:cxn ang="0">
                    <a:pos x="T10" y="T11"/>
                  </a:cxn>
                </a:cxnLst>
                <a:rect l="0" t="0" r="r" b="b"/>
                <a:pathLst>
                  <a:path w="73" h="168">
                    <a:moveTo>
                      <a:pt x="68" y="165"/>
                    </a:moveTo>
                    <a:cubicBezTo>
                      <a:pt x="0" y="5"/>
                      <a:pt x="0" y="5"/>
                      <a:pt x="0" y="5"/>
                    </a:cubicBezTo>
                    <a:cubicBezTo>
                      <a:pt x="11" y="0"/>
                      <a:pt x="11" y="0"/>
                      <a:pt x="11" y="0"/>
                    </a:cubicBezTo>
                    <a:cubicBezTo>
                      <a:pt x="72" y="163"/>
                      <a:pt x="72" y="163"/>
                      <a:pt x="72" y="163"/>
                    </a:cubicBezTo>
                    <a:cubicBezTo>
                      <a:pt x="73" y="165"/>
                      <a:pt x="72" y="167"/>
                      <a:pt x="71" y="167"/>
                    </a:cubicBezTo>
                    <a:cubicBezTo>
                      <a:pt x="70" y="168"/>
                      <a:pt x="68" y="167"/>
                      <a:pt x="68" y="165"/>
                    </a:cubicBez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08" name="iŝľîḓê"/>
              <p:cNvSpPr/>
              <p:nvPr/>
            </p:nvSpPr>
            <p:spPr bwMode="auto">
              <a:xfrm>
                <a:off x="7115175" y="4546600"/>
                <a:ext cx="409575" cy="955675"/>
              </a:xfrm>
              <a:custGeom>
                <a:avLst/>
                <a:gdLst>
                  <a:gd name="T0" fmla="*/ 5 w 72"/>
                  <a:gd name="T1" fmla="*/ 165 h 168"/>
                  <a:gd name="T2" fmla="*/ 72 w 72"/>
                  <a:gd name="T3" fmla="*/ 5 h 168"/>
                  <a:gd name="T4" fmla="*/ 61 w 72"/>
                  <a:gd name="T5" fmla="*/ 0 h 168"/>
                  <a:gd name="T6" fmla="*/ 0 w 72"/>
                  <a:gd name="T7" fmla="*/ 163 h 168"/>
                  <a:gd name="T8" fmla="*/ 1 w 72"/>
                  <a:gd name="T9" fmla="*/ 167 h 168"/>
                  <a:gd name="T10" fmla="*/ 5 w 72"/>
                  <a:gd name="T11" fmla="*/ 165 h 168"/>
                </a:gdLst>
                <a:ahLst/>
                <a:cxnLst>
                  <a:cxn ang="0">
                    <a:pos x="T0" y="T1"/>
                  </a:cxn>
                  <a:cxn ang="0">
                    <a:pos x="T2" y="T3"/>
                  </a:cxn>
                  <a:cxn ang="0">
                    <a:pos x="T4" y="T5"/>
                  </a:cxn>
                  <a:cxn ang="0">
                    <a:pos x="T6" y="T7"/>
                  </a:cxn>
                  <a:cxn ang="0">
                    <a:pos x="T8" y="T9"/>
                  </a:cxn>
                  <a:cxn ang="0">
                    <a:pos x="T10" y="T11"/>
                  </a:cxn>
                </a:cxnLst>
                <a:rect l="0" t="0" r="r" b="b"/>
                <a:pathLst>
                  <a:path w="72" h="168">
                    <a:moveTo>
                      <a:pt x="5" y="165"/>
                    </a:moveTo>
                    <a:cubicBezTo>
                      <a:pt x="72" y="5"/>
                      <a:pt x="72" y="5"/>
                      <a:pt x="72" y="5"/>
                    </a:cubicBezTo>
                    <a:cubicBezTo>
                      <a:pt x="61" y="0"/>
                      <a:pt x="61" y="0"/>
                      <a:pt x="61" y="0"/>
                    </a:cubicBezTo>
                    <a:cubicBezTo>
                      <a:pt x="0" y="163"/>
                      <a:pt x="0" y="163"/>
                      <a:pt x="0" y="163"/>
                    </a:cubicBezTo>
                    <a:cubicBezTo>
                      <a:pt x="0" y="165"/>
                      <a:pt x="0" y="167"/>
                      <a:pt x="1" y="167"/>
                    </a:cubicBezTo>
                    <a:cubicBezTo>
                      <a:pt x="3" y="168"/>
                      <a:pt x="4" y="167"/>
                      <a:pt x="5" y="165"/>
                    </a:cubicBezTo>
                    <a:close/>
                  </a:path>
                </a:pathLst>
              </a:custGeom>
              <a:solidFill>
                <a:srgbClr val="CFD2E2"/>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09" name="iŝḻïḋé"/>
              <p:cNvSpPr/>
              <p:nvPr/>
            </p:nvSpPr>
            <p:spPr bwMode="auto">
              <a:xfrm>
                <a:off x="6954838" y="3159125"/>
                <a:ext cx="1470025" cy="1563688"/>
              </a:xfrm>
              <a:custGeom>
                <a:avLst/>
                <a:gdLst>
                  <a:gd name="T0" fmla="*/ 80 w 258"/>
                  <a:gd name="T1" fmla="*/ 193 h 275"/>
                  <a:gd name="T2" fmla="*/ 94 w 258"/>
                  <a:gd name="T3" fmla="*/ 48 h 275"/>
                  <a:gd name="T4" fmla="*/ 180 w 258"/>
                  <a:gd name="T5" fmla="*/ 20 h 275"/>
                  <a:gd name="T6" fmla="*/ 241 w 258"/>
                  <a:gd name="T7" fmla="*/ 111 h 275"/>
                  <a:gd name="T8" fmla="*/ 248 w 258"/>
                  <a:gd name="T9" fmla="*/ 217 h 275"/>
                  <a:gd name="T10" fmla="*/ 167 w 258"/>
                  <a:gd name="T11" fmla="*/ 270 h 275"/>
                  <a:gd name="T12" fmla="*/ 29 w 258"/>
                  <a:gd name="T13" fmla="*/ 262 h 275"/>
                  <a:gd name="T14" fmla="*/ 17 w 258"/>
                  <a:gd name="T15" fmla="*/ 234 h 275"/>
                  <a:gd name="T16" fmla="*/ 69 w 258"/>
                  <a:gd name="T17" fmla="*/ 22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75">
                    <a:moveTo>
                      <a:pt x="80" y="193"/>
                    </a:moveTo>
                    <a:cubicBezTo>
                      <a:pt x="77" y="145"/>
                      <a:pt x="80" y="95"/>
                      <a:pt x="94" y="48"/>
                    </a:cubicBezTo>
                    <a:cubicBezTo>
                      <a:pt x="106" y="9"/>
                      <a:pt x="147" y="0"/>
                      <a:pt x="180" y="20"/>
                    </a:cubicBezTo>
                    <a:cubicBezTo>
                      <a:pt x="213" y="39"/>
                      <a:pt x="231" y="77"/>
                      <a:pt x="241" y="111"/>
                    </a:cubicBezTo>
                    <a:cubicBezTo>
                      <a:pt x="251" y="145"/>
                      <a:pt x="258" y="183"/>
                      <a:pt x="248" y="217"/>
                    </a:cubicBezTo>
                    <a:cubicBezTo>
                      <a:pt x="238" y="254"/>
                      <a:pt x="202" y="267"/>
                      <a:pt x="167" y="270"/>
                    </a:cubicBezTo>
                    <a:cubicBezTo>
                      <a:pt x="121" y="275"/>
                      <a:pt x="74" y="274"/>
                      <a:pt x="29" y="262"/>
                    </a:cubicBezTo>
                    <a:cubicBezTo>
                      <a:pt x="15" y="259"/>
                      <a:pt x="0" y="247"/>
                      <a:pt x="17" y="234"/>
                    </a:cubicBezTo>
                    <a:cubicBezTo>
                      <a:pt x="30" y="224"/>
                      <a:pt x="52" y="220"/>
                      <a:pt x="69" y="220"/>
                    </a:cubicBezTo>
                  </a:path>
                </a:pathLst>
              </a:custGeom>
              <a:solidFill>
                <a:srgbClr val="E1ECF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10" name="ïṣlídè"/>
              <p:cNvSpPr/>
              <p:nvPr/>
            </p:nvSpPr>
            <p:spPr bwMode="auto">
              <a:xfrm>
                <a:off x="6624638" y="5376863"/>
                <a:ext cx="217488" cy="136525"/>
              </a:xfrm>
              <a:custGeom>
                <a:avLst/>
                <a:gdLst>
                  <a:gd name="T0" fmla="*/ 34 w 38"/>
                  <a:gd name="T1" fmla="*/ 0 h 24"/>
                  <a:gd name="T2" fmla="*/ 37 w 38"/>
                  <a:gd name="T3" fmla="*/ 13 h 24"/>
                  <a:gd name="T4" fmla="*/ 30 w 38"/>
                  <a:gd name="T5" fmla="*/ 19 h 24"/>
                  <a:gd name="T6" fmla="*/ 7 w 38"/>
                  <a:gd name="T7" fmla="*/ 24 h 24"/>
                  <a:gd name="T8" fmla="*/ 1 w 38"/>
                  <a:gd name="T9" fmla="*/ 22 h 24"/>
                  <a:gd name="T10" fmla="*/ 0 w 38"/>
                  <a:gd name="T11" fmla="*/ 21 h 24"/>
                  <a:gd name="T12" fmla="*/ 1 w 38"/>
                  <a:gd name="T13" fmla="*/ 20 h 24"/>
                  <a:gd name="T14" fmla="*/ 24 w 3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4">
                    <a:moveTo>
                      <a:pt x="34" y="0"/>
                    </a:moveTo>
                    <a:cubicBezTo>
                      <a:pt x="34" y="5"/>
                      <a:pt x="38" y="9"/>
                      <a:pt x="37" y="13"/>
                    </a:cubicBezTo>
                    <a:cubicBezTo>
                      <a:pt x="36" y="16"/>
                      <a:pt x="33" y="18"/>
                      <a:pt x="30" y="19"/>
                    </a:cubicBezTo>
                    <a:cubicBezTo>
                      <a:pt x="23" y="22"/>
                      <a:pt x="15" y="24"/>
                      <a:pt x="7" y="24"/>
                    </a:cubicBezTo>
                    <a:cubicBezTo>
                      <a:pt x="5" y="24"/>
                      <a:pt x="2" y="24"/>
                      <a:pt x="1" y="22"/>
                    </a:cubicBezTo>
                    <a:cubicBezTo>
                      <a:pt x="0" y="21"/>
                      <a:pt x="0" y="21"/>
                      <a:pt x="0" y="21"/>
                    </a:cubicBezTo>
                    <a:cubicBezTo>
                      <a:pt x="0" y="20"/>
                      <a:pt x="1" y="20"/>
                      <a:pt x="1" y="20"/>
                    </a:cubicBezTo>
                    <a:cubicBezTo>
                      <a:pt x="9" y="13"/>
                      <a:pt x="16" y="7"/>
                      <a:pt x="24" y="0"/>
                    </a:cubicBezTo>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11" name="ïṡľiḑé"/>
              <p:cNvSpPr/>
              <p:nvPr/>
            </p:nvSpPr>
            <p:spPr bwMode="auto">
              <a:xfrm>
                <a:off x="6677025" y="4267200"/>
                <a:ext cx="812800" cy="1149350"/>
              </a:xfrm>
              <a:custGeom>
                <a:avLst/>
                <a:gdLst>
                  <a:gd name="T0" fmla="*/ 54 w 143"/>
                  <a:gd name="T1" fmla="*/ 0 h 202"/>
                  <a:gd name="T2" fmla="*/ 29 w 143"/>
                  <a:gd name="T3" fmla="*/ 25 h 202"/>
                  <a:gd name="T4" fmla="*/ 15 w 143"/>
                  <a:gd name="T5" fmla="*/ 45 h 202"/>
                  <a:gd name="T6" fmla="*/ 9 w 143"/>
                  <a:gd name="T7" fmla="*/ 115 h 202"/>
                  <a:gd name="T8" fmla="*/ 11 w 143"/>
                  <a:gd name="T9" fmla="*/ 199 h 202"/>
                  <a:gd name="T10" fmla="*/ 26 w 143"/>
                  <a:gd name="T11" fmla="*/ 196 h 202"/>
                  <a:gd name="T12" fmla="*/ 45 w 143"/>
                  <a:gd name="T13" fmla="*/ 72 h 202"/>
                  <a:gd name="T14" fmla="*/ 47 w 143"/>
                  <a:gd name="T15" fmla="*/ 69 h 202"/>
                  <a:gd name="T16" fmla="*/ 143 w 143"/>
                  <a:gd name="T17" fmla="*/ 2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2">
                    <a:moveTo>
                      <a:pt x="54" y="0"/>
                    </a:moveTo>
                    <a:cubicBezTo>
                      <a:pt x="45" y="8"/>
                      <a:pt x="36" y="16"/>
                      <a:pt x="29" y="25"/>
                    </a:cubicBezTo>
                    <a:cubicBezTo>
                      <a:pt x="24" y="32"/>
                      <a:pt x="20" y="38"/>
                      <a:pt x="15" y="45"/>
                    </a:cubicBezTo>
                    <a:cubicBezTo>
                      <a:pt x="0" y="64"/>
                      <a:pt x="7" y="93"/>
                      <a:pt x="9" y="115"/>
                    </a:cubicBezTo>
                    <a:cubicBezTo>
                      <a:pt x="11" y="138"/>
                      <a:pt x="12" y="176"/>
                      <a:pt x="11" y="199"/>
                    </a:cubicBezTo>
                    <a:cubicBezTo>
                      <a:pt x="15" y="201"/>
                      <a:pt x="17" y="202"/>
                      <a:pt x="26" y="196"/>
                    </a:cubicBezTo>
                    <a:cubicBezTo>
                      <a:pt x="36" y="141"/>
                      <a:pt x="52" y="109"/>
                      <a:pt x="45" y="72"/>
                    </a:cubicBezTo>
                    <a:cubicBezTo>
                      <a:pt x="44" y="67"/>
                      <a:pt x="47" y="69"/>
                      <a:pt x="47" y="69"/>
                    </a:cubicBezTo>
                    <a:cubicBezTo>
                      <a:pt x="143" y="23"/>
                      <a:pt x="143" y="23"/>
                      <a:pt x="143" y="23"/>
                    </a:cubicBezTo>
                  </a:path>
                </a:pathLst>
              </a:custGeom>
              <a:solidFill>
                <a:srgbClr val="3E89C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12" name="isliďe"/>
              <p:cNvSpPr/>
              <p:nvPr/>
            </p:nvSpPr>
            <p:spPr bwMode="auto">
              <a:xfrm>
                <a:off x="6989763" y="5438775"/>
                <a:ext cx="227013" cy="119063"/>
              </a:xfrm>
              <a:custGeom>
                <a:avLst/>
                <a:gdLst>
                  <a:gd name="T0" fmla="*/ 38 w 40"/>
                  <a:gd name="T1" fmla="*/ 3 h 21"/>
                  <a:gd name="T2" fmla="*/ 38 w 40"/>
                  <a:gd name="T3" fmla="*/ 15 h 21"/>
                  <a:gd name="T4" fmla="*/ 30 w 40"/>
                  <a:gd name="T5" fmla="*/ 20 h 21"/>
                  <a:gd name="T6" fmla="*/ 6 w 40"/>
                  <a:gd name="T7" fmla="*/ 19 h 21"/>
                  <a:gd name="T8" fmla="*/ 0 w 40"/>
                  <a:gd name="T9" fmla="*/ 16 h 21"/>
                  <a:gd name="T10" fmla="*/ 0 w 40"/>
                  <a:gd name="T11" fmla="*/ 15 h 21"/>
                  <a:gd name="T12" fmla="*/ 1 w 40"/>
                  <a:gd name="T13" fmla="*/ 14 h 21"/>
                  <a:gd name="T14" fmla="*/ 28 w 4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1">
                    <a:moveTo>
                      <a:pt x="38" y="3"/>
                    </a:moveTo>
                    <a:cubicBezTo>
                      <a:pt x="37" y="7"/>
                      <a:pt x="40" y="12"/>
                      <a:pt x="38" y="15"/>
                    </a:cubicBezTo>
                    <a:cubicBezTo>
                      <a:pt x="37" y="18"/>
                      <a:pt x="33" y="19"/>
                      <a:pt x="30" y="20"/>
                    </a:cubicBezTo>
                    <a:cubicBezTo>
                      <a:pt x="22" y="21"/>
                      <a:pt x="14" y="21"/>
                      <a:pt x="6" y="19"/>
                    </a:cubicBezTo>
                    <a:cubicBezTo>
                      <a:pt x="4" y="19"/>
                      <a:pt x="1" y="18"/>
                      <a:pt x="0" y="16"/>
                    </a:cubicBezTo>
                    <a:cubicBezTo>
                      <a:pt x="0" y="15"/>
                      <a:pt x="0" y="15"/>
                      <a:pt x="0" y="15"/>
                    </a:cubicBezTo>
                    <a:cubicBezTo>
                      <a:pt x="1" y="14"/>
                      <a:pt x="1" y="14"/>
                      <a:pt x="1" y="14"/>
                    </a:cubicBezTo>
                    <a:cubicBezTo>
                      <a:pt x="10" y="9"/>
                      <a:pt x="19" y="5"/>
                      <a:pt x="28" y="0"/>
                    </a:cubicBezTo>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13" name="îṩḻïḑè"/>
              <p:cNvSpPr/>
              <p:nvPr/>
            </p:nvSpPr>
            <p:spPr bwMode="auto">
              <a:xfrm>
                <a:off x="6961188" y="4187825"/>
                <a:ext cx="1076325" cy="1301750"/>
              </a:xfrm>
              <a:custGeom>
                <a:avLst/>
                <a:gdLst>
                  <a:gd name="T0" fmla="*/ 186 w 189"/>
                  <a:gd name="T1" fmla="*/ 5 h 229"/>
                  <a:gd name="T2" fmla="*/ 162 w 189"/>
                  <a:gd name="T3" fmla="*/ 61 h 229"/>
                  <a:gd name="T4" fmla="*/ 72 w 189"/>
                  <a:gd name="T5" fmla="*/ 84 h 229"/>
                  <a:gd name="T6" fmla="*/ 46 w 189"/>
                  <a:gd name="T7" fmla="*/ 92 h 229"/>
                  <a:gd name="T8" fmla="*/ 43 w 189"/>
                  <a:gd name="T9" fmla="*/ 225 h 229"/>
                  <a:gd name="T10" fmla="*/ 27 w 189"/>
                  <a:gd name="T11" fmla="*/ 224 h 229"/>
                  <a:gd name="T12" fmla="*/ 13 w 189"/>
                  <a:gd name="T13" fmla="*/ 62 h 229"/>
                  <a:gd name="T14" fmla="*/ 102 w 189"/>
                  <a:gd name="T15" fmla="*/ 0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29">
                    <a:moveTo>
                      <a:pt x="186" y="5"/>
                    </a:moveTo>
                    <a:cubicBezTo>
                      <a:pt x="189" y="42"/>
                      <a:pt x="179" y="51"/>
                      <a:pt x="162" y="61"/>
                    </a:cubicBezTo>
                    <a:cubicBezTo>
                      <a:pt x="139" y="74"/>
                      <a:pt x="97" y="76"/>
                      <a:pt x="72" y="84"/>
                    </a:cubicBezTo>
                    <a:cubicBezTo>
                      <a:pt x="69" y="85"/>
                      <a:pt x="48" y="90"/>
                      <a:pt x="46" y="92"/>
                    </a:cubicBezTo>
                    <a:cubicBezTo>
                      <a:pt x="43" y="94"/>
                      <a:pt x="64" y="131"/>
                      <a:pt x="43" y="225"/>
                    </a:cubicBezTo>
                    <a:cubicBezTo>
                      <a:pt x="38" y="227"/>
                      <a:pt x="31" y="229"/>
                      <a:pt x="27" y="224"/>
                    </a:cubicBezTo>
                    <a:cubicBezTo>
                      <a:pt x="26" y="187"/>
                      <a:pt x="0" y="81"/>
                      <a:pt x="13" y="62"/>
                    </a:cubicBezTo>
                    <a:cubicBezTo>
                      <a:pt x="30" y="36"/>
                      <a:pt x="78" y="3"/>
                      <a:pt x="102" y="0"/>
                    </a:cubicBezTo>
                  </a:path>
                </a:pathLst>
              </a:custGeom>
              <a:solidFill>
                <a:srgbClr val="3E89CC"/>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14" name="iṧľiďé"/>
              <p:cNvSpPr/>
              <p:nvPr/>
            </p:nvSpPr>
            <p:spPr bwMode="auto">
              <a:xfrm>
                <a:off x="7018338" y="4403725"/>
                <a:ext cx="165100" cy="153988"/>
              </a:xfrm>
              <a:custGeom>
                <a:avLst/>
                <a:gdLst>
                  <a:gd name="T0" fmla="*/ 28 w 29"/>
                  <a:gd name="T1" fmla="*/ 0 h 27"/>
                  <a:gd name="T2" fmla="*/ 0 w 29"/>
                  <a:gd name="T3" fmla="*/ 25 h 27"/>
                  <a:gd name="T4" fmla="*/ 2 w 29"/>
                  <a:gd name="T5" fmla="*/ 26 h 27"/>
                  <a:gd name="T6" fmla="*/ 29 w 29"/>
                  <a:gd name="T7" fmla="*/ 2 h 27"/>
                  <a:gd name="T8" fmla="*/ 28 w 29"/>
                  <a:gd name="T9" fmla="*/ 0 h 27"/>
                </a:gdLst>
                <a:ahLst/>
                <a:cxnLst>
                  <a:cxn ang="0">
                    <a:pos x="T0" y="T1"/>
                  </a:cxn>
                  <a:cxn ang="0">
                    <a:pos x="T2" y="T3"/>
                  </a:cxn>
                  <a:cxn ang="0">
                    <a:pos x="T4" y="T5"/>
                  </a:cxn>
                  <a:cxn ang="0">
                    <a:pos x="T6" y="T7"/>
                  </a:cxn>
                  <a:cxn ang="0">
                    <a:pos x="T8" y="T9"/>
                  </a:cxn>
                </a:cxnLst>
                <a:rect l="0" t="0" r="r" b="b"/>
                <a:pathLst>
                  <a:path w="29" h="27">
                    <a:moveTo>
                      <a:pt x="28" y="0"/>
                    </a:moveTo>
                    <a:cubicBezTo>
                      <a:pt x="18" y="7"/>
                      <a:pt x="7" y="15"/>
                      <a:pt x="0" y="25"/>
                    </a:cubicBezTo>
                    <a:cubicBezTo>
                      <a:pt x="0" y="26"/>
                      <a:pt x="1" y="27"/>
                      <a:pt x="2" y="26"/>
                    </a:cubicBezTo>
                    <a:cubicBezTo>
                      <a:pt x="11" y="18"/>
                      <a:pt x="19" y="9"/>
                      <a:pt x="29" y="2"/>
                    </a:cubicBezTo>
                    <a:cubicBezTo>
                      <a:pt x="29" y="1"/>
                      <a:pt x="29" y="0"/>
                      <a:pt x="28" y="0"/>
                    </a:cubicBezTo>
                    <a:close/>
                  </a:path>
                </a:pathLst>
              </a:custGeom>
              <a:solidFill>
                <a:srgbClr val="1979B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15" name="îşļíde"/>
              <p:cNvSpPr/>
              <p:nvPr/>
            </p:nvSpPr>
            <p:spPr bwMode="auto">
              <a:xfrm>
                <a:off x="7080250" y="3152775"/>
                <a:ext cx="990600" cy="1154113"/>
              </a:xfrm>
              <a:custGeom>
                <a:avLst/>
                <a:gdLst>
                  <a:gd name="T0" fmla="*/ 63 w 174"/>
                  <a:gd name="T1" fmla="*/ 9 h 203"/>
                  <a:gd name="T2" fmla="*/ 94 w 174"/>
                  <a:gd name="T3" fmla="*/ 0 h 203"/>
                  <a:gd name="T4" fmla="*/ 116 w 174"/>
                  <a:gd name="T5" fmla="*/ 24 h 203"/>
                  <a:gd name="T6" fmla="*/ 165 w 174"/>
                  <a:gd name="T7" fmla="*/ 194 h 203"/>
                  <a:gd name="T8" fmla="*/ 94 w 174"/>
                  <a:gd name="T9" fmla="*/ 202 h 203"/>
                  <a:gd name="T10" fmla="*/ 33 w 174"/>
                  <a:gd name="T11" fmla="*/ 192 h 203"/>
                  <a:gd name="T12" fmla="*/ 10 w 174"/>
                  <a:gd name="T13" fmla="*/ 184 h 203"/>
                  <a:gd name="T14" fmla="*/ 6 w 174"/>
                  <a:gd name="T15" fmla="*/ 173 h 203"/>
                  <a:gd name="T16" fmla="*/ 19 w 174"/>
                  <a:gd name="T17" fmla="*/ 75 h 203"/>
                  <a:gd name="T18" fmla="*/ 27 w 174"/>
                  <a:gd name="T19" fmla="*/ 52 h 203"/>
                  <a:gd name="T20" fmla="*/ 33 w 174"/>
                  <a:gd name="T21" fmla="*/ 40 h 203"/>
                  <a:gd name="T22" fmla="*/ 47 w 174"/>
                  <a:gd name="T23" fmla="*/ 4 h 203"/>
                  <a:gd name="T24" fmla="*/ 49 w 174"/>
                  <a:gd name="T25" fmla="*/ 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03">
                    <a:moveTo>
                      <a:pt x="63" y="9"/>
                    </a:moveTo>
                    <a:cubicBezTo>
                      <a:pt x="71" y="8"/>
                      <a:pt x="89" y="7"/>
                      <a:pt x="94" y="0"/>
                    </a:cubicBezTo>
                    <a:cubicBezTo>
                      <a:pt x="101" y="4"/>
                      <a:pt x="111" y="18"/>
                      <a:pt x="116" y="24"/>
                    </a:cubicBezTo>
                    <a:cubicBezTo>
                      <a:pt x="147" y="61"/>
                      <a:pt x="174" y="174"/>
                      <a:pt x="165" y="194"/>
                    </a:cubicBezTo>
                    <a:cubicBezTo>
                      <a:pt x="147" y="200"/>
                      <a:pt x="114" y="201"/>
                      <a:pt x="94" y="202"/>
                    </a:cubicBezTo>
                    <a:cubicBezTo>
                      <a:pt x="74" y="203"/>
                      <a:pt x="54" y="194"/>
                      <a:pt x="33" y="192"/>
                    </a:cubicBezTo>
                    <a:cubicBezTo>
                      <a:pt x="25" y="192"/>
                      <a:pt x="15" y="191"/>
                      <a:pt x="10" y="184"/>
                    </a:cubicBezTo>
                    <a:cubicBezTo>
                      <a:pt x="8" y="181"/>
                      <a:pt x="7" y="177"/>
                      <a:pt x="6" y="173"/>
                    </a:cubicBezTo>
                    <a:cubicBezTo>
                      <a:pt x="0" y="140"/>
                      <a:pt x="10" y="107"/>
                      <a:pt x="19" y="75"/>
                    </a:cubicBezTo>
                    <a:cubicBezTo>
                      <a:pt x="21" y="67"/>
                      <a:pt x="24" y="60"/>
                      <a:pt x="27" y="52"/>
                    </a:cubicBezTo>
                    <a:cubicBezTo>
                      <a:pt x="29" y="48"/>
                      <a:pt x="32" y="44"/>
                      <a:pt x="33" y="40"/>
                    </a:cubicBezTo>
                    <a:cubicBezTo>
                      <a:pt x="38" y="28"/>
                      <a:pt x="38" y="14"/>
                      <a:pt x="47" y="4"/>
                    </a:cubicBezTo>
                    <a:cubicBezTo>
                      <a:pt x="48" y="3"/>
                      <a:pt x="50" y="4"/>
                      <a:pt x="49" y="4"/>
                    </a:cubicBezTo>
                  </a:path>
                </a:pathLst>
              </a:custGeom>
              <a:solidFill>
                <a:srgbClr val="9ECCE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16" name="íşḷiḑè"/>
              <p:cNvSpPr/>
              <p:nvPr/>
            </p:nvSpPr>
            <p:spPr bwMode="auto">
              <a:xfrm>
                <a:off x="7183438" y="3375025"/>
                <a:ext cx="85725" cy="284163"/>
              </a:xfrm>
              <a:custGeom>
                <a:avLst/>
                <a:gdLst>
                  <a:gd name="T0" fmla="*/ 14 w 15"/>
                  <a:gd name="T1" fmla="*/ 1 h 50"/>
                  <a:gd name="T2" fmla="*/ 0 w 15"/>
                  <a:gd name="T3" fmla="*/ 49 h 50"/>
                  <a:gd name="T4" fmla="*/ 2 w 15"/>
                  <a:gd name="T5" fmla="*/ 49 h 50"/>
                  <a:gd name="T6" fmla="*/ 15 w 15"/>
                  <a:gd name="T7" fmla="*/ 2 h 50"/>
                  <a:gd name="T8" fmla="*/ 14 w 15"/>
                  <a:gd name="T9" fmla="*/ 1 h 50"/>
                </a:gdLst>
                <a:ahLst/>
                <a:cxnLst>
                  <a:cxn ang="0">
                    <a:pos x="T0" y="T1"/>
                  </a:cxn>
                  <a:cxn ang="0">
                    <a:pos x="T2" y="T3"/>
                  </a:cxn>
                  <a:cxn ang="0">
                    <a:pos x="T4" y="T5"/>
                  </a:cxn>
                  <a:cxn ang="0">
                    <a:pos x="T6" y="T7"/>
                  </a:cxn>
                  <a:cxn ang="0">
                    <a:pos x="T8" y="T9"/>
                  </a:cxn>
                </a:cxnLst>
                <a:rect l="0" t="0" r="r" b="b"/>
                <a:pathLst>
                  <a:path w="15" h="50">
                    <a:moveTo>
                      <a:pt x="14" y="1"/>
                    </a:moveTo>
                    <a:cubicBezTo>
                      <a:pt x="7" y="16"/>
                      <a:pt x="2" y="33"/>
                      <a:pt x="0" y="49"/>
                    </a:cubicBezTo>
                    <a:cubicBezTo>
                      <a:pt x="0" y="50"/>
                      <a:pt x="2" y="50"/>
                      <a:pt x="2" y="49"/>
                    </a:cubicBezTo>
                    <a:cubicBezTo>
                      <a:pt x="6" y="33"/>
                      <a:pt x="10" y="17"/>
                      <a:pt x="15" y="2"/>
                    </a:cubicBezTo>
                    <a:cubicBezTo>
                      <a:pt x="15" y="1"/>
                      <a:pt x="14" y="0"/>
                      <a:pt x="14" y="1"/>
                    </a:cubicBezTo>
                    <a:close/>
                  </a:path>
                </a:pathLst>
              </a:custGeom>
              <a:solidFill>
                <a:srgbClr val="73B5D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endParaRPr>
              </a:p>
            </p:txBody>
          </p:sp>
          <p:sp>
            <p:nvSpPr>
              <p:cNvPr id="317" name="îş1ïḑé"/>
              <p:cNvSpPr/>
              <p:nvPr/>
            </p:nvSpPr>
            <p:spPr bwMode="auto">
              <a:xfrm>
                <a:off x="7388225" y="2947988"/>
                <a:ext cx="227013" cy="261938"/>
              </a:xfrm>
              <a:custGeom>
                <a:avLst/>
                <a:gdLst>
                  <a:gd name="T0" fmla="*/ 35 w 40"/>
                  <a:gd name="T1" fmla="*/ 0 h 46"/>
                  <a:gd name="T2" fmla="*/ 40 w 40"/>
                  <a:gd name="T3" fmla="*/ 36 h 46"/>
                  <a:gd name="T4" fmla="*/ 23 w 40"/>
                  <a:gd name="T5" fmla="*/ 45 h 46"/>
                  <a:gd name="T6" fmla="*/ 9 w 40"/>
                  <a:gd name="T7" fmla="*/ 45 h 46"/>
                  <a:gd name="T8" fmla="*/ 0 w 40"/>
                  <a:gd name="T9" fmla="*/ 35 h 46"/>
                  <a:gd name="T10" fmla="*/ 7 w 40"/>
                  <a:gd name="T11" fmla="*/ 8 h 46"/>
                </a:gdLst>
                <a:ahLst/>
                <a:cxnLst>
                  <a:cxn ang="0">
                    <a:pos x="T0" y="T1"/>
                  </a:cxn>
                  <a:cxn ang="0">
                    <a:pos x="T2" y="T3"/>
                  </a:cxn>
                  <a:cxn ang="0">
                    <a:pos x="T4" y="T5"/>
                  </a:cxn>
                  <a:cxn ang="0">
                    <a:pos x="T6" y="T7"/>
                  </a:cxn>
                  <a:cxn ang="0">
                    <a:pos x="T8" y="T9"/>
                  </a:cxn>
                  <a:cxn ang="0">
                    <a:pos x="T10" y="T11"/>
                  </a:cxn>
                </a:cxnLst>
                <a:rect l="0" t="0" r="r" b="b"/>
                <a:pathLst>
                  <a:path w="40" h="46">
                    <a:moveTo>
                      <a:pt x="35" y="0"/>
                    </a:moveTo>
                    <a:cubicBezTo>
                      <a:pt x="37" y="12"/>
                      <a:pt x="39" y="24"/>
                      <a:pt x="40" y="36"/>
                    </a:cubicBezTo>
                    <a:cubicBezTo>
                      <a:pt x="35" y="40"/>
                      <a:pt x="30" y="45"/>
                      <a:pt x="23" y="45"/>
                    </a:cubicBezTo>
                    <a:cubicBezTo>
                      <a:pt x="21" y="44"/>
                      <a:pt x="13" y="46"/>
                      <a:pt x="9" y="45"/>
                    </a:cubicBezTo>
                    <a:cubicBezTo>
                      <a:pt x="4" y="44"/>
                      <a:pt x="2" y="37"/>
                      <a:pt x="0" y="35"/>
                    </a:cubicBezTo>
                    <a:cubicBezTo>
                      <a:pt x="2" y="31"/>
                      <a:pt x="5" y="17"/>
                      <a:pt x="7" y="8"/>
                    </a:cubicBezTo>
                  </a:path>
                </a:pathLst>
              </a:custGeom>
              <a:solidFill>
                <a:srgbClr val="F4B5C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endParaRPr>
              </a:p>
            </p:txBody>
          </p:sp>
          <p:sp>
            <p:nvSpPr>
              <p:cNvPr id="318" name="îSḷïḋé"/>
              <p:cNvSpPr/>
              <p:nvPr/>
            </p:nvSpPr>
            <p:spPr bwMode="auto">
              <a:xfrm>
                <a:off x="7297738" y="2749550"/>
                <a:ext cx="101600" cy="215900"/>
              </a:xfrm>
              <a:custGeom>
                <a:avLst/>
                <a:gdLst>
                  <a:gd name="T0" fmla="*/ 15 w 18"/>
                  <a:gd name="T1" fmla="*/ 0 h 38"/>
                  <a:gd name="T2" fmla="*/ 4 w 18"/>
                  <a:gd name="T3" fmla="*/ 10 h 38"/>
                  <a:gd name="T4" fmla="*/ 1 w 18"/>
                  <a:gd name="T5" fmla="*/ 25 h 38"/>
                  <a:gd name="T6" fmla="*/ 1 w 18"/>
                  <a:gd name="T7" fmla="*/ 29 h 38"/>
                  <a:gd name="T8" fmla="*/ 6 w 18"/>
                  <a:gd name="T9" fmla="*/ 37 h 38"/>
                  <a:gd name="T10" fmla="*/ 10 w 18"/>
                  <a:gd name="T11" fmla="*/ 32 h 38"/>
                  <a:gd name="T12" fmla="*/ 12 w 18"/>
                  <a:gd name="T13" fmla="*/ 29 h 38"/>
                  <a:gd name="T14" fmla="*/ 18 w 18"/>
                  <a:gd name="T15" fmla="*/ 1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8">
                    <a:moveTo>
                      <a:pt x="15" y="0"/>
                    </a:moveTo>
                    <a:cubicBezTo>
                      <a:pt x="10" y="1"/>
                      <a:pt x="6" y="5"/>
                      <a:pt x="4" y="10"/>
                    </a:cubicBezTo>
                    <a:cubicBezTo>
                      <a:pt x="2" y="14"/>
                      <a:pt x="1" y="19"/>
                      <a:pt x="1" y="25"/>
                    </a:cubicBezTo>
                    <a:cubicBezTo>
                      <a:pt x="0" y="26"/>
                      <a:pt x="0" y="27"/>
                      <a:pt x="1" y="29"/>
                    </a:cubicBezTo>
                    <a:cubicBezTo>
                      <a:pt x="1" y="31"/>
                      <a:pt x="4" y="36"/>
                      <a:pt x="6" y="37"/>
                    </a:cubicBezTo>
                    <a:cubicBezTo>
                      <a:pt x="8" y="38"/>
                      <a:pt x="9" y="33"/>
                      <a:pt x="10" y="32"/>
                    </a:cubicBezTo>
                    <a:cubicBezTo>
                      <a:pt x="11" y="31"/>
                      <a:pt x="12" y="30"/>
                      <a:pt x="12" y="29"/>
                    </a:cubicBezTo>
                    <a:cubicBezTo>
                      <a:pt x="14" y="25"/>
                      <a:pt x="16" y="22"/>
                      <a:pt x="18" y="18"/>
                    </a:cubicBezTo>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endParaRPr>
              </a:p>
            </p:txBody>
          </p:sp>
          <p:sp>
            <p:nvSpPr>
              <p:cNvPr id="319" name="ïš1ïḋè"/>
              <p:cNvSpPr/>
              <p:nvPr/>
            </p:nvSpPr>
            <p:spPr bwMode="auto">
              <a:xfrm>
                <a:off x="7308850" y="2714625"/>
                <a:ext cx="346075" cy="393700"/>
              </a:xfrm>
              <a:custGeom>
                <a:avLst/>
                <a:gdLst>
                  <a:gd name="T0" fmla="*/ 3 w 61"/>
                  <a:gd name="T1" fmla="*/ 38 h 69"/>
                  <a:gd name="T2" fmla="*/ 6 w 61"/>
                  <a:gd name="T3" fmla="*/ 18 h 69"/>
                  <a:gd name="T4" fmla="*/ 23 w 61"/>
                  <a:gd name="T5" fmla="*/ 2 h 69"/>
                  <a:gd name="T6" fmla="*/ 50 w 61"/>
                  <a:gd name="T7" fmla="*/ 9 h 69"/>
                  <a:gd name="T8" fmla="*/ 51 w 61"/>
                  <a:gd name="T9" fmla="*/ 50 h 69"/>
                  <a:gd name="T10" fmla="*/ 31 w 61"/>
                  <a:gd name="T11" fmla="*/ 67 h 69"/>
                  <a:gd name="T12" fmla="*/ 2 w 61"/>
                  <a:gd name="T13" fmla="*/ 59 h 69"/>
                  <a:gd name="T14" fmla="*/ 3 w 61"/>
                  <a:gd name="T15" fmla="*/ 3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9">
                    <a:moveTo>
                      <a:pt x="3" y="38"/>
                    </a:moveTo>
                    <a:cubicBezTo>
                      <a:pt x="4" y="32"/>
                      <a:pt x="4" y="24"/>
                      <a:pt x="6" y="18"/>
                    </a:cubicBezTo>
                    <a:cubicBezTo>
                      <a:pt x="9" y="9"/>
                      <a:pt x="15" y="3"/>
                      <a:pt x="23" y="2"/>
                    </a:cubicBezTo>
                    <a:cubicBezTo>
                      <a:pt x="32" y="0"/>
                      <a:pt x="43" y="3"/>
                      <a:pt x="50" y="9"/>
                    </a:cubicBezTo>
                    <a:cubicBezTo>
                      <a:pt x="61" y="19"/>
                      <a:pt x="60" y="38"/>
                      <a:pt x="51" y="50"/>
                    </a:cubicBezTo>
                    <a:cubicBezTo>
                      <a:pt x="41" y="62"/>
                      <a:pt x="35" y="66"/>
                      <a:pt x="31" y="67"/>
                    </a:cubicBezTo>
                    <a:cubicBezTo>
                      <a:pt x="23" y="69"/>
                      <a:pt x="5" y="64"/>
                      <a:pt x="2" y="59"/>
                    </a:cubicBezTo>
                    <a:cubicBezTo>
                      <a:pt x="0" y="55"/>
                      <a:pt x="2" y="42"/>
                      <a:pt x="3" y="38"/>
                    </a:cubicBezTo>
                    <a:close/>
                  </a:path>
                </a:pathLst>
              </a:custGeom>
              <a:solidFill>
                <a:srgbClr val="F9C4D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10000"/>
              </a:bodyPr>
              <a:lstStyle/>
              <a:p>
                <a:pPr algn="ctr"/>
                <a:endParaRPr>
                  <a:latin typeface="微软雅黑" panose="020B0503020204020204" pitchFamily="34" charset="-122"/>
                  <a:ea typeface="微软雅黑" panose="020B0503020204020204" pitchFamily="34" charset="-122"/>
                </a:endParaRPr>
              </a:p>
            </p:txBody>
          </p:sp>
          <p:sp>
            <p:nvSpPr>
              <p:cNvPr id="320" name="ïṧľîḍé"/>
              <p:cNvSpPr/>
              <p:nvPr/>
            </p:nvSpPr>
            <p:spPr bwMode="auto">
              <a:xfrm>
                <a:off x="7337425" y="2670175"/>
                <a:ext cx="352425" cy="357188"/>
              </a:xfrm>
              <a:custGeom>
                <a:avLst/>
                <a:gdLst>
                  <a:gd name="T0" fmla="*/ 2 w 62"/>
                  <a:gd name="T1" fmla="*/ 0 h 63"/>
                  <a:gd name="T2" fmla="*/ 9 w 62"/>
                  <a:gd name="T3" fmla="*/ 2 h 63"/>
                  <a:gd name="T4" fmla="*/ 34 w 62"/>
                  <a:gd name="T5" fmla="*/ 3 h 63"/>
                  <a:gd name="T6" fmla="*/ 55 w 62"/>
                  <a:gd name="T7" fmla="*/ 15 h 63"/>
                  <a:gd name="T8" fmla="*/ 60 w 62"/>
                  <a:gd name="T9" fmla="*/ 33 h 63"/>
                  <a:gd name="T10" fmla="*/ 57 w 62"/>
                  <a:gd name="T11" fmla="*/ 55 h 63"/>
                  <a:gd name="T12" fmla="*/ 48 w 62"/>
                  <a:gd name="T13" fmla="*/ 62 h 63"/>
                  <a:gd name="T14" fmla="*/ 41 w 62"/>
                  <a:gd name="T15" fmla="*/ 63 h 63"/>
                  <a:gd name="T16" fmla="*/ 41 w 62"/>
                  <a:gd name="T17" fmla="*/ 55 h 63"/>
                  <a:gd name="T18" fmla="*/ 43 w 62"/>
                  <a:gd name="T19" fmla="*/ 46 h 63"/>
                  <a:gd name="T20" fmla="*/ 40 w 62"/>
                  <a:gd name="T21" fmla="*/ 47 h 63"/>
                  <a:gd name="T22" fmla="*/ 35 w 62"/>
                  <a:gd name="T23" fmla="*/ 52 h 63"/>
                  <a:gd name="T24" fmla="*/ 35 w 62"/>
                  <a:gd name="T25" fmla="*/ 48 h 63"/>
                  <a:gd name="T26" fmla="*/ 40 w 62"/>
                  <a:gd name="T27" fmla="*/ 33 h 63"/>
                  <a:gd name="T28" fmla="*/ 39 w 62"/>
                  <a:gd name="T29" fmla="*/ 31 h 63"/>
                  <a:gd name="T30" fmla="*/ 36 w 62"/>
                  <a:gd name="T31" fmla="*/ 29 h 63"/>
                  <a:gd name="T32" fmla="*/ 22 w 62"/>
                  <a:gd name="T33" fmla="*/ 26 h 63"/>
                  <a:gd name="T34" fmla="*/ 17 w 62"/>
                  <a:gd name="T35" fmla="*/ 24 h 63"/>
                  <a:gd name="T36" fmla="*/ 11 w 62"/>
                  <a:gd name="T37" fmla="*/ 21 h 63"/>
                  <a:gd name="T38" fmla="*/ 3 w 62"/>
                  <a:gd name="T39" fmla="*/ 13 h 63"/>
                  <a:gd name="T40" fmla="*/ 2 w 62"/>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63">
                    <a:moveTo>
                      <a:pt x="2" y="0"/>
                    </a:moveTo>
                    <a:cubicBezTo>
                      <a:pt x="4" y="2"/>
                      <a:pt x="7" y="2"/>
                      <a:pt x="9" y="2"/>
                    </a:cubicBezTo>
                    <a:cubicBezTo>
                      <a:pt x="17" y="1"/>
                      <a:pt x="26" y="1"/>
                      <a:pt x="34" y="3"/>
                    </a:cubicBezTo>
                    <a:cubicBezTo>
                      <a:pt x="42" y="4"/>
                      <a:pt x="50" y="9"/>
                      <a:pt x="55" y="15"/>
                    </a:cubicBezTo>
                    <a:cubicBezTo>
                      <a:pt x="59" y="20"/>
                      <a:pt x="61" y="27"/>
                      <a:pt x="60" y="33"/>
                    </a:cubicBezTo>
                    <a:cubicBezTo>
                      <a:pt x="62" y="45"/>
                      <a:pt x="58" y="51"/>
                      <a:pt x="57" y="55"/>
                    </a:cubicBezTo>
                    <a:cubicBezTo>
                      <a:pt x="56" y="58"/>
                      <a:pt x="51" y="61"/>
                      <a:pt x="48" y="62"/>
                    </a:cubicBezTo>
                    <a:cubicBezTo>
                      <a:pt x="45" y="63"/>
                      <a:pt x="45" y="63"/>
                      <a:pt x="41" y="63"/>
                    </a:cubicBezTo>
                    <a:cubicBezTo>
                      <a:pt x="41" y="61"/>
                      <a:pt x="41" y="58"/>
                      <a:pt x="41" y="55"/>
                    </a:cubicBezTo>
                    <a:cubicBezTo>
                      <a:pt x="41" y="52"/>
                      <a:pt x="43" y="49"/>
                      <a:pt x="43" y="46"/>
                    </a:cubicBezTo>
                    <a:cubicBezTo>
                      <a:pt x="42" y="46"/>
                      <a:pt x="41" y="47"/>
                      <a:pt x="40" y="47"/>
                    </a:cubicBezTo>
                    <a:cubicBezTo>
                      <a:pt x="39" y="49"/>
                      <a:pt x="36" y="52"/>
                      <a:pt x="35" y="52"/>
                    </a:cubicBezTo>
                    <a:cubicBezTo>
                      <a:pt x="33" y="51"/>
                      <a:pt x="35" y="49"/>
                      <a:pt x="35" y="48"/>
                    </a:cubicBezTo>
                    <a:cubicBezTo>
                      <a:pt x="38" y="43"/>
                      <a:pt x="41" y="38"/>
                      <a:pt x="40" y="33"/>
                    </a:cubicBezTo>
                    <a:cubicBezTo>
                      <a:pt x="40" y="32"/>
                      <a:pt x="40" y="31"/>
                      <a:pt x="39" y="31"/>
                    </a:cubicBezTo>
                    <a:cubicBezTo>
                      <a:pt x="39" y="30"/>
                      <a:pt x="37" y="30"/>
                      <a:pt x="36" y="29"/>
                    </a:cubicBezTo>
                    <a:cubicBezTo>
                      <a:pt x="31" y="29"/>
                      <a:pt x="26" y="27"/>
                      <a:pt x="22" y="26"/>
                    </a:cubicBezTo>
                    <a:cubicBezTo>
                      <a:pt x="20" y="25"/>
                      <a:pt x="19" y="25"/>
                      <a:pt x="17" y="24"/>
                    </a:cubicBezTo>
                    <a:cubicBezTo>
                      <a:pt x="15" y="24"/>
                      <a:pt x="13" y="22"/>
                      <a:pt x="11" y="21"/>
                    </a:cubicBezTo>
                    <a:cubicBezTo>
                      <a:pt x="8" y="19"/>
                      <a:pt x="5" y="16"/>
                      <a:pt x="3" y="13"/>
                    </a:cubicBezTo>
                    <a:cubicBezTo>
                      <a:pt x="2" y="10"/>
                      <a:pt x="0" y="2"/>
                      <a:pt x="2" y="0"/>
                    </a:cubicBezTo>
                    <a:close/>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endParaRPr>
              </a:p>
            </p:txBody>
          </p:sp>
          <p:sp>
            <p:nvSpPr>
              <p:cNvPr id="321" name="iş1iḓê"/>
              <p:cNvSpPr/>
              <p:nvPr/>
            </p:nvSpPr>
            <p:spPr bwMode="auto">
              <a:xfrm>
                <a:off x="7348538" y="2857500"/>
                <a:ext cx="39688" cy="46038"/>
              </a:xfrm>
              <a:custGeom>
                <a:avLst/>
                <a:gdLst>
                  <a:gd name="T0" fmla="*/ 4 w 7"/>
                  <a:gd name="T1" fmla="*/ 1 h 8"/>
                  <a:gd name="T2" fmla="*/ 6 w 7"/>
                  <a:gd name="T3" fmla="*/ 3 h 8"/>
                  <a:gd name="T4" fmla="*/ 3 w 7"/>
                  <a:gd name="T5" fmla="*/ 8 h 8"/>
                  <a:gd name="T6" fmla="*/ 4 w 7"/>
                  <a:gd name="T7" fmla="*/ 1 h 8"/>
                </a:gdLst>
                <a:ahLst/>
                <a:cxnLst>
                  <a:cxn ang="0">
                    <a:pos x="T0" y="T1"/>
                  </a:cxn>
                  <a:cxn ang="0">
                    <a:pos x="T2" y="T3"/>
                  </a:cxn>
                  <a:cxn ang="0">
                    <a:pos x="T4" y="T5"/>
                  </a:cxn>
                  <a:cxn ang="0">
                    <a:pos x="T6" y="T7"/>
                  </a:cxn>
                </a:cxnLst>
                <a:rect l="0" t="0" r="r" b="b"/>
                <a:pathLst>
                  <a:path w="7" h="8">
                    <a:moveTo>
                      <a:pt x="4" y="1"/>
                    </a:moveTo>
                    <a:cubicBezTo>
                      <a:pt x="5" y="0"/>
                      <a:pt x="6" y="0"/>
                      <a:pt x="6" y="3"/>
                    </a:cubicBezTo>
                    <a:cubicBezTo>
                      <a:pt x="7" y="5"/>
                      <a:pt x="6" y="8"/>
                      <a:pt x="3" y="8"/>
                    </a:cubicBezTo>
                    <a:cubicBezTo>
                      <a:pt x="0" y="7"/>
                      <a:pt x="2" y="3"/>
                      <a:pt x="4" y="1"/>
                    </a:cubicBezTo>
                    <a:close/>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22" name="íṡḻîḋé"/>
              <p:cNvSpPr/>
              <p:nvPr/>
            </p:nvSpPr>
            <p:spPr bwMode="auto">
              <a:xfrm>
                <a:off x="7353300" y="2868613"/>
                <a:ext cx="17463" cy="22225"/>
              </a:xfrm>
              <a:custGeom>
                <a:avLst/>
                <a:gdLst>
                  <a:gd name="T0" fmla="*/ 2 w 3"/>
                  <a:gd name="T1" fmla="*/ 0 h 4"/>
                  <a:gd name="T2" fmla="*/ 3 w 3"/>
                  <a:gd name="T3" fmla="*/ 1 h 4"/>
                  <a:gd name="T4" fmla="*/ 2 w 3"/>
                  <a:gd name="T5" fmla="*/ 3 h 4"/>
                  <a:gd name="T6" fmla="*/ 2 w 3"/>
                  <a:gd name="T7" fmla="*/ 0 h 4"/>
                </a:gdLst>
                <a:ahLst/>
                <a:cxnLst>
                  <a:cxn ang="0">
                    <a:pos x="T0" y="T1"/>
                  </a:cxn>
                  <a:cxn ang="0">
                    <a:pos x="T2" y="T3"/>
                  </a:cxn>
                  <a:cxn ang="0">
                    <a:pos x="T4" y="T5"/>
                  </a:cxn>
                  <a:cxn ang="0">
                    <a:pos x="T6" y="T7"/>
                  </a:cxn>
                </a:cxnLst>
                <a:rect l="0" t="0" r="r" b="b"/>
                <a:pathLst>
                  <a:path w="3" h="4">
                    <a:moveTo>
                      <a:pt x="2" y="0"/>
                    </a:moveTo>
                    <a:cubicBezTo>
                      <a:pt x="2" y="0"/>
                      <a:pt x="3" y="0"/>
                      <a:pt x="3" y="1"/>
                    </a:cubicBezTo>
                    <a:cubicBezTo>
                      <a:pt x="3" y="2"/>
                      <a:pt x="3" y="4"/>
                      <a:pt x="2" y="3"/>
                    </a:cubicBezTo>
                    <a:cubicBezTo>
                      <a:pt x="0" y="3"/>
                      <a:pt x="1"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23" name="íṡlïḍê"/>
              <p:cNvSpPr/>
              <p:nvPr/>
            </p:nvSpPr>
            <p:spPr bwMode="auto">
              <a:xfrm>
                <a:off x="7467600" y="2890838"/>
                <a:ext cx="39688" cy="52388"/>
              </a:xfrm>
              <a:custGeom>
                <a:avLst/>
                <a:gdLst>
                  <a:gd name="T0" fmla="*/ 4 w 7"/>
                  <a:gd name="T1" fmla="*/ 1 h 9"/>
                  <a:gd name="T2" fmla="*/ 7 w 7"/>
                  <a:gd name="T3" fmla="*/ 4 h 9"/>
                  <a:gd name="T4" fmla="*/ 4 w 7"/>
                  <a:gd name="T5" fmla="*/ 9 h 9"/>
                  <a:gd name="T6" fmla="*/ 4 w 7"/>
                  <a:gd name="T7" fmla="*/ 1 h 9"/>
                </a:gdLst>
                <a:ahLst/>
                <a:cxnLst>
                  <a:cxn ang="0">
                    <a:pos x="T0" y="T1"/>
                  </a:cxn>
                  <a:cxn ang="0">
                    <a:pos x="T2" y="T3"/>
                  </a:cxn>
                  <a:cxn ang="0">
                    <a:pos x="T4" y="T5"/>
                  </a:cxn>
                  <a:cxn ang="0">
                    <a:pos x="T6" y="T7"/>
                  </a:cxn>
                </a:cxnLst>
                <a:rect l="0" t="0" r="r" b="b"/>
                <a:pathLst>
                  <a:path w="7" h="9">
                    <a:moveTo>
                      <a:pt x="4" y="1"/>
                    </a:moveTo>
                    <a:cubicBezTo>
                      <a:pt x="5" y="0"/>
                      <a:pt x="7" y="1"/>
                      <a:pt x="7" y="4"/>
                    </a:cubicBezTo>
                    <a:cubicBezTo>
                      <a:pt x="7" y="6"/>
                      <a:pt x="7" y="9"/>
                      <a:pt x="4" y="9"/>
                    </a:cubicBezTo>
                    <a:cubicBezTo>
                      <a:pt x="0" y="8"/>
                      <a:pt x="2" y="3"/>
                      <a:pt x="4" y="1"/>
                    </a:cubicBezTo>
                    <a:close/>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24" name="ïšḷïḍe"/>
              <p:cNvSpPr/>
              <p:nvPr/>
            </p:nvSpPr>
            <p:spPr bwMode="auto">
              <a:xfrm>
                <a:off x="7473950" y="2903538"/>
                <a:ext cx="22225" cy="22225"/>
              </a:xfrm>
              <a:custGeom>
                <a:avLst/>
                <a:gdLst>
                  <a:gd name="T0" fmla="*/ 2 w 4"/>
                  <a:gd name="T1" fmla="*/ 1 h 4"/>
                  <a:gd name="T2" fmla="*/ 4 w 4"/>
                  <a:gd name="T3" fmla="*/ 2 h 4"/>
                  <a:gd name="T4" fmla="*/ 2 w 4"/>
                  <a:gd name="T5" fmla="*/ 4 h 4"/>
                  <a:gd name="T6" fmla="*/ 2 w 4"/>
                  <a:gd name="T7" fmla="*/ 1 h 4"/>
                </a:gdLst>
                <a:ahLst/>
                <a:cxnLst>
                  <a:cxn ang="0">
                    <a:pos x="T0" y="T1"/>
                  </a:cxn>
                  <a:cxn ang="0">
                    <a:pos x="T2" y="T3"/>
                  </a:cxn>
                  <a:cxn ang="0">
                    <a:pos x="T4" y="T5"/>
                  </a:cxn>
                  <a:cxn ang="0">
                    <a:pos x="T6" y="T7"/>
                  </a:cxn>
                </a:cxnLst>
                <a:rect l="0" t="0" r="r" b="b"/>
                <a:pathLst>
                  <a:path w="4" h="4">
                    <a:moveTo>
                      <a:pt x="2" y="1"/>
                    </a:moveTo>
                    <a:cubicBezTo>
                      <a:pt x="3" y="0"/>
                      <a:pt x="3" y="1"/>
                      <a:pt x="4" y="2"/>
                    </a:cubicBezTo>
                    <a:cubicBezTo>
                      <a:pt x="4" y="3"/>
                      <a:pt x="3" y="4"/>
                      <a:pt x="2" y="4"/>
                    </a:cubicBezTo>
                    <a:cubicBezTo>
                      <a:pt x="0" y="4"/>
                      <a:pt x="1"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25" name="iṣļíḍé"/>
              <p:cNvSpPr/>
              <p:nvPr/>
            </p:nvSpPr>
            <p:spPr bwMode="auto">
              <a:xfrm>
                <a:off x="7496175" y="2851150"/>
                <a:ext cx="50800" cy="17463"/>
              </a:xfrm>
              <a:custGeom>
                <a:avLst/>
                <a:gdLst>
                  <a:gd name="T0" fmla="*/ 8 w 9"/>
                  <a:gd name="T1" fmla="*/ 2 h 3"/>
                  <a:gd name="T2" fmla="*/ 1 w 9"/>
                  <a:gd name="T3" fmla="*/ 1 h 3"/>
                  <a:gd name="T4" fmla="*/ 1 w 9"/>
                  <a:gd name="T5" fmla="*/ 3 h 3"/>
                  <a:gd name="T6" fmla="*/ 4 w 9"/>
                  <a:gd name="T7" fmla="*/ 3 h 3"/>
                  <a:gd name="T8" fmla="*/ 8 w 9"/>
                  <a:gd name="T9" fmla="*/ 3 h 3"/>
                  <a:gd name="T10" fmla="*/ 8 w 9"/>
                  <a:gd name="T11" fmla="*/ 2 h 3"/>
                </a:gdLst>
                <a:ahLst/>
                <a:cxnLst>
                  <a:cxn ang="0">
                    <a:pos x="T0" y="T1"/>
                  </a:cxn>
                  <a:cxn ang="0">
                    <a:pos x="T2" y="T3"/>
                  </a:cxn>
                  <a:cxn ang="0">
                    <a:pos x="T4" y="T5"/>
                  </a:cxn>
                  <a:cxn ang="0">
                    <a:pos x="T6" y="T7"/>
                  </a:cxn>
                  <a:cxn ang="0">
                    <a:pos x="T8" y="T9"/>
                  </a:cxn>
                  <a:cxn ang="0">
                    <a:pos x="T10" y="T11"/>
                  </a:cxn>
                </a:cxnLst>
                <a:rect l="0" t="0" r="r" b="b"/>
                <a:pathLst>
                  <a:path w="9" h="3">
                    <a:moveTo>
                      <a:pt x="8" y="2"/>
                    </a:moveTo>
                    <a:cubicBezTo>
                      <a:pt x="6" y="1"/>
                      <a:pt x="3" y="0"/>
                      <a:pt x="1" y="1"/>
                    </a:cubicBezTo>
                    <a:cubicBezTo>
                      <a:pt x="0" y="2"/>
                      <a:pt x="0" y="3"/>
                      <a:pt x="1" y="3"/>
                    </a:cubicBezTo>
                    <a:cubicBezTo>
                      <a:pt x="2" y="3"/>
                      <a:pt x="3" y="3"/>
                      <a:pt x="4" y="3"/>
                    </a:cubicBezTo>
                    <a:cubicBezTo>
                      <a:pt x="5" y="3"/>
                      <a:pt x="7" y="3"/>
                      <a:pt x="8" y="3"/>
                    </a:cubicBezTo>
                    <a:cubicBezTo>
                      <a:pt x="9" y="3"/>
                      <a:pt x="9" y="2"/>
                      <a:pt x="8" y="2"/>
                    </a:cubicBezTo>
                    <a:close/>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26" name="ïSļíḓé"/>
              <p:cNvSpPr/>
              <p:nvPr/>
            </p:nvSpPr>
            <p:spPr bwMode="auto">
              <a:xfrm>
                <a:off x="7366000" y="2795588"/>
                <a:ext cx="39688" cy="39688"/>
              </a:xfrm>
              <a:custGeom>
                <a:avLst/>
                <a:gdLst>
                  <a:gd name="T0" fmla="*/ 1 w 7"/>
                  <a:gd name="T1" fmla="*/ 3 h 7"/>
                  <a:gd name="T2" fmla="*/ 5 w 7"/>
                  <a:gd name="T3" fmla="*/ 7 h 7"/>
                  <a:gd name="T4" fmla="*/ 6 w 7"/>
                  <a:gd name="T5" fmla="*/ 6 h 7"/>
                  <a:gd name="T6" fmla="*/ 1 w 7"/>
                  <a:gd name="T7" fmla="*/ 1 h 7"/>
                  <a:gd name="T8" fmla="*/ 1 w 7"/>
                  <a:gd name="T9" fmla="*/ 3 h 7"/>
                </a:gdLst>
                <a:ahLst/>
                <a:cxnLst>
                  <a:cxn ang="0">
                    <a:pos x="T0" y="T1"/>
                  </a:cxn>
                  <a:cxn ang="0">
                    <a:pos x="T2" y="T3"/>
                  </a:cxn>
                  <a:cxn ang="0">
                    <a:pos x="T4" y="T5"/>
                  </a:cxn>
                  <a:cxn ang="0">
                    <a:pos x="T6" y="T7"/>
                  </a:cxn>
                  <a:cxn ang="0">
                    <a:pos x="T8" y="T9"/>
                  </a:cxn>
                </a:cxnLst>
                <a:rect l="0" t="0" r="r" b="b"/>
                <a:pathLst>
                  <a:path w="7" h="7">
                    <a:moveTo>
                      <a:pt x="1" y="3"/>
                    </a:moveTo>
                    <a:cubicBezTo>
                      <a:pt x="3" y="3"/>
                      <a:pt x="4" y="5"/>
                      <a:pt x="5" y="7"/>
                    </a:cubicBezTo>
                    <a:cubicBezTo>
                      <a:pt x="6" y="7"/>
                      <a:pt x="6" y="6"/>
                      <a:pt x="6" y="6"/>
                    </a:cubicBezTo>
                    <a:cubicBezTo>
                      <a:pt x="7" y="3"/>
                      <a:pt x="4" y="0"/>
                      <a:pt x="1" y="1"/>
                    </a:cubicBezTo>
                    <a:cubicBezTo>
                      <a:pt x="0" y="1"/>
                      <a:pt x="0" y="2"/>
                      <a:pt x="1" y="3"/>
                    </a:cubicBezTo>
                    <a:close/>
                  </a:path>
                </a:pathLst>
              </a:custGeom>
              <a:solidFill>
                <a:srgbClr val="1B227A"/>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27" name="íṡlïḑê"/>
              <p:cNvSpPr/>
              <p:nvPr/>
            </p:nvSpPr>
            <p:spPr bwMode="auto">
              <a:xfrm>
                <a:off x="7359650" y="2976563"/>
                <a:ext cx="68263" cy="57150"/>
              </a:xfrm>
              <a:custGeom>
                <a:avLst/>
                <a:gdLst>
                  <a:gd name="T0" fmla="*/ 12 w 12"/>
                  <a:gd name="T1" fmla="*/ 5 h 10"/>
                  <a:gd name="T2" fmla="*/ 12 w 12"/>
                  <a:gd name="T3" fmla="*/ 4 h 10"/>
                  <a:gd name="T4" fmla="*/ 1 w 12"/>
                  <a:gd name="T5" fmla="*/ 0 h 10"/>
                  <a:gd name="T6" fmla="*/ 1 w 12"/>
                  <a:gd name="T7" fmla="*/ 0 h 10"/>
                  <a:gd name="T8" fmla="*/ 0 w 12"/>
                  <a:gd name="T9" fmla="*/ 1 h 10"/>
                  <a:gd name="T10" fmla="*/ 0 w 12"/>
                  <a:gd name="T11" fmla="*/ 3 h 10"/>
                  <a:gd name="T12" fmla="*/ 1 w 12"/>
                  <a:gd name="T13" fmla="*/ 6 h 10"/>
                  <a:gd name="T14" fmla="*/ 2 w 12"/>
                  <a:gd name="T15" fmla="*/ 7 h 10"/>
                  <a:gd name="T16" fmla="*/ 8 w 12"/>
                  <a:gd name="T17" fmla="*/ 9 h 10"/>
                  <a:gd name="T18" fmla="*/ 10 w 12"/>
                  <a:gd name="T19" fmla="*/ 8 h 10"/>
                  <a:gd name="T20" fmla="*/ 12 w 12"/>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0">
                    <a:moveTo>
                      <a:pt x="12" y="5"/>
                    </a:moveTo>
                    <a:cubicBezTo>
                      <a:pt x="12" y="5"/>
                      <a:pt x="12" y="4"/>
                      <a:pt x="12" y="4"/>
                    </a:cubicBezTo>
                    <a:cubicBezTo>
                      <a:pt x="8" y="3"/>
                      <a:pt x="5" y="2"/>
                      <a:pt x="1" y="0"/>
                    </a:cubicBezTo>
                    <a:cubicBezTo>
                      <a:pt x="1" y="0"/>
                      <a:pt x="1" y="0"/>
                      <a:pt x="1" y="0"/>
                    </a:cubicBezTo>
                    <a:cubicBezTo>
                      <a:pt x="0" y="0"/>
                      <a:pt x="0" y="1"/>
                      <a:pt x="0" y="1"/>
                    </a:cubicBezTo>
                    <a:cubicBezTo>
                      <a:pt x="0" y="1"/>
                      <a:pt x="0" y="2"/>
                      <a:pt x="0" y="3"/>
                    </a:cubicBezTo>
                    <a:cubicBezTo>
                      <a:pt x="0" y="4"/>
                      <a:pt x="0" y="5"/>
                      <a:pt x="1" y="6"/>
                    </a:cubicBezTo>
                    <a:cubicBezTo>
                      <a:pt x="1" y="6"/>
                      <a:pt x="1" y="7"/>
                      <a:pt x="2" y="7"/>
                    </a:cubicBezTo>
                    <a:cubicBezTo>
                      <a:pt x="3" y="9"/>
                      <a:pt x="6" y="10"/>
                      <a:pt x="8" y="9"/>
                    </a:cubicBezTo>
                    <a:cubicBezTo>
                      <a:pt x="9" y="9"/>
                      <a:pt x="10" y="9"/>
                      <a:pt x="10" y="8"/>
                    </a:cubicBezTo>
                    <a:cubicBezTo>
                      <a:pt x="11" y="7"/>
                      <a:pt x="12" y="5"/>
                      <a:pt x="12" y="4"/>
                    </a:cubicBezTo>
                  </a:path>
                </a:pathLst>
              </a:custGeom>
              <a:solidFill>
                <a:srgbClr val="E588A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28" name="ïsḷíḍê"/>
              <p:cNvSpPr/>
              <p:nvPr/>
            </p:nvSpPr>
            <p:spPr bwMode="auto">
              <a:xfrm>
                <a:off x="7377113" y="2914650"/>
                <a:ext cx="39688" cy="57150"/>
              </a:xfrm>
              <a:custGeom>
                <a:avLst/>
                <a:gdLst>
                  <a:gd name="T0" fmla="*/ 4 w 7"/>
                  <a:gd name="T1" fmla="*/ 0 h 10"/>
                  <a:gd name="T2" fmla="*/ 3 w 7"/>
                  <a:gd name="T3" fmla="*/ 3 h 10"/>
                  <a:gd name="T4" fmla="*/ 2 w 7"/>
                  <a:gd name="T5" fmla="*/ 5 h 10"/>
                  <a:gd name="T6" fmla="*/ 2 w 7"/>
                  <a:gd name="T7" fmla="*/ 7 h 10"/>
                  <a:gd name="T8" fmla="*/ 2 w 7"/>
                  <a:gd name="T9" fmla="*/ 7 h 10"/>
                  <a:gd name="T10" fmla="*/ 3 w 7"/>
                  <a:gd name="T11" fmla="*/ 8 h 10"/>
                  <a:gd name="T12" fmla="*/ 5 w 7"/>
                  <a:gd name="T13" fmla="*/ 9 h 10"/>
                  <a:gd name="T14" fmla="*/ 7 w 7"/>
                  <a:gd name="T15" fmla="*/ 9 h 10"/>
                  <a:gd name="T16" fmla="*/ 5 w 7"/>
                  <a:gd name="T17" fmla="*/ 10 h 10"/>
                  <a:gd name="T18" fmla="*/ 3 w 7"/>
                  <a:gd name="T19" fmla="*/ 9 h 10"/>
                  <a:gd name="T20" fmla="*/ 1 w 7"/>
                  <a:gd name="T21" fmla="*/ 9 h 10"/>
                  <a:gd name="T22" fmla="*/ 0 w 7"/>
                  <a:gd name="T23" fmla="*/ 7 h 10"/>
                  <a:gd name="T24" fmla="*/ 1 w 7"/>
                  <a:gd name="T25" fmla="*/ 4 h 10"/>
                  <a:gd name="T26" fmla="*/ 2 w 7"/>
                  <a:gd name="T27" fmla="*/ 2 h 10"/>
                  <a:gd name="T28" fmla="*/ 4 w 7"/>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0">
                    <a:moveTo>
                      <a:pt x="4" y="0"/>
                    </a:moveTo>
                    <a:cubicBezTo>
                      <a:pt x="4" y="0"/>
                      <a:pt x="4" y="1"/>
                      <a:pt x="3" y="3"/>
                    </a:cubicBezTo>
                    <a:cubicBezTo>
                      <a:pt x="3" y="3"/>
                      <a:pt x="3" y="4"/>
                      <a:pt x="2" y="5"/>
                    </a:cubicBezTo>
                    <a:cubicBezTo>
                      <a:pt x="2" y="5"/>
                      <a:pt x="2" y="6"/>
                      <a:pt x="2" y="7"/>
                    </a:cubicBezTo>
                    <a:cubicBezTo>
                      <a:pt x="2" y="7"/>
                      <a:pt x="2" y="7"/>
                      <a:pt x="2" y="7"/>
                    </a:cubicBezTo>
                    <a:cubicBezTo>
                      <a:pt x="2" y="7"/>
                      <a:pt x="3" y="7"/>
                      <a:pt x="3" y="8"/>
                    </a:cubicBezTo>
                    <a:cubicBezTo>
                      <a:pt x="4" y="8"/>
                      <a:pt x="5" y="8"/>
                      <a:pt x="5" y="9"/>
                    </a:cubicBezTo>
                    <a:cubicBezTo>
                      <a:pt x="7" y="9"/>
                      <a:pt x="7" y="9"/>
                      <a:pt x="7" y="9"/>
                    </a:cubicBezTo>
                    <a:cubicBezTo>
                      <a:pt x="7" y="9"/>
                      <a:pt x="6" y="10"/>
                      <a:pt x="5" y="10"/>
                    </a:cubicBezTo>
                    <a:cubicBezTo>
                      <a:pt x="4" y="10"/>
                      <a:pt x="3" y="10"/>
                      <a:pt x="3" y="9"/>
                    </a:cubicBezTo>
                    <a:cubicBezTo>
                      <a:pt x="2" y="9"/>
                      <a:pt x="2" y="9"/>
                      <a:pt x="1" y="9"/>
                    </a:cubicBezTo>
                    <a:cubicBezTo>
                      <a:pt x="1" y="9"/>
                      <a:pt x="0" y="8"/>
                      <a:pt x="0" y="7"/>
                    </a:cubicBezTo>
                    <a:cubicBezTo>
                      <a:pt x="0" y="6"/>
                      <a:pt x="0" y="5"/>
                      <a:pt x="1" y="4"/>
                    </a:cubicBezTo>
                    <a:cubicBezTo>
                      <a:pt x="1" y="3"/>
                      <a:pt x="2" y="3"/>
                      <a:pt x="2" y="2"/>
                    </a:cubicBezTo>
                    <a:cubicBezTo>
                      <a:pt x="3" y="1"/>
                      <a:pt x="4" y="0"/>
                      <a:pt x="4" y="0"/>
                    </a:cubicBezTo>
                    <a:close/>
                  </a:path>
                </a:pathLst>
              </a:custGeom>
              <a:solidFill>
                <a:srgbClr val="E588A7"/>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29" name="išlîḓé"/>
              <p:cNvSpPr/>
              <p:nvPr/>
            </p:nvSpPr>
            <p:spPr bwMode="auto">
              <a:xfrm>
                <a:off x="7531100" y="2932113"/>
                <a:ext cx="79375" cy="84138"/>
              </a:xfrm>
              <a:custGeom>
                <a:avLst/>
                <a:gdLst>
                  <a:gd name="T0" fmla="*/ 6 w 14"/>
                  <a:gd name="T1" fmla="*/ 1 h 15"/>
                  <a:gd name="T2" fmla="*/ 9 w 14"/>
                  <a:gd name="T3" fmla="*/ 0 h 15"/>
                  <a:gd name="T4" fmla="*/ 12 w 14"/>
                  <a:gd name="T5" fmla="*/ 0 h 15"/>
                  <a:gd name="T6" fmla="*/ 13 w 14"/>
                  <a:gd name="T7" fmla="*/ 3 h 15"/>
                  <a:gd name="T8" fmla="*/ 13 w 14"/>
                  <a:gd name="T9" fmla="*/ 10 h 15"/>
                  <a:gd name="T10" fmla="*/ 7 w 14"/>
                  <a:gd name="T11" fmla="*/ 15 h 15"/>
                  <a:gd name="T12" fmla="*/ 0 w 14"/>
                  <a:gd name="T13" fmla="*/ 11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6" y="1"/>
                    </a:moveTo>
                    <a:cubicBezTo>
                      <a:pt x="7" y="1"/>
                      <a:pt x="8" y="0"/>
                      <a:pt x="9" y="0"/>
                    </a:cubicBezTo>
                    <a:cubicBezTo>
                      <a:pt x="10" y="0"/>
                      <a:pt x="11" y="0"/>
                      <a:pt x="12" y="0"/>
                    </a:cubicBezTo>
                    <a:cubicBezTo>
                      <a:pt x="13" y="1"/>
                      <a:pt x="13" y="2"/>
                      <a:pt x="13" y="3"/>
                    </a:cubicBezTo>
                    <a:cubicBezTo>
                      <a:pt x="14" y="5"/>
                      <a:pt x="14" y="8"/>
                      <a:pt x="13" y="10"/>
                    </a:cubicBezTo>
                    <a:cubicBezTo>
                      <a:pt x="12" y="13"/>
                      <a:pt x="9" y="14"/>
                      <a:pt x="7" y="15"/>
                    </a:cubicBezTo>
                    <a:cubicBezTo>
                      <a:pt x="4" y="15"/>
                      <a:pt x="1" y="13"/>
                      <a:pt x="0" y="11"/>
                    </a:cubicBezTo>
                  </a:path>
                </a:pathLst>
              </a:custGeom>
              <a:solidFill>
                <a:srgbClr val="F9C4D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30" name="ï$ľïḋe"/>
              <p:cNvSpPr/>
              <p:nvPr/>
            </p:nvSpPr>
            <p:spPr bwMode="auto">
              <a:xfrm>
                <a:off x="6294438" y="3249613"/>
                <a:ext cx="246063" cy="142875"/>
              </a:xfrm>
              <a:custGeom>
                <a:avLst/>
                <a:gdLst>
                  <a:gd name="T0" fmla="*/ 41 w 43"/>
                  <a:gd name="T1" fmla="*/ 25 h 25"/>
                  <a:gd name="T2" fmla="*/ 33 w 43"/>
                  <a:gd name="T3" fmla="*/ 22 h 25"/>
                  <a:gd name="T4" fmla="*/ 16 w 43"/>
                  <a:gd name="T5" fmla="*/ 22 h 25"/>
                  <a:gd name="T6" fmla="*/ 2 w 43"/>
                  <a:gd name="T7" fmla="*/ 12 h 25"/>
                  <a:gd name="T8" fmla="*/ 0 w 43"/>
                  <a:gd name="T9" fmla="*/ 9 h 25"/>
                  <a:gd name="T10" fmla="*/ 2 w 43"/>
                  <a:gd name="T11" fmla="*/ 6 h 25"/>
                  <a:gd name="T12" fmla="*/ 17 w 43"/>
                  <a:gd name="T13" fmla="*/ 8 h 25"/>
                  <a:gd name="T14" fmla="*/ 28 w 43"/>
                  <a:gd name="T15" fmla="*/ 6 h 25"/>
                  <a:gd name="T16" fmla="*/ 21 w 43"/>
                  <a:gd name="T17" fmla="*/ 1 h 25"/>
                  <a:gd name="T18" fmla="*/ 28 w 43"/>
                  <a:gd name="T19" fmla="*/ 1 h 25"/>
                  <a:gd name="T20" fmla="*/ 35 w 43"/>
                  <a:gd name="T21" fmla="*/ 4 h 25"/>
                  <a:gd name="T22" fmla="*/ 38 w 43"/>
                  <a:gd name="T23" fmla="*/ 5 h 25"/>
                  <a:gd name="T24" fmla="*/ 43 w 43"/>
                  <a:gd name="T25"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41" y="25"/>
                    </a:moveTo>
                    <a:cubicBezTo>
                      <a:pt x="38" y="24"/>
                      <a:pt x="36" y="22"/>
                      <a:pt x="33" y="22"/>
                    </a:cubicBezTo>
                    <a:cubicBezTo>
                      <a:pt x="29" y="22"/>
                      <a:pt x="19" y="23"/>
                      <a:pt x="16" y="22"/>
                    </a:cubicBezTo>
                    <a:cubicBezTo>
                      <a:pt x="11" y="21"/>
                      <a:pt x="5" y="15"/>
                      <a:pt x="2" y="12"/>
                    </a:cubicBezTo>
                    <a:cubicBezTo>
                      <a:pt x="1" y="11"/>
                      <a:pt x="0" y="10"/>
                      <a:pt x="0" y="9"/>
                    </a:cubicBezTo>
                    <a:cubicBezTo>
                      <a:pt x="0" y="8"/>
                      <a:pt x="0" y="6"/>
                      <a:pt x="2" y="6"/>
                    </a:cubicBezTo>
                    <a:cubicBezTo>
                      <a:pt x="3" y="6"/>
                      <a:pt x="14" y="8"/>
                      <a:pt x="17" y="8"/>
                    </a:cubicBezTo>
                    <a:cubicBezTo>
                      <a:pt x="20" y="9"/>
                      <a:pt x="29" y="8"/>
                      <a:pt x="28" y="6"/>
                    </a:cubicBezTo>
                    <a:cubicBezTo>
                      <a:pt x="26" y="5"/>
                      <a:pt x="21" y="2"/>
                      <a:pt x="21" y="1"/>
                    </a:cubicBezTo>
                    <a:cubicBezTo>
                      <a:pt x="22" y="0"/>
                      <a:pt x="26" y="0"/>
                      <a:pt x="28" y="1"/>
                    </a:cubicBezTo>
                    <a:cubicBezTo>
                      <a:pt x="30" y="2"/>
                      <a:pt x="32" y="3"/>
                      <a:pt x="35" y="4"/>
                    </a:cubicBezTo>
                    <a:cubicBezTo>
                      <a:pt x="36" y="4"/>
                      <a:pt x="37" y="5"/>
                      <a:pt x="38" y="5"/>
                    </a:cubicBezTo>
                    <a:cubicBezTo>
                      <a:pt x="42" y="7"/>
                      <a:pt x="43" y="12"/>
                      <a:pt x="43" y="16"/>
                    </a:cubicBezTo>
                  </a:path>
                </a:pathLst>
              </a:custGeom>
              <a:solidFill>
                <a:srgbClr val="F9C4D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31" name="íṧḻiḓe"/>
              <p:cNvSpPr/>
              <p:nvPr/>
            </p:nvSpPr>
            <p:spPr bwMode="auto">
              <a:xfrm>
                <a:off x="7377113" y="3295650"/>
                <a:ext cx="57150" cy="903288"/>
              </a:xfrm>
              <a:custGeom>
                <a:avLst/>
                <a:gdLst>
                  <a:gd name="T0" fmla="*/ 9 w 10"/>
                  <a:gd name="T1" fmla="*/ 1 h 159"/>
                  <a:gd name="T2" fmla="*/ 2 w 10"/>
                  <a:gd name="T3" fmla="*/ 80 h 159"/>
                  <a:gd name="T4" fmla="*/ 2 w 10"/>
                  <a:gd name="T5" fmla="*/ 158 h 159"/>
                  <a:gd name="T6" fmla="*/ 4 w 10"/>
                  <a:gd name="T7" fmla="*/ 158 h 159"/>
                  <a:gd name="T8" fmla="*/ 5 w 10"/>
                  <a:gd name="T9" fmla="*/ 80 h 159"/>
                  <a:gd name="T10" fmla="*/ 10 w 10"/>
                  <a:gd name="T11" fmla="*/ 1 h 159"/>
                  <a:gd name="T12" fmla="*/ 9 w 10"/>
                  <a:gd name="T13" fmla="*/ 1 h 159"/>
                </a:gdLst>
                <a:ahLst/>
                <a:cxnLst>
                  <a:cxn ang="0">
                    <a:pos x="T0" y="T1"/>
                  </a:cxn>
                  <a:cxn ang="0">
                    <a:pos x="T2" y="T3"/>
                  </a:cxn>
                  <a:cxn ang="0">
                    <a:pos x="T4" y="T5"/>
                  </a:cxn>
                  <a:cxn ang="0">
                    <a:pos x="T6" y="T7"/>
                  </a:cxn>
                  <a:cxn ang="0">
                    <a:pos x="T8" y="T9"/>
                  </a:cxn>
                  <a:cxn ang="0">
                    <a:pos x="T10" y="T11"/>
                  </a:cxn>
                  <a:cxn ang="0">
                    <a:pos x="T12" y="T13"/>
                  </a:cxn>
                </a:cxnLst>
                <a:rect l="0" t="0" r="r" b="b"/>
                <a:pathLst>
                  <a:path w="10" h="159">
                    <a:moveTo>
                      <a:pt x="9" y="1"/>
                    </a:moveTo>
                    <a:cubicBezTo>
                      <a:pt x="5" y="27"/>
                      <a:pt x="3" y="53"/>
                      <a:pt x="2" y="80"/>
                    </a:cubicBezTo>
                    <a:cubicBezTo>
                      <a:pt x="1" y="106"/>
                      <a:pt x="0" y="132"/>
                      <a:pt x="2" y="158"/>
                    </a:cubicBezTo>
                    <a:cubicBezTo>
                      <a:pt x="2" y="159"/>
                      <a:pt x="4" y="159"/>
                      <a:pt x="4" y="158"/>
                    </a:cubicBezTo>
                    <a:cubicBezTo>
                      <a:pt x="5" y="132"/>
                      <a:pt x="4" y="106"/>
                      <a:pt x="5" y="80"/>
                    </a:cubicBezTo>
                    <a:cubicBezTo>
                      <a:pt x="6" y="53"/>
                      <a:pt x="8" y="27"/>
                      <a:pt x="10" y="1"/>
                    </a:cubicBezTo>
                    <a:cubicBezTo>
                      <a:pt x="10" y="0"/>
                      <a:pt x="9" y="0"/>
                      <a:pt x="9" y="1"/>
                    </a:cubicBezTo>
                    <a:close/>
                  </a:path>
                </a:pathLst>
              </a:custGeom>
              <a:solidFill>
                <a:srgbClr val="73B5D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32" name="išļîḍe"/>
              <p:cNvSpPr/>
              <p:nvPr/>
            </p:nvSpPr>
            <p:spPr bwMode="auto">
              <a:xfrm>
                <a:off x="7405688" y="3238500"/>
                <a:ext cx="28575" cy="22225"/>
              </a:xfrm>
              <a:custGeom>
                <a:avLst/>
                <a:gdLst>
                  <a:gd name="T0" fmla="*/ 2 w 5"/>
                  <a:gd name="T1" fmla="*/ 4 h 4"/>
                  <a:gd name="T2" fmla="*/ 2 w 5"/>
                  <a:gd name="T3" fmla="*/ 0 h 4"/>
                  <a:gd name="T4" fmla="*/ 2 w 5"/>
                  <a:gd name="T5" fmla="*/ 4 h 4"/>
                </a:gdLst>
                <a:ahLst/>
                <a:cxnLst>
                  <a:cxn ang="0">
                    <a:pos x="T0" y="T1"/>
                  </a:cxn>
                  <a:cxn ang="0">
                    <a:pos x="T2" y="T3"/>
                  </a:cxn>
                  <a:cxn ang="0">
                    <a:pos x="T4" y="T5"/>
                  </a:cxn>
                </a:cxnLst>
                <a:rect l="0" t="0" r="r" b="b"/>
                <a:pathLst>
                  <a:path w="5" h="4">
                    <a:moveTo>
                      <a:pt x="2" y="4"/>
                    </a:moveTo>
                    <a:cubicBezTo>
                      <a:pt x="5" y="4"/>
                      <a:pt x="5" y="0"/>
                      <a:pt x="2" y="0"/>
                    </a:cubicBezTo>
                    <a:cubicBezTo>
                      <a:pt x="0" y="0"/>
                      <a:pt x="0" y="4"/>
                      <a:pt x="2" y="4"/>
                    </a:cubicBezTo>
                    <a:close/>
                  </a:path>
                </a:pathLst>
              </a:custGeom>
              <a:solidFill>
                <a:srgbClr val="73B5D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33" name="îSlïdè"/>
              <p:cNvSpPr/>
              <p:nvPr/>
            </p:nvSpPr>
            <p:spPr bwMode="auto">
              <a:xfrm>
                <a:off x="7377113" y="3392488"/>
                <a:ext cx="28575" cy="28575"/>
              </a:xfrm>
              <a:custGeom>
                <a:avLst/>
                <a:gdLst>
                  <a:gd name="T0" fmla="*/ 3 w 5"/>
                  <a:gd name="T1" fmla="*/ 5 h 5"/>
                  <a:gd name="T2" fmla="*/ 3 w 5"/>
                  <a:gd name="T3" fmla="*/ 0 h 5"/>
                  <a:gd name="T4" fmla="*/ 3 w 5"/>
                  <a:gd name="T5" fmla="*/ 5 h 5"/>
                </a:gdLst>
                <a:ahLst/>
                <a:cxnLst>
                  <a:cxn ang="0">
                    <a:pos x="T0" y="T1"/>
                  </a:cxn>
                  <a:cxn ang="0">
                    <a:pos x="T2" y="T3"/>
                  </a:cxn>
                  <a:cxn ang="0">
                    <a:pos x="T4" y="T5"/>
                  </a:cxn>
                </a:cxnLst>
                <a:rect l="0" t="0" r="r" b="b"/>
                <a:pathLst>
                  <a:path w="5" h="5">
                    <a:moveTo>
                      <a:pt x="3" y="5"/>
                    </a:moveTo>
                    <a:cubicBezTo>
                      <a:pt x="5" y="5"/>
                      <a:pt x="5" y="0"/>
                      <a:pt x="3" y="0"/>
                    </a:cubicBezTo>
                    <a:cubicBezTo>
                      <a:pt x="0" y="0"/>
                      <a:pt x="0" y="5"/>
                      <a:pt x="3" y="5"/>
                    </a:cubicBezTo>
                    <a:close/>
                  </a:path>
                </a:pathLst>
              </a:custGeom>
              <a:solidFill>
                <a:srgbClr val="73B5D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34" name="îṥ1îḍé"/>
              <p:cNvSpPr/>
              <p:nvPr/>
            </p:nvSpPr>
            <p:spPr bwMode="auto">
              <a:xfrm>
                <a:off x="7353300" y="3694113"/>
                <a:ext cx="34925" cy="26988"/>
              </a:xfrm>
              <a:custGeom>
                <a:avLst/>
                <a:gdLst>
                  <a:gd name="T0" fmla="*/ 3 w 6"/>
                  <a:gd name="T1" fmla="*/ 5 h 5"/>
                  <a:gd name="T2" fmla="*/ 3 w 6"/>
                  <a:gd name="T3" fmla="*/ 0 h 5"/>
                  <a:gd name="T4" fmla="*/ 3 w 6"/>
                  <a:gd name="T5" fmla="*/ 5 h 5"/>
                </a:gdLst>
                <a:ahLst/>
                <a:cxnLst>
                  <a:cxn ang="0">
                    <a:pos x="T0" y="T1"/>
                  </a:cxn>
                  <a:cxn ang="0">
                    <a:pos x="T2" y="T3"/>
                  </a:cxn>
                  <a:cxn ang="0">
                    <a:pos x="T4" y="T5"/>
                  </a:cxn>
                </a:cxnLst>
                <a:rect l="0" t="0" r="r" b="b"/>
                <a:pathLst>
                  <a:path w="6" h="5">
                    <a:moveTo>
                      <a:pt x="3" y="5"/>
                    </a:moveTo>
                    <a:cubicBezTo>
                      <a:pt x="6" y="5"/>
                      <a:pt x="6" y="0"/>
                      <a:pt x="3" y="0"/>
                    </a:cubicBezTo>
                    <a:cubicBezTo>
                      <a:pt x="0" y="0"/>
                      <a:pt x="0" y="5"/>
                      <a:pt x="3" y="5"/>
                    </a:cubicBezTo>
                    <a:close/>
                  </a:path>
                </a:pathLst>
              </a:custGeom>
              <a:solidFill>
                <a:srgbClr val="73B5D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35" name="íṡliḍé"/>
              <p:cNvSpPr/>
              <p:nvPr/>
            </p:nvSpPr>
            <p:spPr bwMode="auto">
              <a:xfrm>
                <a:off x="7359650" y="3540125"/>
                <a:ext cx="28575" cy="28575"/>
              </a:xfrm>
              <a:custGeom>
                <a:avLst/>
                <a:gdLst>
                  <a:gd name="T0" fmla="*/ 2 w 5"/>
                  <a:gd name="T1" fmla="*/ 5 h 5"/>
                  <a:gd name="T2" fmla="*/ 2 w 5"/>
                  <a:gd name="T3" fmla="*/ 0 h 5"/>
                  <a:gd name="T4" fmla="*/ 2 w 5"/>
                  <a:gd name="T5" fmla="*/ 5 h 5"/>
                </a:gdLst>
                <a:ahLst/>
                <a:cxnLst>
                  <a:cxn ang="0">
                    <a:pos x="T0" y="T1"/>
                  </a:cxn>
                  <a:cxn ang="0">
                    <a:pos x="T2" y="T3"/>
                  </a:cxn>
                  <a:cxn ang="0">
                    <a:pos x="T4" y="T5"/>
                  </a:cxn>
                </a:cxnLst>
                <a:rect l="0" t="0" r="r" b="b"/>
                <a:pathLst>
                  <a:path w="5" h="5">
                    <a:moveTo>
                      <a:pt x="2" y="5"/>
                    </a:moveTo>
                    <a:cubicBezTo>
                      <a:pt x="5" y="5"/>
                      <a:pt x="5" y="0"/>
                      <a:pt x="2" y="0"/>
                    </a:cubicBezTo>
                    <a:cubicBezTo>
                      <a:pt x="0" y="0"/>
                      <a:pt x="0" y="5"/>
                      <a:pt x="2" y="5"/>
                    </a:cubicBezTo>
                    <a:close/>
                  </a:path>
                </a:pathLst>
              </a:custGeom>
              <a:solidFill>
                <a:srgbClr val="73B5D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36" name="iṣ1iḑê"/>
              <p:cNvSpPr/>
              <p:nvPr/>
            </p:nvSpPr>
            <p:spPr bwMode="auto">
              <a:xfrm>
                <a:off x="7348538" y="3857625"/>
                <a:ext cx="33338" cy="28575"/>
              </a:xfrm>
              <a:custGeom>
                <a:avLst/>
                <a:gdLst>
                  <a:gd name="T0" fmla="*/ 3 w 6"/>
                  <a:gd name="T1" fmla="*/ 5 h 5"/>
                  <a:gd name="T2" fmla="*/ 3 w 6"/>
                  <a:gd name="T3" fmla="*/ 0 h 5"/>
                  <a:gd name="T4" fmla="*/ 3 w 6"/>
                  <a:gd name="T5" fmla="*/ 5 h 5"/>
                </a:gdLst>
                <a:ahLst/>
                <a:cxnLst>
                  <a:cxn ang="0">
                    <a:pos x="T0" y="T1"/>
                  </a:cxn>
                  <a:cxn ang="0">
                    <a:pos x="T2" y="T3"/>
                  </a:cxn>
                  <a:cxn ang="0">
                    <a:pos x="T4" y="T5"/>
                  </a:cxn>
                </a:cxnLst>
                <a:rect l="0" t="0" r="r" b="b"/>
                <a:pathLst>
                  <a:path w="6" h="5">
                    <a:moveTo>
                      <a:pt x="3" y="5"/>
                    </a:moveTo>
                    <a:cubicBezTo>
                      <a:pt x="6" y="5"/>
                      <a:pt x="6" y="0"/>
                      <a:pt x="3" y="0"/>
                    </a:cubicBezTo>
                    <a:cubicBezTo>
                      <a:pt x="0" y="0"/>
                      <a:pt x="0" y="5"/>
                      <a:pt x="3" y="5"/>
                    </a:cubicBezTo>
                    <a:close/>
                  </a:path>
                </a:pathLst>
              </a:custGeom>
              <a:solidFill>
                <a:srgbClr val="73B5D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37" name="ïṥľîḍé"/>
              <p:cNvSpPr/>
              <p:nvPr/>
            </p:nvSpPr>
            <p:spPr bwMode="auto">
              <a:xfrm>
                <a:off x="7308850" y="3471863"/>
                <a:ext cx="779463" cy="561975"/>
              </a:xfrm>
              <a:custGeom>
                <a:avLst/>
                <a:gdLst>
                  <a:gd name="T0" fmla="*/ 76 w 137"/>
                  <a:gd name="T1" fmla="*/ 23 h 99"/>
                  <a:gd name="T2" fmla="*/ 92 w 137"/>
                  <a:gd name="T3" fmla="*/ 63 h 99"/>
                  <a:gd name="T4" fmla="*/ 73 w 137"/>
                  <a:gd name="T5" fmla="*/ 72 h 99"/>
                  <a:gd name="T6" fmla="*/ 38 w 137"/>
                  <a:gd name="T7" fmla="*/ 86 h 99"/>
                  <a:gd name="T8" fmla="*/ 22 w 137"/>
                  <a:gd name="T9" fmla="*/ 83 h 99"/>
                  <a:gd name="T10" fmla="*/ 2 w 137"/>
                  <a:gd name="T11" fmla="*/ 94 h 99"/>
                  <a:gd name="T12" fmla="*/ 17 w 137"/>
                  <a:gd name="T13" fmla="*/ 94 h 99"/>
                  <a:gd name="T14" fmla="*/ 20 w 137"/>
                  <a:gd name="T15" fmla="*/ 93 h 99"/>
                  <a:gd name="T16" fmla="*/ 21 w 137"/>
                  <a:gd name="T17" fmla="*/ 94 h 99"/>
                  <a:gd name="T18" fmla="*/ 35 w 137"/>
                  <a:gd name="T19" fmla="*/ 97 h 99"/>
                  <a:gd name="T20" fmla="*/ 41 w 137"/>
                  <a:gd name="T21" fmla="*/ 95 h 99"/>
                  <a:gd name="T22" fmla="*/ 122 w 137"/>
                  <a:gd name="T23" fmla="*/ 88 h 99"/>
                  <a:gd name="T24" fmla="*/ 136 w 137"/>
                  <a:gd name="T25" fmla="*/ 76 h 99"/>
                  <a:gd name="T26" fmla="*/ 137 w 137"/>
                  <a:gd name="T27" fmla="*/ 67 h 99"/>
                  <a:gd name="T28" fmla="*/ 124 w 137"/>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99">
                    <a:moveTo>
                      <a:pt x="76" y="23"/>
                    </a:moveTo>
                    <a:cubicBezTo>
                      <a:pt x="80" y="36"/>
                      <a:pt x="85" y="50"/>
                      <a:pt x="92" y="63"/>
                    </a:cubicBezTo>
                    <a:cubicBezTo>
                      <a:pt x="92" y="64"/>
                      <a:pt x="74" y="72"/>
                      <a:pt x="73" y="72"/>
                    </a:cubicBezTo>
                    <a:cubicBezTo>
                      <a:pt x="61" y="78"/>
                      <a:pt x="49" y="80"/>
                      <a:pt x="38" y="86"/>
                    </a:cubicBezTo>
                    <a:cubicBezTo>
                      <a:pt x="36" y="87"/>
                      <a:pt x="25" y="83"/>
                      <a:pt x="22" y="83"/>
                    </a:cubicBezTo>
                    <a:cubicBezTo>
                      <a:pt x="19" y="82"/>
                      <a:pt x="0" y="90"/>
                      <a:pt x="2" y="94"/>
                    </a:cubicBezTo>
                    <a:cubicBezTo>
                      <a:pt x="5" y="97"/>
                      <a:pt x="13" y="94"/>
                      <a:pt x="17" y="94"/>
                    </a:cubicBezTo>
                    <a:cubicBezTo>
                      <a:pt x="18" y="93"/>
                      <a:pt x="19" y="93"/>
                      <a:pt x="20" y="93"/>
                    </a:cubicBezTo>
                    <a:cubicBezTo>
                      <a:pt x="20" y="94"/>
                      <a:pt x="21" y="94"/>
                      <a:pt x="21" y="94"/>
                    </a:cubicBezTo>
                    <a:cubicBezTo>
                      <a:pt x="27" y="97"/>
                      <a:pt x="28" y="99"/>
                      <a:pt x="35" y="97"/>
                    </a:cubicBezTo>
                    <a:cubicBezTo>
                      <a:pt x="36" y="97"/>
                      <a:pt x="37" y="97"/>
                      <a:pt x="41" y="95"/>
                    </a:cubicBezTo>
                    <a:cubicBezTo>
                      <a:pt x="48" y="95"/>
                      <a:pt x="110" y="93"/>
                      <a:pt x="122" y="88"/>
                    </a:cubicBezTo>
                    <a:cubicBezTo>
                      <a:pt x="128" y="86"/>
                      <a:pt x="134" y="82"/>
                      <a:pt x="136" y="76"/>
                    </a:cubicBezTo>
                    <a:cubicBezTo>
                      <a:pt x="137" y="73"/>
                      <a:pt x="137" y="70"/>
                      <a:pt x="137" y="67"/>
                    </a:cubicBezTo>
                    <a:cubicBezTo>
                      <a:pt x="136" y="44"/>
                      <a:pt x="131" y="22"/>
                      <a:pt x="124" y="0"/>
                    </a:cubicBezTo>
                  </a:path>
                </a:pathLst>
              </a:custGeom>
              <a:solidFill>
                <a:srgbClr val="F9C4D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38" name="íśľiďê"/>
              <p:cNvSpPr/>
              <p:nvPr/>
            </p:nvSpPr>
            <p:spPr bwMode="auto">
              <a:xfrm>
                <a:off x="7615238" y="3152775"/>
                <a:ext cx="450850" cy="563563"/>
              </a:xfrm>
              <a:custGeom>
                <a:avLst/>
                <a:gdLst>
                  <a:gd name="T0" fmla="*/ 0 w 79"/>
                  <a:gd name="T1" fmla="*/ 0 h 99"/>
                  <a:gd name="T2" fmla="*/ 33 w 79"/>
                  <a:gd name="T3" fmla="*/ 11 h 99"/>
                  <a:gd name="T4" fmla="*/ 63 w 79"/>
                  <a:gd name="T5" fmla="*/ 33 h 99"/>
                  <a:gd name="T6" fmla="*/ 79 w 79"/>
                  <a:gd name="T7" fmla="*/ 83 h 99"/>
                  <a:gd name="T8" fmla="*/ 24 w 79"/>
                  <a:gd name="T9" fmla="*/ 95 h 99"/>
                  <a:gd name="T10" fmla="*/ 15 w 79"/>
                  <a:gd name="T11" fmla="*/ 45 h 99"/>
                </a:gdLst>
                <a:ahLst/>
                <a:cxnLst>
                  <a:cxn ang="0">
                    <a:pos x="T0" y="T1"/>
                  </a:cxn>
                  <a:cxn ang="0">
                    <a:pos x="T2" y="T3"/>
                  </a:cxn>
                  <a:cxn ang="0">
                    <a:pos x="T4" y="T5"/>
                  </a:cxn>
                  <a:cxn ang="0">
                    <a:pos x="T6" y="T7"/>
                  </a:cxn>
                  <a:cxn ang="0">
                    <a:pos x="T8" y="T9"/>
                  </a:cxn>
                  <a:cxn ang="0">
                    <a:pos x="T10" y="T11"/>
                  </a:cxn>
                </a:cxnLst>
                <a:rect l="0" t="0" r="r" b="b"/>
                <a:pathLst>
                  <a:path w="79" h="99">
                    <a:moveTo>
                      <a:pt x="0" y="0"/>
                    </a:moveTo>
                    <a:cubicBezTo>
                      <a:pt x="10" y="2"/>
                      <a:pt x="26" y="9"/>
                      <a:pt x="33" y="11"/>
                    </a:cubicBezTo>
                    <a:cubicBezTo>
                      <a:pt x="41" y="13"/>
                      <a:pt x="54" y="19"/>
                      <a:pt x="63" y="33"/>
                    </a:cubicBezTo>
                    <a:cubicBezTo>
                      <a:pt x="66" y="38"/>
                      <a:pt x="77" y="67"/>
                      <a:pt x="79" y="83"/>
                    </a:cubicBezTo>
                    <a:cubicBezTo>
                      <a:pt x="67" y="95"/>
                      <a:pt x="43" y="99"/>
                      <a:pt x="24" y="95"/>
                    </a:cubicBezTo>
                    <a:cubicBezTo>
                      <a:pt x="20" y="89"/>
                      <a:pt x="18" y="61"/>
                      <a:pt x="15" y="45"/>
                    </a:cubicBezTo>
                  </a:path>
                </a:pathLst>
              </a:custGeom>
              <a:solidFill>
                <a:srgbClr val="9ECCE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39" name="ís1iḋé"/>
              <p:cNvSpPr/>
              <p:nvPr/>
            </p:nvSpPr>
            <p:spPr bwMode="auto">
              <a:xfrm>
                <a:off x="7707313" y="3511550"/>
                <a:ext cx="68263" cy="204788"/>
              </a:xfrm>
              <a:custGeom>
                <a:avLst/>
                <a:gdLst>
                  <a:gd name="T0" fmla="*/ 0 w 12"/>
                  <a:gd name="T1" fmla="*/ 1 h 36"/>
                  <a:gd name="T2" fmla="*/ 10 w 12"/>
                  <a:gd name="T3" fmla="*/ 35 h 36"/>
                  <a:gd name="T4" fmla="*/ 12 w 12"/>
                  <a:gd name="T5" fmla="*/ 34 h 36"/>
                  <a:gd name="T6" fmla="*/ 1 w 12"/>
                  <a:gd name="T7" fmla="*/ 0 h 36"/>
                  <a:gd name="T8" fmla="*/ 0 w 12"/>
                  <a:gd name="T9" fmla="*/ 1 h 36"/>
                </a:gdLst>
                <a:ahLst/>
                <a:cxnLst>
                  <a:cxn ang="0">
                    <a:pos x="T0" y="T1"/>
                  </a:cxn>
                  <a:cxn ang="0">
                    <a:pos x="T2" y="T3"/>
                  </a:cxn>
                  <a:cxn ang="0">
                    <a:pos x="T4" y="T5"/>
                  </a:cxn>
                  <a:cxn ang="0">
                    <a:pos x="T6" y="T7"/>
                  </a:cxn>
                  <a:cxn ang="0">
                    <a:pos x="T8" y="T9"/>
                  </a:cxn>
                </a:cxnLst>
                <a:rect l="0" t="0" r="r" b="b"/>
                <a:pathLst>
                  <a:path w="12" h="36">
                    <a:moveTo>
                      <a:pt x="0" y="1"/>
                    </a:moveTo>
                    <a:cubicBezTo>
                      <a:pt x="2" y="12"/>
                      <a:pt x="4" y="25"/>
                      <a:pt x="10" y="35"/>
                    </a:cubicBezTo>
                    <a:cubicBezTo>
                      <a:pt x="10" y="36"/>
                      <a:pt x="12" y="35"/>
                      <a:pt x="12" y="34"/>
                    </a:cubicBezTo>
                    <a:cubicBezTo>
                      <a:pt x="9" y="23"/>
                      <a:pt x="4" y="12"/>
                      <a:pt x="1" y="0"/>
                    </a:cubicBezTo>
                    <a:cubicBezTo>
                      <a:pt x="1" y="0"/>
                      <a:pt x="0" y="0"/>
                      <a:pt x="0" y="1"/>
                    </a:cubicBezTo>
                    <a:close/>
                  </a:path>
                </a:pathLst>
              </a:custGeom>
              <a:solidFill>
                <a:srgbClr val="73B5DD"/>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endParaRPr>
              </a:p>
            </p:txBody>
          </p:sp>
          <p:sp>
            <p:nvSpPr>
              <p:cNvPr id="340" name="iŝľíďè"/>
              <p:cNvSpPr/>
              <p:nvPr/>
            </p:nvSpPr>
            <p:spPr bwMode="auto">
              <a:xfrm>
                <a:off x="6472238" y="3590925"/>
                <a:ext cx="904875" cy="455613"/>
              </a:xfrm>
              <a:custGeom>
                <a:avLst/>
                <a:gdLst>
                  <a:gd name="T0" fmla="*/ 27 w 159"/>
                  <a:gd name="T1" fmla="*/ 80 h 80"/>
                  <a:gd name="T2" fmla="*/ 159 w 159"/>
                  <a:gd name="T3" fmla="*/ 80 h 80"/>
                  <a:gd name="T4" fmla="*/ 132 w 159"/>
                  <a:gd name="T5" fmla="*/ 3 h 80"/>
                  <a:gd name="T6" fmla="*/ 127 w 159"/>
                  <a:gd name="T7" fmla="*/ 0 h 80"/>
                  <a:gd name="T8" fmla="*/ 5 w 159"/>
                  <a:gd name="T9" fmla="*/ 0 h 80"/>
                  <a:gd name="T10" fmla="*/ 1 w 159"/>
                  <a:gd name="T11" fmla="*/ 5 h 80"/>
                  <a:gd name="T12" fmla="*/ 27 w 159"/>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59" h="80">
                    <a:moveTo>
                      <a:pt x="27" y="80"/>
                    </a:moveTo>
                    <a:cubicBezTo>
                      <a:pt x="159" y="80"/>
                      <a:pt x="159" y="80"/>
                      <a:pt x="159" y="80"/>
                    </a:cubicBezTo>
                    <a:cubicBezTo>
                      <a:pt x="132" y="3"/>
                      <a:pt x="132" y="3"/>
                      <a:pt x="132" y="3"/>
                    </a:cubicBezTo>
                    <a:cubicBezTo>
                      <a:pt x="131" y="1"/>
                      <a:pt x="129" y="0"/>
                      <a:pt x="127" y="0"/>
                    </a:cubicBezTo>
                    <a:cubicBezTo>
                      <a:pt x="5" y="0"/>
                      <a:pt x="5" y="0"/>
                      <a:pt x="5" y="0"/>
                    </a:cubicBezTo>
                    <a:cubicBezTo>
                      <a:pt x="2" y="0"/>
                      <a:pt x="0" y="2"/>
                      <a:pt x="1" y="5"/>
                    </a:cubicBezTo>
                    <a:lnTo>
                      <a:pt x="27" y="80"/>
                    </a:lnTo>
                    <a:close/>
                  </a:path>
                </a:pathLst>
              </a:custGeom>
              <a:solidFill>
                <a:srgbClr val="E1ECF8"/>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41" name="ïşľiḑê"/>
              <p:cNvSpPr/>
              <p:nvPr/>
            </p:nvSpPr>
            <p:spPr bwMode="auto">
              <a:xfrm>
                <a:off x="7269163" y="4006850"/>
                <a:ext cx="409575" cy="39688"/>
              </a:xfrm>
              <a:prstGeom prst="rect">
                <a:avLst/>
              </a:prstGeom>
              <a:solidFill>
                <a:srgbClr val="E1EC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42" name="ïṩļídé"/>
              <p:cNvSpPr/>
              <p:nvPr/>
            </p:nvSpPr>
            <p:spPr bwMode="auto">
              <a:xfrm>
                <a:off x="7439025" y="3119438"/>
                <a:ext cx="204788" cy="180975"/>
              </a:xfrm>
              <a:custGeom>
                <a:avLst/>
                <a:gdLst>
                  <a:gd name="T0" fmla="*/ 31 w 36"/>
                  <a:gd name="T1" fmla="*/ 0 h 32"/>
                  <a:gd name="T2" fmla="*/ 0 w 36"/>
                  <a:gd name="T3" fmla="*/ 15 h 32"/>
                  <a:gd name="T4" fmla="*/ 10 w 36"/>
                  <a:gd name="T5" fmla="*/ 32 h 32"/>
                  <a:gd name="T6" fmla="*/ 36 w 36"/>
                  <a:gd name="T7" fmla="*/ 7 h 32"/>
                </a:gdLst>
                <a:ahLst/>
                <a:cxnLst>
                  <a:cxn ang="0">
                    <a:pos x="T0" y="T1"/>
                  </a:cxn>
                  <a:cxn ang="0">
                    <a:pos x="T2" y="T3"/>
                  </a:cxn>
                  <a:cxn ang="0">
                    <a:pos x="T4" y="T5"/>
                  </a:cxn>
                  <a:cxn ang="0">
                    <a:pos x="T6" y="T7"/>
                  </a:cxn>
                </a:cxnLst>
                <a:rect l="0" t="0" r="r" b="b"/>
                <a:pathLst>
                  <a:path w="36" h="32">
                    <a:moveTo>
                      <a:pt x="31" y="0"/>
                    </a:moveTo>
                    <a:cubicBezTo>
                      <a:pt x="23" y="6"/>
                      <a:pt x="10" y="13"/>
                      <a:pt x="0" y="15"/>
                    </a:cubicBezTo>
                    <a:cubicBezTo>
                      <a:pt x="6" y="18"/>
                      <a:pt x="10" y="27"/>
                      <a:pt x="10" y="32"/>
                    </a:cubicBezTo>
                    <a:cubicBezTo>
                      <a:pt x="19" y="26"/>
                      <a:pt x="30" y="17"/>
                      <a:pt x="36" y="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43" name="ïS1îḋe"/>
              <p:cNvSpPr/>
              <p:nvPr/>
            </p:nvSpPr>
            <p:spPr bwMode="auto">
              <a:xfrm>
                <a:off x="7366000" y="3113088"/>
                <a:ext cx="73025" cy="153988"/>
              </a:xfrm>
              <a:custGeom>
                <a:avLst/>
                <a:gdLst>
                  <a:gd name="T0" fmla="*/ 6 w 13"/>
                  <a:gd name="T1" fmla="*/ 0 h 27"/>
                  <a:gd name="T2" fmla="*/ 13 w 13"/>
                  <a:gd name="T3" fmla="*/ 16 h 27"/>
                  <a:gd name="T4" fmla="*/ 3 w 13"/>
                  <a:gd name="T5" fmla="*/ 27 h 27"/>
                  <a:gd name="T6" fmla="*/ 2 w 13"/>
                  <a:gd name="T7" fmla="*/ 4 h 27"/>
                </a:gdLst>
                <a:ahLst/>
                <a:cxnLst>
                  <a:cxn ang="0">
                    <a:pos x="T0" y="T1"/>
                  </a:cxn>
                  <a:cxn ang="0">
                    <a:pos x="T2" y="T3"/>
                  </a:cxn>
                  <a:cxn ang="0">
                    <a:pos x="T4" y="T5"/>
                  </a:cxn>
                  <a:cxn ang="0">
                    <a:pos x="T6" y="T7"/>
                  </a:cxn>
                </a:cxnLst>
                <a:rect l="0" t="0" r="r" b="b"/>
                <a:pathLst>
                  <a:path w="13" h="27">
                    <a:moveTo>
                      <a:pt x="6" y="0"/>
                    </a:moveTo>
                    <a:cubicBezTo>
                      <a:pt x="6" y="5"/>
                      <a:pt x="10" y="12"/>
                      <a:pt x="13" y="16"/>
                    </a:cubicBezTo>
                    <a:cubicBezTo>
                      <a:pt x="6" y="17"/>
                      <a:pt x="3" y="26"/>
                      <a:pt x="3" y="27"/>
                    </a:cubicBezTo>
                    <a:cubicBezTo>
                      <a:pt x="3" y="27"/>
                      <a:pt x="0" y="15"/>
                      <a:pt x="2"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344" name="isľíḓè"/>
              <p:cNvSpPr/>
              <p:nvPr/>
            </p:nvSpPr>
            <p:spPr bwMode="auto">
              <a:xfrm>
                <a:off x="3978275" y="4097338"/>
                <a:ext cx="3967163" cy="317500"/>
              </a:xfrm>
              <a:prstGeom prst="rect">
                <a:avLst/>
              </a:prstGeom>
              <a:solidFill>
                <a:srgbClr val="CFD2E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endParaRPr>
              </a:p>
            </p:txBody>
          </p:sp>
          <p:sp>
            <p:nvSpPr>
              <p:cNvPr id="345" name="íSlîdê"/>
              <p:cNvSpPr/>
              <p:nvPr/>
            </p:nvSpPr>
            <p:spPr bwMode="auto">
              <a:xfrm>
                <a:off x="3956050" y="4046538"/>
                <a:ext cx="50800" cy="1495425"/>
              </a:xfrm>
              <a:prstGeom prst="rect">
                <a:avLst/>
              </a:prstGeom>
              <a:solidFill>
                <a:srgbClr val="544D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46" name="íṡļiḑé"/>
              <p:cNvSpPr/>
              <p:nvPr/>
            </p:nvSpPr>
            <p:spPr bwMode="auto">
              <a:xfrm>
                <a:off x="7923213" y="4046538"/>
                <a:ext cx="50800" cy="1495425"/>
              </a:xfrm>
              <a:prstGeom prst="rect">
                <a:avLst/>
              </a:prstGeom>
              <a:solidFill>
                <a:srgbClr val="544D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47" name="iśḷîḋé"/>
              <p:cNvSpPr/>
              <p:nvPr/>
            </p:nvSpPr>
            <p:spPr bwMode="auto">
              <a:xfrm>
                <a:off x="3841750" y="4046538"/>
                <a:ext cx="4240213" cy="107950"/>
              </a:xfrm>
              <a:prstGeom prst="rect">
                <a:avLst/>
              </a:prstGeom>
              <a:solidFill>
                <a:srgbClr val="544D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grpSp>
        <p:cxnSp>
          <p:nvCxnSpPr>
            <p:cNvPr id="180" name="直接连接符 179"/>
            <p:cNvCxnSpPr/>
            <p:nvPr/>
          </p:nvCxnSpPr>
          <p:spPr>
            <a:xfrm>
              <a:off x="8532891" y="2795261"/>
              <a:ext cx="2864723"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8532891" y="4469137"/>
              <a:ext cx="2864723"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grpSp>
      <p:sp>
        <p:nvSpPr>
          <p:cNvPr id="348" name="文本框 347">
            <a:extLst>
              <a:ext uri="{FF2B5EF4-FFF2-40B4-BE49-F238E27FC236}">
                <a16:creationId xmlns:a16="http://schemas.microsoft.com/office/drawing/2014/main" id="{C38B932D-123C-45C0-B5F2-3819CA4AB0C7}"/>
              </a:ext>
            </a:extLst>
          </p:cNvPr>
          <p:cNvSpPr txBox="1"/>
          <p:nvPr/>
        </p:nvSpPr>
        <p:spPr>
          <a:xfrm>
            <a:off x="5559125" y="1986235"/>
            <a:ext cx="4848261" cy="4003660"/>
          </a:xfrm>
          <a:prstGeom prst="rect">
            <a:avLst/>
          </a:prstGeom>
          <a:noFill/>
        </p:spPr>
        <p:txBody>
          <a:bodyPr wrap="square">
            <a:spAutoFit/>
          </a:bodyPr>
          <a:lstStyle/>
          <a:p>
            <a:pPr indent="304800" algn="just">
              <a:lnSpc>
                <a:spcPts val="28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平台为安全管理人员提供了可视化的安全态势展示，实现对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网络和重要业务系统进行持续安全监测，</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以资产和业务系统为中心</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，从资产运行状态、脆弱性、面临威胁和攻击、风险等方面持续感知网络安全，系统提供了全网的可视化安全、安全检测、预警和响应处置的平台。帮助安全运维人员进行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安全监测、威胁检测、安全事件分析、审计与追踪溯源、调查取证、应急处置</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，并辅助运维人员生成所需的报表报告，成为用户安全运维人员的日常安全运维的有力工具。</a:t>
            </a:r>
          </a:p>
        </p:txBody>
      </p:sp>
      <p:pic>
        <p:nvPicPr>
          <p:cNvPr id="4" name="图片 3">
            <a:extLst>
              <a:ext uri="{FF2B5EF4-FFF2-40B4-BE49-F238E27FC236}">
                <a16:creationId xmlns:a16="http://schemas.microsoft.com/office/drawing/2014/main" id="{A0435A7B-876C-46D0-A248-5BD3964095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4191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27092" y="741152"/>
            <a:ext cx="11059595" cy="4060984"/>
            <a:chOff x="459304" y="414581"/>
            <a:chExt cx="11059595" cy="4060984"/>
          </a:xfrm>
        </p:grpSpPr>
        <p:sp>
          <p:nvSpPr>
            <p:cNvPr id="6" name="íṡḷíḑè"/>
            <p:cNvSpPr/>
            <p:nvPr/>
          </p:nvSpPr>
          <p:spPr>
            <a:xfrm>
              <a:off x="459304" y="414581"/>
              <a:ext cx="6216140" cy="1137920"/>
            </a:xfrm>
            <a:prstGeom prst="rect">
              <a:avLst/>
            </a:prstGeom>
          </p:spPr>
          <p:txBody>
            <a:bodyPr>
              <a:noAutofit/>
            </a:bodyPr>
            <a:lstStyle/>
            <a:p>
              <a:pPr>
                <a:buSzPct val="25000"/>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实战化的攻防培训知识库</a:t>
              </a:r>
              <a:endParaRPr lang="id-ID" altLang="zh-CN" sz="2400" b="1" dirty="0">
                <a:latin typeface="微软雅黑" panose="020B0503020204020204" pitchFamily="34" charset="-122"/>
                <a:ea typeface="微软雅黑" panose="020B0503020204020204" pitchFamily="34" charset="-122"/>
              </a:endParaRPr>
            </a:p>
            <a:p>
              <a:pPr>
                <a:buSzPct val="25000"/>
              </a:pPr>
              <a:endParaRPr lang="en-US" altLang="zh-CN" sz="32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 name="îŝ1í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652914" y="1400085"/>
              <a:ext cx="4865985" cy="3075480"/>
              <a:chOff x="2627313" y="1238250"/>
              <a:chExt cx="6937375" cy="4384675"/>
            </a:xfrm>
          </p:grpSpPr>
          <p:sp>
            <p:nvSpPr>
              <p:cNvPr id="12" name="ïṥḻïḍé"/>
              <p:cNvSpPr/>
              <p:nvPr/>
            </p:nvSpPr>
            <p:spPr bwMode="auto">
              <a:xfrm>
                <a:off x="4695826" y="2371725"/>
                <a:ext cx="781050" cy="2716213"/>
              </a:xfrm>
              <a:custGeom>
                <a:avLst/>
                <a:gdLst>
                  <a:gd name="T0" fmla="*/ 492 w 492"/>
                  <a:gd name="T1" fmla="*/ 0 h 1711"/>
                  <a:gd name="T2" fmla="*/ 0 w 492"/>
                  <a:gd name="T3" fmla="*/ 201 h 1711"/>
                  <a:gd name="T4" fmla="*/ 0 w 492"/>
                  <a:gd name="T5" fmla="*/ 1711 h 1711"/>
                  <a:gd name="T6" fmla="*/ 492 w 492"/>
                  <a:gd name="T7" fmla="*/ 1711 h 1711"/>
                  <a:gd name="T8" fmla="*/ 492 w 492"/>
                  <a:gd name="T9" fmla="*/ 0 h 1711"/>
                </a:gdLst>
                <a:ahLst/>
                <a:cxnLst>
                  <a:cxn ang="0">
                    <a:pos x="T0" y="T1"/>
                  </a:cxn>
                  <a:cxn ang="0">
                    <a:pos x="T2" y="T3"/>
                  </a:cxn>
                  <a:cxn ang="0">
                    <a:pos x="T4" y="T5"/>
                  </a:cxn>
                  <a:cxn ang="0">
                    <a:pos x="T6" y="T7"/>
                  </a:cxn>
                  <a:cxn ang="0">
                    <a:pos x="T8" y="T9"/>
                  </a:cxn>
                </a:cxnLst>
                <a:rect l="0" t="0" r="r" b="b"/>
                <a:pathLst>
                  <a:path w="492" h="1711">
                    <a:moveTo>
                      <a:pt x="492" y="0"/>
                    </a:moveTo>
                    <a:lnTo>
                      <a:pt x="0" y="201"/>
                    </a:lnTo>
                    <a:lnTo>
                      <a:pt x="0" y="1711"/>
                    </a:lnTo>
                    <a:lnTo>
                      <a:pt x="492" y="1711"/>
                    </a:lnTo>
                    <a:lnTo>
                      <a:pt x="4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işļïḓé"/>
              <p:cNvSpPr/>
              <p:nvPr/>
            </p:nvSpPr>
            <p:spPr bwMode="auto">
              <a:xfrm>
                <a:off x="5219701" y="2633663"/>
                <a:ext cx="78105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išļïḍê"/>
              <p:cNvGrpSpPr/>
              <p:nvPr/>
            </p:nvGrpSpPr>
            <p:grpSpPr>
              <a:xfrm>
                <a:off x="3405188" y="1238250"/>
                <a:ext cx="5232401" cy="3881438"/>
                <a:chOff x="3405188" y="1238250"/>
                <a:chExt cx="5232401" cy="3881438"/>
              </a:xfrm>
            </p:grpSpPr>
            <p:sp>
              <p:nvSpPr>
                <p:cNvPr id="119" name="ísḷïde"/>
                <p:cNvSpPr/>
                <p:nvPr/>
              </p:nvSpPr>
              <p:spPr bwMode="auto">
                <a:xfrm>
                  <a:off x="6361113" y="1238250"/>
                  <a:ext cx="684213" cy="3849688"/>
                </a:xfrm>
                <a:custGeom>
                  <a:avLst/>
                  <a:gdLst>
                    <a:gd name="T0" fmla="*/ 368 w 431"/>
                    <a:gd name="T1" fmla="*/ 418 h 2425"/>
                    <a:gd name="T2" fmla="*/ 368 w 431"/>
                    <a:gd name="T3" fmla="*/ 342 h 2425"/>
                    <a:gd name="T4" fmla="*/ 242 w 431"/>
                    <a:gd name="T5" fmla="*/ 342 h 2425"/>
                    <a:gd name="T6" fmla="*/ 242 w 431"/>
                    <a:gd name="T7" fmla="*/ 0 h 2425"/>
                    <a:gd name="T8" fmla="*/ 189 w 431"/>
                    <a:gd name="T9" fmla="*/ 0 h 2425"/>
                    <a:gd name="T10" fmla="*/ 189 w 431"/>
                    <a:gd name="T11" fmla="*/ 342 h 2425"/>
                    <a:gd name="T12" fmla="*/ 62 w 431"/>
                    <a:gd name="T13" fmla="*/ 342 h 2425"/>
                    <a:gd name="T14" fmla="*/ 62 w 431"/>
                    <a:gd name="T15" fmla="*/ 418 h 2425"/>
                    <a:gd name="T16" fmla="*/ 0 w 431"/>
                    <a:gd name="T17" fmla="*/ 418 h 2425"/>
                    <a:gd name="T18" fmla="*/ 0 w 431"/>
                    <a:gd name="T19" fmla="*/ 2425 h 2425"/>
                    <a:gd name="T20" fmla="*/ 431 w 431"/>
                    <a:gd name="T21" fmla="*/ 2425 h 2425"/>
                    <a:gd name="T22" fmla="*/ 431 w 431"/>
                    <a:gd name="T23" fmla="*/ 418 h 2425"/>
                    <a:gd name="T24" fmla="*/ 368 w 431"/>
                    <a:gd name="T25" fmla="*/ 418 h 2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2425">
                      <a:moveTo>
                        <a:pt x="368" y="418"/>
                      </a:moveTo>
                      <a:lnTo>
                        <a:pt x="368" y="342"/>
                      </a:lnTo>
                      <a:lnTo>
                        <a:pt x="242" y="342"/>
                      </a:lnTo>
                      <a:lnTo>
                        <a:pt x="242" y="0"/>
                      </a:lnTo>
                      <a:lnTo>
                        <a:pt x="189" y="0"/>
                      </a:lnTo>
                      <a:lnTo>
                        <a:pt x="189" y="342"/>
                      </a:lnTo>
                      <a:lnTo>
                        <a:pt x="62" y="342"/>
                      </a:lnTo>
                      <a:lnTo>
                        <a:pt x="62" y="418"/>
                      </a:lnTo>
                      <a:lnTo>
                        <a:pt x="0" y="418"/>
                      </a:lnTo>
                      <a:lnTo>
                        <a:pt x="0" y="2425"/>
                      </a:lnTo>
                      <a:lnTo>
                        <a:pt x="431" y="2425"/>
                      </a:lnTo>
                      <a:lnTo>
                        <a:pt x="431" y="418"/>
                      </a:lnTo>
                      <a:lnTo>
                        <a:pt x="368" y="418"/>
                      </a:lnTo>
                      <a:close/>
                    </a:path>
                  </a:pathLst>
                </a:custGeom>
                <a:solidFill>
                  <a:srgbClr val="C6E4EE">
                    <a:alpha val="60000"/>
                  </a:srgbClr>
                </a:solidFill>
                <a:ln>
                  <a:noFill/>
                </a:ln>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î$1iḑe"/>
                <p:cNvSpPr/>
                <p:nvPr/>
              </p:nvSpPr>
              <p:spPr bwMode="auto">
                <a:xfrm>
                  <a:off x="4695826" y="2371725"/>
                  <a:ext cx="781050" cy="2716213"/>
                </a:xfrm>
                <a:custGeom>
                  <a:avLst/>
                  <a:gdLst>
                    <a:gd name="T0" fmla="*/ 492 w 492"/>
                    <a:gd name="T1" fmla="*/ 0 h 1711"/>
                    <a:gd name="T2" fmla="*/ 0 w 492"/>
                    <a:gd name="T3" fmla="*/ 201 h 1711"/>
                    <a:gd name="T4" fmla="*/ 0 w 492"/>
                    <a:gd name="T5" fmla="*/ 1711 h 1711"/>
                    <a:gd name="T6" fmla="*/ 492 w 492"/>
                    <a:gd name="T7" fmla="*/ 1711 h 1711"/>
                    <a:gd name="T8" fmla="*/ 492 w 492"/>
                    <a:gd name="T9" fmla="*/ 0 h 1711"/>
                  </a:gdLst>
                  <a:ahLst/>
                  <a:cxnLst>
                    <a:cxn ang="0">
                      <a:pos x="T0" y="T1"/>
                    </a:cxn>
                    <a:cxn ang="0">
                      <a:pos x="T2" y="T3"/>
                    </a:cxn>
                    <a:cxn ang="0">
                      <a:pos x="T4" y="T5"/>
                    </a:cxn>
                    <a:cxn ang="0">
                      <a:pos x="T6" y="T7"/>
                    </a:cxn>
                    <a:cxn ang="0">
                      <a:pos x="T8" y="T9"/>
                    </a:cxn>
                  </a:cxnLst>
                  <a:rect l="0" t="0" r="r" b="b"/>
                  <a:pathLst>
                    <a:path w="492" h="1711">
                      <a:moveTo>
                        <a:pt x="492" y="0"/>
                      </a:moveTo>
                      <a:lnTo>
                        <a:pt x="0" y="201"/>
                      </a:lnTo>
                      <a:lnTo>
                        <a:pt x="0" y="1711"/>
                      </a:lnTo>
                      <a:lnTo>
                        <a:pt x="492" y="1711"/>
                      </a:lnTo>
                      <a:lnTo>
                        <a:pt x="492" y="0"/>
                      </a:lnTo>
                      <a:close/>
                    </a:path>
                  </a:pathLst>
                </a:custGeom>
                <a:solidFill>
                  <a:srgbClr val="C6E4EE">
                    <a:alpha val="60000"/>
                  </a:srgbClr>
                </a:solidFill>
                <a:ln>
                  <a:noFill/>
                </a:ln>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íšļîḍé"/>
                <p:cNvSpPr/>
                <p:nvPr/>
              </p:nvSpPr>
              <p:spPr bwMode="auto">
                <a:xfrm>
                  <a:off x="3405188" y="3354388"/>
                  <a:ext cx="1138238" cy="1765300"/>
                </a:xfrm>
                <a:prstGeom prst="rect">
                  <a:avLst/>
                </a:prstGeom>
                <a:solidFill>
                  <a:srgbClr val="C6E4EE">
                    <a:alpha val="60000"/>
                  </a:srgbClr>
                </a:solidFill>
                <a:ln>
                  <a:noFill/>
                </a:ln>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işliḑè"/>
                <p:cNvSpPr/>
                <p:nvPr/>
              </p:nvSpPr>
              <p:spPr bwMode="auto">
                <a:xfrm>
                  <a:off x="7499351" y="3779838"/>
                  <a:ext cx="1138238" cy="1339850"/>
                </a:xfrm>
                <a:prstGeom prst="rect">
                  <a:avLst/>
                </a:prstGeom>
                <a:solidFill>
                  <a:srgbClr val="C6E4EE">
                    <a:alpha val="60000"/>
                  </a:srgbClr>
                </a:solidFill>
                <a:ln>
                  <a:noFill/>
                </a:ln>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íSļíḍê"/>
                <p:cNvSpPr/>
                <p:nvPr/>
              </p:nvSpPr>
              <p:spPr bwMode="auto">
                <a:xfrm>
                  <a:off x="5219701" y="2633663"/>
                  <a:ext cx="781050" cy="2486025"/>
                </a:xfrm>
                <a:prstGeom prst="rect">
                  <a:avLst/>
                </a:prstGeom>
                <a:solidFill>
                  <a:srgbClr val="C6E4EE">
                    <a:alpha val="60000"/>
                  </a:srgbClr>
                </a:solidFill>
                <a:ln>
                  <a:noFill/>
                </a:ln>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4" name="iṡḷídê"/>
                <p:cNvSpPr/>
                <p:nvPr/>
              </p:nvSpPr>
              <p:spPr bwMode="auto">
                <a:xfrm>
                  <a:off x="6615113" y="3471863"/>
                  <a:ext cx="785813" cy="1647825"/>
                </a:xfrm>
                <a:prstGeom prst="rect">
                  <a:avLst/>
                </a:prstGeom>
                <a:solidFill>
                  <a:srgbClr val="C6E4EE">
                    <a:alpha val="60000"/>
                  </a:srgbClr>
                </a:solidFill>
                <a:ln>
                  <a:noFill/>
                </a:ln>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5" name="iśḻïḋê"/>
              <p:cNvSpPr/>
              <p:nvPr/>
            </p:nvSpPr>
            <p:spPr bwMode="auto">
              <a:xfrm>
                <a:off x="2627313" y="5343525"/>
                <a:ext cx="6937375" cy="279400"/>
              </a:xfrm>
              <a:prstGeom prst="ellipse">
                <a:avLst/>
              </a:prstGeom>
              <a:solidFill>
                <a:srgbClr val="C6E4E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íşḻïḑé"/>
              <p:cNvSpPr/>
              <p:nvPr/>
            </p:nvSpPr>
            <p:spPr bwMode="auto">
              <a:xfrm>
                <a:off x="4824413" y="5087938"/>
                <a:ext cx="395288" cy="31750"/>
              </a:xfrm>
              <a:prstGeom prst="rect">
                <a:avLst/>
              </a:prstGeom>
              <a:solidFill>
                <a:srgbClr val="EBF4F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ïśļïḓê"/>
              <p:cNvSpPr/>
              <p:nvPr/>
            </p:nvSpPr>
            <p:spPr bwMode="auto">
              <a:xfrm>
                <a:off x="4824413" y="5087938"/>
                <a:ext cx="395288"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ísľíḍe"/>
              <p:cNvSpPr/>
              <p:nvPr/>
            </p:nvSpPr>
            <p:spPr bwMode="auto">
              <a:xfrm>
                <a:off x="4824413" y="4295775"/>
                <a:ext cx="395288" cy="792163"/>
              </a:xfrm>
              <a:prstGeom prst="rect">
                <a:avLst/>
              </a:prstGeom>
              <a:solidFill>
                <a:srgbClr val="C9E4EE">
                  <a:alpha val="60000"/>
                </a:srgbClr>
              </a:solidFill>
              <a:ln>
                <a:noFill/>
              </a:ln>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îṡḷide"/>
              <p:cNvSpPr/>
              <p:nvPr/>
            </p:nvSpPr>
            <p:spPr bwMode="auto">
              <a:xfrm>
                <a:off x="4824413" y="4295775"/>
                <a:ext cx="3952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íSḷïḑe"/>
              <p:cNvSpPr/>
              <p:nvPr/>
            </p:nvSpPr>
            <p:spPr bwMode="auto">
              <a:xfrm>
                <a:off x="5219701" y="4295775"/>
                <a:ext cx="739775" cy="823913"/>
              </a:xfrm>
              <a:custGeom>
                <a:avLst/>
                <a:gdLst>
                  <a:gd name="T0" fmla="*/ 466 w 466"/>
                  <a:gd name="T1" fmla="*/ 0 h 519"/>
                  <a:gd name="T2" fmla="*/ 0 w 466"/>
                  <a:gd name="T3" fmla="*/ 0 h 519"/>
                  <a:gd name="T4" fmla="*/ 0 w 466"/>
                  <a:gd name="T5" fmla="*/ 499 h 519"/>
                  <a:gd name="T6" fmla="*/ 0 w 466"/>
                  <a:gd name="T7" fmla="*/ 519 h 519"/>
                  <a:gd name="T8" fmla="*/ 466 w 466"/>
                  <a:gd name="T9" fmla="*/ 519 h 519"/>
                  <a:gd name="T10" fmla="*/ 466 w 466"/>
                  <a:gd name="T11" fmla="*/ 0 h 519"/>
                </a:gdLst>
                <a:ahLst/>
                <a:cxnLst>
                  <a:cxn ang="0">
                    <a:pos x="T0" y="T1"/>
                  </a:cxn>
                  <a:cxn ang="0">
                    <a:pos x="T2" y="T3"/>
                  </a:cxn>
                  <a:cxn ang="0">
                    <a:pos x="T4" y="T5"/>
                  </a:cxn>
                  <a:cxn ang="0">
                    <a:pos x="T6" y="T7"/>
                  </a:cxn>
                  <a:cxn ang="0">
                    <a:pos x="T8" y="T9"/>
                  </a:cxn>
                  <a:cxn ang="0">
                    <a:pos x="T10" y="T11"/>
                  </a:cxn>
                </a:cxnLst>
                <a:rect l="0" t="0" r="r" b="b"/>
                <a:pathLst>
                  <a:path w="466" h="519">
                    <a:moveTo>
                      <a:pt x="466" y="0"/>
                    </a:moveTo>
                    <a:lnTo>
                      <a:pt x="0" y="0"/>
                    </a:lnTo>
                    <a:lnTo>
                      <a:pt x="0" y="499"/>
                    </a:lnTo>
                    <a:lnTo>
                      <a:pt x="0" y="519"/>
                    </a:lnTo>
                    <a:lnTo>
                      <a:pt x="466" y="519"/>
                    </a:lnTo>
                    <a:lnTo>
                      <a:pt x="466" y="0"/>
                    </a:lnTo>
                    <a:close/>
                  </a:path>
                </a:pathLst>
              </a:custGeom>
              <a:solidFill>
                <a:srgbClr val="C9E4EE">
                  <a:alpha val="60000"/>
                </a:srgbClr>
              </a:solidFill>
              <a:ln>
                <a:noFill/>
              </a:ln>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ï$ļíďé"/>
              <p:cNvSpPr/>
              <p:nvPr/>
            </p:nvSpPr>
            <p:spPr bwMode="auto">
              <a:xfrm>
                <a:off x="5219701" y="4295775"/>
                <a:ext cx="739775" cy="823913"/>
              </a:xfrm>
              <a:custGeom>
                <a:avLst/>
                <a:gdLst>
                  <a:gd name="T0" fmla="*/ 466 w 466"/>
                  <a:gd name="T1" fmla="*/ 0 h 519"/>
                  <a:gd name="T2" fmla="*/ 0 w 466"/>
                  <a:gd name="T3" fmla="*/ 0 h 519"/>
                  <a:gd name="T4" fmla="*/ 0 w 466"/>
                  <a:gd name="T5" fmla="*/ 499 h 519"/>
                  <a:gd name="T6" fmla="*/ 0 w 466"/>
                  <a:gd name="T7" fmla="*/ 519 h 519"/>
                  <a:gd name="T8" fmla="*/ 466 w 466"/>
                  <a:gd name="T9" fmla="*/ 519 h 519"/>
                  <a:gd name="T10" fmla="*/ 466 w 466"/>
                  <a:gd name="T11" fmla="*/ 0 h 519"/>
                </a:gdLst>
                <a:ahLst/>
                <a:cxnLst>
                  <a:cxn ang="0">
                    <a:pos x="T0" y="T1"/>
                  </a:cxn>
                  <a:cxn ang="0">
                    <a:pos x="T2" y="T3"/>
                  </a:cxn>
                  <a:cxn ang="0">
                    <a:pos x="T4" y="T5"/>
                  </a:cxn>
                  <a:cxn ang="0">
                    <a:pos x="T6" y="T7"/>
                  </a:cxn>
                  <a:cxn ang="0">
                    <a:pos x="T8" y="T9"/>
                  </a:cxn>
                  <a:cxn ang="0">
                    <a:pos x="T10" y="T11"/>
                  </a:cxn>
                </a:cxnLst>
                <a:rect l="0" t="0" r="r" b="b"/>
                <a:pathLst>
                  <a:path w="466" h="519">
                    <a:moveTo>
                      <a:pt x="466" y="0"/>
                    </a:moveTo>
                    <a:lnTo>
                      <a:pt x="0" y="0"/>
                    </a:lnTo>
                    <a:lnTo>
                      <a:pt x="0" y="499"/>
                    </a:lnTo>
                    <a:lnTo>
                      <a:pt x="0" y="519"/>
                    </a:lnTo>
                    <a:lnTo>
                      <a:pt x="466" y="51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îṥľïḋe"/>
              <p:cNvSpPr/>
              <p:nvPr/>
            </p:nvSpPr>
            <p:spPr bwMode="auto">
              <a:xfrm>
                <a:off x="5815013" y="2919413"/>
                <a:ext cx="796925" cy="652463"/>
              </a:xfrm>
              <a:custGeom>
                <a:avLst/>
                <a:gdLst>
                  <a:gd name="T0" fmla="*/ 181 w 210"/>
                  <a:gd name="T1" fmla="*/ 10 h 172"/>
                  <a:gd name="T2" fmla="*/ 136 w 210"/>
                  <a:gd name="T3" fmla="*/ 7 h 172"/>
                  <a:gd name="T4" fmla="*/ 89 w 210"/>
                  <a:gd name="T5" fmla="*/ 54 h 172"/>
                  <a:gd name="T6" fmla="*/ 0 w 210"/>
                  <a:gd name="T7" fmla="*/ 121 h 172"/>
                  <a:gd name="T8" fmla="*/ 86 w 210"/>
                  <a:gd name="T9" fmla="*/ 158 h 172"/>
                  <a:gd name="T10" fmla="*/ 204 w 210"/>
                  <a:gd name="T11" fmla="*/ 43 h 172"/>
                  <a:gd name="T12" fmla="*/ 181 w 210"/>
                  <a:gd name="T13" fmla="*/ 10 h 172"/>
                </a:gdLst>
                <a:ahLst/>
                <a:cxnLst>
                  <a:cxn ang="0">
                    <a:pos x="T0" y="T1"/>
                  </a:cxn>
                  <a:cxn ang="0">
                    <a:pos x="T2" y="T3"/>
                  </a:cxn>
                  <a:cxn ang="0">
                    <a:pos x="T4" y="T5"/>
                  </a:cxn>
                  <a:cxn ang="0">
                    <a:pos x="T6" y="T7"/>
                  </a:cxn>
                  <a:cxn ang="0">
                    <a:pos x="T8" y="T9"/>
                  </a:cxn>
                  <a:cxn ang="0">
                    <a:pos x="T10" y="T11"/>
                  </a:cxn>
                  <a:cxn ang="0">
                    <a:pos x="T12" y="T13"/>
                  </a:cxn>
                </a:cxnLst>
                <a:rect l="0" t="0" r="r" b="b"/>
                <a:pathLst>
                  <a:path w="210" h="172">
                    <a:moveTo>
                      <a:pt x="181" y="10"/>
                    </a:moveTo>
                    <a:cubicBezTo>
                      <a:pt x="157" y="0"/>
                      <a:pt x="136" y="7"/>
                      <a:pt x="136" y="7"/>
                    </a:cubicBezTo>
                    <a:cubicBezTo>
                      <a:pt x="136" y="7"/>
                      <a:pt x="111" y="13"/>
                      <a:pt x="89" y="54"/>
                    </a:cubicBezTo>
                    <a:cubicBezTo>
                      <a:pt x="62" y="107"/>
                      <a:pt x="30" y="132"/>
                      <a:pt x="0" y="121"/>
                    </a:cubicBezTo>
                    <a:cubicBezTo>
                      <a:pt x="0" y="121"/>
                      <a:pt x="6" y="172"/>
                      <a:pt x="86" y="158"/>
                    </a:cubicBezTo>
                    <a:cubicBezTo>
                      <a:pt x="167" y="145"/>
                      <a:pt x="210" y="103"/>
                      <a:pt x="204" y="43"/>
                    </a:cubicBezTo>
                    <a:cubicBezTo>
                      <a:pt x="202" y="25"/>
                      <a:pt x="194" y="16"/>
                      <a:pt x="181" y="10"/>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í$ḷidê"/>
              <p:cNvSpPr/>
              <p:nvPr/>
            </p:nvSpPr>
            <p:spPr bwMode="auto">
              <a:xfrm>
                <a:off x="6527801" y="3730625"/>
                <a:ext cx="485775" cy="239713"/>
              </a:xfrm>
              <a:custGeom>
                <a:avLst/>
                <a:gdLst>
                  <a:gd name="T0" fmla="*/ 91 w 128"/>
                  <a:gd name="T1" fmla="*/ 21 h 63"/>
                  <a:gd name="T2" fmla="*/ 71 w 128"/>
                  <a:gd name="T3" fmla="*/ 22 h 63"/>
                  <a:gd name="T4" fmla="*/ 35 w 128"/>
                  <a:gd name="T5" fmla="*/ 16 h 63"/>
                  <a:gd name="T6" fmla="*/ 0 w 128"/>
                  <a:gd name="T7" fmla="*/ 32 h 63"/>
                  <a:gd name="T8" fmla="*/ 103 w 128"/>
                  <a:gd name="T9" fmla="*/ 37 h 63"/>
                  <a:gd name="T10" fmla="*/ 126 w 128"/>
                  <a:gd name="T11" fmla="*/ 20 h 63"/>
                  <a:gd name="T12" fmla="*/ 112 w 128"/>
                  <a:gd name="T13" fmla="*/ 1 h 63"/>
                  <a:gd name="T14" fmla="*/ 106 w 128"/>
                  <a:gd name="T15" fmla="*/ 2 h 63"/>
                  <a:gd name="T16" fmla="*/ 101 w 128"/>
                  <a:gd name="T17" fmla="*/ 2 h 63"/>
                  <a:gd name="T18" fmla="*/ 89 w 128"/>
                  <a:gd name="T19" fmla="*/ 15 h 63"/>
                  <a:gd name="T20" fmla="*/ 91 w 128"/>
                  <a:gd name="T21"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63">
                    <a:moveTo>
                      <a:pt x="91" y="21"/>
                    </a:moveTo>
                    <a:cubicBezTo>
                      <a:pt x="91" y="21"/>
                      <a:pt x="84" y="23"/>
                      <a:pt x="71" y="22"/>
                    </a:cubicBezTo>
                    <a:cubicBezTo>
                      <a:pt x="61" y="21"/>
                      <a:pt x="50" y="17"/>
                      <a:pt x="35" y="16"/>
                    </a:cubicBezTo>
                    <a:cubicBezTo>
                      <a:pt x="15" y="14"/>
                      <a:pt x="0" y="18"/>
                      <a:pt x="0" y="32"/>
                    </a:cubicBezTo>
                    <a:cubicBezTo>
                      <a:pt x="1" y="63"/>
                      <a:pt x="103" y="37"/>
                      <a:pt x="103" y="37"/>
                    </a:cubicBezTo>
                    <a:cubicBezTo>
                      <a:pt x="103" y="37"/>
                      <a:pt x="128" y="30"/>
                      <a:pt x="126" y="20"/>
                    </a:cubicBezTo>
                    <a:cubicBezTo>
                      <a:pt x="124" y="9"/>
                      <a:pt x="116" y="1"/>
                      <a:pt x="112" y="1"/>
                    </a:cubicBezTo>
                    <a:cubicBezTo>
                      <a:pt x="108" y="2"/>
                      <a:pt x="106" y="2"/>
                      <a:pt x="106" y="2"/>
                    </a:cubicBezTo>
                    <a:cubicBezTo>
                      <a:pt x="106" y="2"/>
                      <a:pt x="104" y="0"/>
                      <a:pt x="101" y="2"/>
                    </a:cubicBezTo>
                    <a:cubicBezTo>
                      <a:pt x="97" y="4"/>
                      <a:pt x="89" y="12"/>
                      <a:pt x="89" y="15"/>
                    </a:cubicBezTo>
                    <a:cubicBezTo>
                      <a:pt x="89" y="17"/>
                      <a:pt x="91" y="21"/>
                      <a:pt x="91" y="21"/>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íšḻïḍê"/>
              <p:cNvSpPr/>
              <p:nvPr/>
            </p:nvSpPr>
            <p:spPr bwMode="auto">
              <a:xfrm>
                <a:off x="6278563" y="3348038"/>
                <a:ext cx="344488" cy="571500"/>
              </a:xfrm>
              <a:custGeom>
                <a:avLst/>
                <a:gdLst>
                  <a:gd name="T0" fmla="*/ 46 w 91"/>
                  <a:gd name="T1" fmla="*/ 12 h 151"/>
                  <a:gd name="T2" fmla="*/ 73 w 91"/>
                  <a:gd name="T3" fmla="*/ 75 h 151"/>
                  <a:gd name="T4" fmla="*/ 90 w 91"/>
                  <a:gd name="T5" fmla="*/ 127 h 151"/>
                  <a:gd name="T6" fmla="*/ 76 w 91"/>
                  <a:gd name="T7" fmla="*/ 146 h 151"/>
                  <a:gd name="T8" fmla="*/ 16 w 91"/>
                  <a:gd name="T9" fmla="*/ 66 h 151"/>
                  <a:gd name="T10" fmla="*/ 46 w 91"/>
                  <a:gd name="T11" fmla="*/ 12 h 151"/>
                </a:gdLst>
                <a:ahLst/>
                <a:cxnLst>
                  <a:cxn ang="0">
                    <a:pos x="T0" y="T1"/>
                  </a:cxn>
                  <a:cxn ang="0">
                    <a:pos x="T2" y="T3"/>
                  </a:cxn>
                  <a:cxn ang="0">
                    <a:pos x="T4" y="T5"/>
                  </a:cxn>
                  <a:cxn ang="0">
                    <a:pos x="T6" y="T7"/>
                  </a:cxn>
                  <a:cxn ang="0">
                    <a:pos x="T8" y="T9"/>
                  </a:cxn>
                  <a:cxn ang="0">
                    <a:pos x="T10" y="T11"/>
                  </a:cxn>
                </a:cxnLst>
                <a:rect l="0" t="0" r="r" b="b"/>
                <a:pathLst>
                  <a:path w="91" h="151">
                    <a:moveTo>
                      <a:pt x="46" y="12"/>
                    </a:moveTo>
                    <a:cubicBezTo>
                      <a:pt x="67" y="21"/>
                      <a:pt x="63" y="50"/>
                      <a:pt x="73" y="75"/>
                    </a:cubicBezTo>
                    <a:cubicBezTo>
                      <a:pt x="85" y="102"/>
                      <a:pt x="88" y="113"/>
                      <a:pt x="90" y="127"/>
                    </a:cubicBezTo>
                    <a:cubicBezTo>
                      <a:pt x="90" y="133"/>
                      <a:pt x="91" y="151"/>
                      <a:pt x="76" y="146"/>
                    </a:cubicBezTo>
                    <a:cubicBezTo>
                      <a:pt x="64" y="141"/>
                      <a:pt x="33" y="100"/>
                      <a:pt x="16" y="66"/>
                    </a:cubicBezTo>
                    <a:cubicBezTo>
                      <a:pt x="0" y="31"/>
                      <a:pt x="17" y="0"/>
                      <a:pt x="46" y="12"/>
                    </a:cubicBezTo>
                    <a:close/>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i$ḻîḑé"/>
              <p:cNvSpPr/>
              <p:nvPr/>
            </p:nvSpPr>
            <p:spPr bwMode="auto">
              <a:xfrm>
                <a:off x="5959476" y="3324225"/>
                <a:ext cx="554038" cy="914400"/>
              </a:xfrm>
              <a:custGeom>
                <a:avLst/>
                <a:gdLst>
                  <a:gd name="T0" fmla="*/ 89 w 146"/>
                  <a:gd name="T1" fmla="*/ 173 h 241"/>
                  <a:gd name="T2" fmla="*/ 0 w 146"/>
                  <a:gd name="T3" fmla="*/ 168 h 241"/>
                  <a:gd name="T4" fmla="*/ 21 w 146"/>
                  <a:gd name="T5" fmla="*/ 144 h 241"/>
                  <a:gd name="T6" fmla="*/ 31 w 146"/>
                  <a:gd name="T7" fmla="*/ 27 h 241"/>
                  <a:gd name="T8" fmla="*/ 66 w 146"/>
                  <a:gd name="T9" fmla="*/ 3 h 241"/>
                  <a:gd name="T10" fmla="*/ 120 w 146"/>
                  <a:gd name="T11" fmla="*/ 16 h 241"/>
                  <a:gd name="T12" fmla="*/ 134 w 146"/>
                  <a:gd name="T13" fmla="*/ 21 h 241"/>
                  <a:gd name="T14" fmla="*/ 138 w 146"/>
                  <a:gd name="T15" fmla="*/ 33 h 241"/>
                  <a:gd name="T16" fmla="*/ 89 w 146"/>
                  <a:gd name="T17" fmla="*/ 17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41">
                    <a:moveTo>
                      <a:pt x="89" y="173"/>
                    </a:moveTo>
                    <a:cubicBezTo>
                      <a:pt x="49" y="241"/>
                      <a:pt x="0" y="168"/>
                      <a:pt x="0" y="168"/>
                    </a:cubicBezTo>
                    <a:cubicBezTo>
                      <a:pt x="0" y="168"/>
                      <a:pt x="15" y="157"/>
                      <a:pt x="21" y="144"/>
                    </a:cubicBezTo>
                    <a:cubicBezTo>
                      <a:pt x="36" y="113"/>
                      <a:pt x="18" y="64"/>
                      <a:pt x="31" y="27"/>
                    </a:cubicBezTo>
                    <a:cubicBezTo>
                      <a:pt x="41" y="0"/>
                      <a:pt x="56" y="4"/>
                      <a:pt x="66" y="3"/>
                    </a:cubicBezTo>
                    <a:cubicBezTo>
                      <a:pt x="74" y="7"/>
                      <a:pt x="97" y="16"/>
                      <a:pt x="120" y="16"/>
                    </a:cubicBezTo>
                    <a:cubicBezTo>
                      <a:pt x="122" y="16"/>
                      <a:pt x="132" y="21"/>
                      <a:pt x="134" y="21"/>
                    </a:cubicBezTo>
                    <a:cubicBezTo>
                      <a:pt x="136" y="25"/>
                      <a:pt x="137" y="29"/>
                      <a:pt x="138" y="33"/>
                    </a:cubicBezTo>
                    <a:cubicBezTo>
                      <a:pt x="146" y="80"/>
                      <a:pt x="103" y="149"/>
                      <a:pt x="89" y="173"/>
                    </a:cubicBezTo>
                    <a:close/>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ï$ḷídé"/>
              <p:cNvSpPr/>
              <p:nvPr/>
            </p:nvSpPr>
            <p:spPr bwMode="auto">
              <a:xfrm>
                <a:off x="5064126" y="3817938"/>
                <a:ext cx="1684338" cy="1589088"/>
              </a:xfrm>
              <a:custGeom>
                <a:avLst/>
                <a:gdLst>
                  <a:gd name="T0" fmla="*/ 439 w 444"/>
                  <a:gd name="T1" fmla="*/ 403 h 419"/>
                  <a:gd name="T2" fmla="*/ 438 w 444"/>
                  <a:gd name="T3" fmla="*/ 402 h 419"/>
                  <a:gd name="T4" fmla="*/ 419 w 444"/>
                  <a:gd name="T5" fmla="*/ 387 h 419"/>
                  <a:gd name="T6" fmla="*/ 414 w 444"/>
                  <a:gd name="T7" fmla="*/ 347 h 419"/>
                  <a:gd name="T8" fmla="*/ 421 w 444"/>
                  <a:gd name="T9" fmla="*/ 184 h 419"/>
                  <a:gd name="T10" fmla="*/ 420 w 444"/>
                  <a:gd name="T11" fmla="*/ 181 h 419"/>
                  <a:gd name="T12" fmla="*/ 417 w 444"/>
                  <a:gd name="T13" fmla="*/ 175 h 419"/>
                  <a:gd name="T14" fmla="*/ 417 w 444"/>
                  <a:gd name="T15" fmla="*/ 175 h 419"/>
                  <a:gd name="T16" fmla="*/ 417 w 444"/>
                  <a:gd name="T17" fmla="*/ 175 h 419"/>
                  <a:gd name="T18" fmla="*/ 233 w 444"/>
                  <a:gd name="T19" fmla="*/ 49 h 419"/>
                  <a:gd name="T20" fmla="*/ 228 w 444"/>
                  <a:gd name="T21" fmla="*/ 57 h 419"/>
                  <a:gd name="T22" fmla="*/ 196 w 444"/>
                  <a:gd name="T23" fmla="*/ 163 h 419"/>
                  <a:gd name="T24" fmla="*/ 173 w 444"/>
                  <a:gd name="T25" fmla="*/ 222 h 419"/>
                  <a:gd name="T26" fmla="*/ 136 w 444"/>
                  <a:gd name="T27" fmla="*/ 232 h 419"/>
                  <a:gd name="T28" fmla="*/ 59 w 444"/>
                  <a:gd name="T29" fmla="*/ 299 h 419"/>
                  <a:gd name="T30" fmla="*/ 50 w 444"/>
                  <a:gd name="T31" fmla="*/ 303 h 419"/>
                  <a:gd name="T32" fmla="*/ 48 w 444"/>
                  <a:gd name="T33" fmla="*/ 304 h 419"/>
                  <a:gd name="T34" fmla="*/ 35 w 444"/>
                  <a:gd name="T35" fmla="*/ 299 h 419"/>
                  <a:gd name="T36" fmla="*/ 22 w 444"/>
                  <a:gd name="T37" fmla="*/ 316 h 419"/>
                  <a:gd name="T38" fmla="*/ 8 w 444"/>
                  <a:gd name="T39" fmla="*/ 353 h 419"/>
                  <a:gd name="T40" fmla="*/ 4 w 444"/>
                  <a:gd name="T41" fmla="*/ 361 h 419"/>
                  <a:gd name="T42" fmla="*/ 3 w 444"/>
                  <a:gd name="T43" fmla="*/ 361 h 419"/>
                  <a:gd name="T44" fmla="*/ 3 w 444"/>
                  <a:gd name="T45" fmla="*/ 363 h 419"/>
                  <a:gd name="T46" fmla="*/ 0 w 444"/>
                  <a:gd name="T47" fmla="*/ 373 h 419"/>
                  <a:gd name="T48" fmla="*/ 11 w 444"/>
                  <a:gd name="T49" fmla="*/ 388 h 419"/>
                  <a:gd name="T50" fmla="*/ 13 w 444"/>
                  <a:gd name="T51" fmla="*/ 389 h 419"/>
                  <a:gd name="T52" fmla="*/ 16 w 444"/>
                  <a:gd name="T53" fmla="*/ 390 h 419"/>
                  <a:gd name="T54" fmla="*/ 17 w 444"/>
                  <a:gd name="T55" fmla="*/ 390 h 419"/>
                  <a:gd name="T56" fmla="*/ 32 w 444"/>
                  <a:gd name="T57" fmla="*/ 386 h 419"/>
                  <a:gd name="T58" fmla="*/ 32 w 444"/>
                  <a:gd name="T59" fmla="*/ 384 h 419"/>
                  <a:gd name="T60" fmla="*/ 35 w 444"/>
                  <a:gd name="T61" fmla="*/ 360 h 419"/>
                  <a:gd name="T62" fmla="*/ 64 w 444"/>
                  <a:gd name="T63" fmla="*/ 333 h 419"/>
                  <a:gd name="T64" fmla="*/ 188 w 444"/>
                  <a:gd name="T65" fmla="*/ 263 h 419"/>
                  <a:gd name="T66" fmla="*/ 206 w 444"/>
                  <a:gd name="T67" fmla="*/ 253 h 419"/>
                  <a:gd name="T68" fmla="*/ 206 w 444"/>
                  <a:gd name="T69" fmla="*/ 253 h 419"/>
                  <a:gd name="T70" fmla="*/ 206 w 444"/>
                  <a:gd name="T71" fmla="*/ 253 h 419"/>
                  <a:gd name="T72" fmla="*/ 288 w 444"/>
                  <a:gd name="T73" fmla="*/ 140 h 419"/>
                  <a:gd name="T74" fmla="*/ 328 w 444"/>
                  <a:gd name="T75" fmla="*/ 160 h 419"/>
                  <a:gd name="T76" fmla="*/ 378 w 444"/>
                  <a:gd name="T77" fmla="*/ 198 h 419"/>
                  <a:gd name="T78" fmla="*/ 371 w 444"/>
                  <a:gd name="T79" fmla="*/ 225 h 419"/>
                  <a:gd name="T80" fmla="*/ 382 w 444"/>
                  <a:gd name="T81" fmla="*/ 333 h 419"/>
                  <a:gd name="T82" fmla="*/ 382 w 444"/>
                  <a:gd name="T83" fmla="*/ 336 h 419"/>
                  <a:gd name="T84" fmla="*/ 380 w 444"/>
                  <a:gd name="T85" fmla="*/ 344 h 419"/>
                  <a:gd name="T86" fmla="*/ 369 w 444"/>
                  <a:gd name="T87" fmla="*/ 353 h 419"/>
                  <a:gd name="T88" fmla="*/ 369 w 444"/>
                  <a:gd name="T89" fmla="*/ 367 h 419"/>
                  <a:gd name="T90" fmla="*/ 369 w 444"/>
                  <a:gd name="T91" fmla="*/ 367 h 419"/>
                  <a:gd name="T92" fmla="*/ 370 w 444"/>
                  <a:gd name="T93" fmla="*/ 369 h 419"/>
                  <a:gd name="T94" fmla="*/ 376 w 444"/>
                  <a:gd name="T95" fmla="*/ 373 h 419"/>
                  <a:gd name="T96" fmla="*/ 404 w 444"/>
                  <a:gd name="T97" fmla="*/ 414 h 419"/>
                  <a:gd name="T98" fmla="*/ 404 w 444"/>
                  <a:gd name="T99" fmla="*/ 414 h 419"/>
                  <a:gd name="T100" fmla="*/ 408 w 444"/>
                  <a:gd name="T101" fmla="*/ 417 h 419"/>
                  <a:gd name="T102" fmla="*/ 433 w 444"/>
                  <a:gd name="T103" fmla="*/ 419 h 419"/>
                  <a:gd name="T104" fmla="*/ 434 w 444"/>
                  <a:gd name="T105" fmla="*/ 419 h 419"/>
                  <a:gd name="T106" fmla="*/ 439 w 444"/>
                  <a:gd name="T107" fmla="*/ 403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4" h="419">
                    <a:moveTo>
                      <a:pt x="439" y="403"/>
                    </a:moveTo>
                    <a:cubicBezTo>
                      <a:pt x="438" y="402"/>
                      <a:pt x="438" y="402"/>
                      <a:pt x="438" y="402"/>
                    </a:cubicBezTo>
                    <a:cubicBezTo>
                      <a:pt x="436" y="400"/>
                      <a:pt x="423" y="398"/>
                      <a:pt x="419" y="387"/>
                    </a:cubicBezTo>
                    <a:cubicBezTo>
                      <a:pt x="416" y="375"/>
                      <a:pt x="416" y="358"/>
                      <a:pt x="414" y="347"/>
                    </a:cubicBezTo>
                    <a:cubicBezTo>
                      <a:pt x="411" y="337"/>
                      <a:pt x="430" y="205"/>
                      <a:pt x="421" y="184"/>
                    </a:cubicBezTo>
                    <a:cubicBezTo>
                      <a:pt x="421" y="183"/>
                      <a:pt x="420" y="182"/>
                      <a:pt x="420" y="181"/>
                    </a:cubicBezTo>
                    <a:cubicBezTo>
                      <a:pt x="419" y="179"/>
                      <a:pt x="418" y="177"/>
                      <a:pt x="417" y="175"/>
                    </a:cubicBezTo>
                    <a:cubicBezTo>
                      <a:pt x="417" y="175"/>
                      <a:pt x="417" y="175"/>
                      <a:pt x="417" y="175"/>
                    </a:cubicBezTo>
                    <a:cubicBezTo>
                      <a:pt x="417" y="175"/>
                      <a:pt x="417" y="175"/>
                      <a:pt x="417" y="175"/>
                    </a:cubicBezTo>
                    <a:cubicBezTo>
                      <a:pt x="379" y="85"/>
                      <a:pt x="268" y="0"/>
                      <a:pt x="233" y="49"/>
                    </a:cubicBezTo>
                    <a:cubicBezTo>
                      <a:pt x="231" y="51"/>
                      <a:pt x="229" y="54"/>
                      <a:pt x="228" y="57"/>
                    </a:cubicBezTo>
                    <a:cubicBezTo>
                      <a:pt x="212" y="79"/>
                      <a:pt x="202" y="118"/>
                      <a:pt x="196" y="163"/>
                    </a:cubicBezTo>
                    <a:cubicBezTo>
                      <a:pt x="193" y="184"/>
                      <a:pt x="182" y="207"/>
                      <a:pt x="173" y="222"/>
                    </a:cubicBezTo>
                    <a:cubicBezTo>
                      <a:pt x="160" y="221"/>
                      <a:pt x="146" y="225"/>
                      <a:pt x="136" y="232"/>
                    </a:cubicBezTo>
                    <a:cubicBezTo>
                      <a:pt x="104" y="255"/>
                      <a:pt x="125" y="261"/>
                      <a:pt x="59" y="299"/>
                    </a:cubicBezTo>
                    <a:cubicBezTo>
                      <a:pt x="54" y="301"/>
                      <a:pt x="51" y="303"/>
                      <a:pt x="50" y="303"/>
                    </a:cubicBezTo>
                    <a:cubicBezTo>
                      <a:pt x="49" y="304"/>
                      <a:pt x="48" y="304"/>
                      <a:pt x="48" y="304"/>
                    </a:cubicBezTo>
                    <a:cubicBezTo>
                      <a:pt x="48" y="304"/>
                      <a:pt x="43" y="298"/>
                      <a:pt x="35" y="299"/>
                    </a:cubicBezTo>
                    <a:cubicBezTo>
                      <a:pt x="28" y="300"/>
                      <a:pt x="21" y="304"/>
                      <a:pt x="22" y="316"/>
                    </a:cubicBezTo>
                    <a:cubicBezTo>
                      <a:pt x="22" y="325"/>
                      <a:pt x="14" y="341"/>
                      <a:pt x="8" y="353"/>
                    </a:cubicBezTo>
                    <a:cubicBezTo>
                      <a:pt x="6" y="356"/>
                      <a:pt x="5" y="359"/>
                      <a:pt x="4" y="361"/>
                    </a:cubicBezTo>
                    <a:cubicBezTo>
                      <a:pt x="3" y="361"/>
                      <a:pt x="3" y="361"/>
                      <a:pt x="3" y="361"/>
                    </a:cubicBezTo>
                    <a:cubicBezTo>
                      <a:pt x="3" y="362"/>
                      <a:pt x="3" y="362"/>
                      <a:pt x="3" y="363"/>
                    </a:cubicBezTo>
                    <a:cubicBezTo>
                      <a:pt x="1" y="366"/>
                      <a:pt x="0" y="369"/>
                      <a:pt x="0" y="373"/>
                    </a:cubicBezTo>
                    <a:cubicBezTo>
                      <a:pt x="2" y="375"/>
                      <a:pt x="6" y="381"/>
                      <a:pt x="11" y="388"/>
                    </a:cubicBezTo>
                    <a:cubicBezTo>
                      <a:pt x="12" y="389"/>
                      <a:pt x="13" y="389"/>
                      <a:pt x="13" y="389"/>
                    </a:cubicBezTo>
                    <a:cubicBezTo>
                      <a:pt x="14" y="389"/>
                      <a:pt x="15" y="390"/>
                      <a:pt x="16" y="390"/>
                    </a:cubicBezTo>
                    <a:cubicBezTo>
                      <a:pt x="16" y="390"/>
                      <a:pt x="17" y="390"/>
                      <a:pt x="17" y="390"/>
                    </a:cubicBezTo>
                    <a:cubicBezTo>
                      <a:pt x="29" y="392"/>
                      <a:pt x="31" y="389"/>
                      <a:pt x="32" y="386"/>
                    </a:cubicBezTo>
                    <a:cubicBezTo>
                      <a:pt x="32" y="385"/>
                      <a:pt x="32" y="385"/>
                      <a:pt x="32" y="384"/>
                    </a:cubicBezTo>
                    <a:cubicBezTo>
                      <a:pt x="32" y="382"/>
                      <a:pt x="27" y="369"/>
                      <a:pt x="35" y="360"/>
                    </a:cubicBezTo>
                    <a:cubicBezTo>
                      <a:pt x="43" y="351"/>
                      <a:pt x="57" y="341"/>
                      <a:pt x="64" y="333"/>
                    </a:cubicBezTo>
                    <a:cubicBezTo>
                      <a:pt x="70" y="327"/>
                      <a:pt x="150" y="288"/>
                      <a:pt x="188" y="263"/>
                    </a:cubicBezTo>
                    <a:cubicBezTo>
                      <a:pt x="194" y="263"/>
                      <a:pt x="200" y="259"/>
                      <a:pt x="206" y="253"/>
                    </a:cubicBezTo>
                    <a:cubicBezTo>
                      <a:pt x="206" y="253"/>
                      <a:pt x="206" y="253"/>
                      <a:pt x="206" y="253"/>
                    </a:cubicBezTo>
                    <a:cubicBezTo>
                      <a:pt x="206" y="253"/>
                      <a:pt x="206" y="253"/>
                      <a:pt x="206" y="253"/>
                    </a:cubicBezTo>
                    <a:cubicBezTo>
                      <a:pt x="241" y="225"/>
                      <a:pt x="271" y="181"/>
                      <a:pt x="288" y="140"/>
                    </a:cubicBezTo>
                    <a:cubicBezTo>
                      <a:pt x="300" y="147"/>
                      <a:pt x="314" y="154"/>
                      <a:pt x="328" y="160"/>
                    </a:cubicBezTo>
                    <a:cubicBezTo>
                      <a:pt x="348" y="169"/>
                      <a:pt x="366" y="185"/>
                      <a:pt x="378" y="198"/>
                    </a:cubicBezTo>
                    <a:cubicBezTo>
                      <a:pt x="374" y="206"/>
                      <a:pt x="371" y="215"/>
                      <a:pt x="371" y="225"/>
                    </a:cubicBezTo>
                    <a:cubicBezTo>
                      <a:pt x="371" y="271"/>
                      <a:pt x="388" y="256"/>
                      <a:pt x="382" y="333"/>
                    </a:cubicBezTo>
                    <a:cubicBezTo>
                      <a:pt x="382" y="334"/>
                      <a:pt x="382" y="335"/>
                      <a:pt x="382" y="336"/>
                    </a:cubicBezTo>
                    <a:cubicBezTo>
                      <a:pt x="382" y="344"/>
                      <a:pt x="380" y="344"/>
                      <a:pt x="380" y="344"/>
                    </a:cubicBezTo>
                    <a:cubicBezTo>
                      <a:pt x="380" y="344"/>
                      <a:pt x="373" y="346"/>
                      <a:pt x="369" y="353"/>
                    </a:cubicBezTo>
                    <a:cubicBezTo>
                      <a:pt x="367" y="357"/>
                      <a:pt x="366" y="362"/>
                      <a:pt x="369" y="367"/>
                    </a:cubicBezTo>
                    <a:cubicBezTo>
                      <a:pt x="369" y="367"/>
                      <a:pt x="369" y="367"/>
                      <a:pt x="369" y="367"/>
                    </a:cubicBezTo>
                    <a:cubicBezTo>
                      <a:pt x="369" y="367"/>
                      <a:pt x="370" y="368"/>
                      <a:pt x="370" y="369"/>
                    </a:cubicBezTo>
                    <a:cubicBezTo>
                      <a:pt x="372" y="370"/>
                      <a:pt x="374" y="372"/>
                      <a:pt x="376" y="373"/>
                    </a:cubicBezTo>
                    <a:cubicBezTo>
                      <a:pt x="386" y="379"/>
                      <a:pt x="400" y="405"/>
                      <a:pt x="404" y="414"/>
                    </a:cubicBezTo>
                    <a:cubicBezTo>
                      <a:pt x="404" y="414"/>
                      <a:pt x="404" y="414"/>
                      <a:pt x="404" y="414"/>
                    </a:cubicBezTo>
                    <a:cubicBezTo>
                      <a:pt x="406" y="416"/>
                      <a:pt x="407" y="417"/>
                      <a:pt x="408" y="417"/>
                    </a:cubicBezTo>
                    <a:cubicBezTo>
                      <a:pt x="412" y="419"/>
                      <a:pt x="423" y="419"/>
                      <a:pt x="433" y="419"/>
                    </a:cubicBezTo>
                    <a:cubicBezTo>
                      <a:pt x="434" y="419"/>
                      <a:pt x="434" y="419"/>
                      <a:pt x="434" y="419"/>
                    </a:cubicBezTo>
                    <a:cubicBezTo>
                      <a:pt x="444" y="409"/>
                      <a:pt x="441" y="405"/>
                      <a:pt x="439" y="403"/>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işlîḓê"/>
              <p:cNvSpPr/>
              <p:nvPr/>
            </p:nvSpPr>
            <p:spPr bwMode="auto">
              <a:xfrm>
                <a:off x="6262688" y="3230563"/>
                <a:ext cx="160338" cy="169863"/>
              </a:xfrm>
              <a:custGeom>
                <a:avLst/>
                <a:gdLst>
                  <a:gd name="T0" fmla="*/ 0 w 42"/>
                  <a:gd name="T1" fmla="*/ 30 h 45"/>
                  <a:gd name="T2" fmla="*/ 17 w 42"/>
                  <a:gd name="T3" fmla="*/ 0 h 45"/>
                  <a:gd name="T4" fmla="*/ 42 w 42"/>
                  <a:gd name="T5" fmla="*/ 15 h 45"/>
                  <a:gd name="T6" fmla="*/ 36 w 42"/>
                  <a:gd name="T7" fmla="*/ 45 h 45"/>
                  <a:gd name="T8" fmla="*/ 0 w 42"/>
                  <a:gd name="T9" fmla="*/ 30 h 45"/>
                </a:gdLst>
                <a:ahLst/>
                <a:cxnLst>
                  <a:cxn ang="0">
                    <a:pos x="T0" y="T1"/>
                  </a:cxn>
                  <a:cxn ang="0">
                    <a:pos x="T2" y="T3"/>
                  </a:cxn>
                  <a:cxn ang="0">
                    <a:pos x="T4" y="T5"/>
                  </a:cxn>
                  <a:cxn ang="0">
                    <a:pos x="T6" y="T7"/>
                  </a:cxn>
                  <a:cxn ang="0">
                    <a:pos x="T8" y="T9"/>
                  </a:cxn>
                </a:cxnLst>
                <a:rect l="0" t="0" r="r" b="b"/>
                <a:pathLst>
                  <a:path w="42" h="45">
                    <a:moveTo>
                      <a:pt x="0" y="30"/>
                    </a:moveTo>
                    <a:cubicBezTo>
                      <a:pt x="17" y="0"/>
                      <a:pt x="17" y="0"/>
                      <a:pt x="17" y="0"/>
                    </a:cubicBezTo>
                    <a:cubicBezTo>
                      <a:pt x="42" y="15"/>
                      <a:pt x="42" y="15"/>
                      <a:pt x="42" y="15"/>
                    </a:cubicBezTo>
                    <a:cubicBezTo>
                      <a:pt x="36" y="45"/>
                      <a:pt x="36" y="45"/>
                      <a:pt x="36" y="45"/>
                    </a:cubicBezTo>
                    <a:cubicBezTo>
                      <a:pt x="36" y="45"/>
                      <a:pt x="4" y="44"/>
                      <a:pt x="0" y="30"/>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îŝ1îḑê"/>
              <p:cNvSpPr/>
              <p:nvPr/>
            </p:nvSpPr>
            <p:spPr bwMode="auto">
              <a:xfrm>
                <a:off x="6273801" y="2968625"/>
                <a:ext cx="296863" cy="382588"/>
              </a:xfrm>
              <a:custGeom>
                <a:avLst/>
                <a:gdLst>
                  <a:gd name="T0" fmla="*/ 10 w 78"/>
                  <a:gd name="T1" fmla="*/ 32 h 101"/>
                  <a:gd name="T2" fmla="*/ 2 w 78"/>
                  <a:gd name="T3" fmla="*/ 31 h 101"/>
                  <a:gd name="T4" fmla="*/ 11 w 78"/>
                  <a:gd name="T5" fmla="*/ 51 h 101"/>
                  <a:gd name="T6" fmla="*/ 11 w 78"/>
                  <a:gd name="T7" fmla="*/ 73 h 101"/>
                  <a:gd name="T8" fmla="*/ 15 w 78"/>
                  <a:gd name="T9" fmla="*/ 83 h 101"/>
                  <a:gd name="T10" fmla="*/ 58 w 78"/>
                  <a:gd name="T11" fmla="*/ 77 h 101"/>
                  <a:gd name="T12" fmla="*/ 71 w 78"/>
                  <a:gd name="T13" fmla="*/ 27 h 101"/>
                  <a:gd name="T14" fmla="*/ 38 w 78"/>
                  <a:gd name="T15" fmla="*/ 4 h 101"/>
                  <a:gd name="T16" fmla="*/ 10 w 78"/>
                  <a:gd name="T17"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01">
                    <a:moveTo>
                      <a:pt x="10" y="32"/>
                    </a:moveTo>
                    <a:cubicBezTo>
                      <a:pt x="10" y="32"/>
                      <a:pt x="4" y="27"/>
                      <a:pt x="2" y="31"/>
                    </a:cubicBezTo>
                    <a:cubicBezTo>
                      <a:pt x="0" y="36"/>
                      <a:pt x="1" y="50"/>
                      <a:pt x="11" y="51"/>
                    </a:cubicBezTo>
                    <a:cubicBezTo>
                      <a:pt x="11" y="51"/>
                      <a:pt x="10" y="64"/>
                      <a:pt x="11" y="73"/>
                    </a:cubicBezTo>
                    <a:cubicBezTo>
                      <a:pt x="12" y="78"/>
                      <a:pt x="13" y="81"/>
                      <a:pt x="15" y="83"/>
                    </a:cubicBezTo>
                    <a:cubicBezTo>
                      <a:pt x="21" y="87"/>
                      <a:pt x="40" y="101"/>
                      <a:pt x="58" y="77"/>
                    </a:cubicBezTo>
                    <a:cubicBezTo>
                      <a:pt x="65" y="68"/>
                      <a:pt x="65" y="40"/>
                      <a:pt x="71" y="27"/>
                    </a:cubicBezTo>
                    <a:cubicBezTo>
                      <a:pt x="78" y="13"/>
                      <a:pt x="57" y="0"/>
                      <a:pt x="38" y="4"/>
                    </a:cubicBezTo>
                    <a:cubicBezTo>
                      <a:pt x="19" y="7"/>
                      <a:pt x="9" y="30"/>
                      <a:pt x="10" y="32"/>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î$1ïḍé"/>
              <p:cNvSpPr/>
              <p:nvPr/>
            </p:nvSpPr>
            <p:spPr bwMode="auto">
              <a:xfrm>
                <a:off x="6297613" y="3154363"/>
                <a:ext cx="19050" cy="44450"/>
              </a:xfrm>
              <a:custGeom>
                <a:avLst/>
                <a:gdLst>
                  <a:gd name="T0" fmla="*/ 0 w 5"/>
                  <a:gd name="T1" fmla="*/ 0 h 12"/>
                  <a:gd name="T2" fmla="*/ 5 w 5"/>
                  <a:gd name="T3" fmla="*/ 12 h 12"/>
                  <a:gd name="T4" fmla="*/ 5 w 5"/>
                  <a:gd name="T5" fmla="*/ 2 h 12"/>
                  <a:gd name="T6" fmla="*/ 0 w 5"/>
                  <a:gd name="T7" fmla="*/ 0 h 12"/>
                </a:gdLst>
                <a:ahLst/>
                <a:cxnLst>
                  <a:cxn ang="0">
                    <a:pos x="T0" y="T1"/>
                  </a:cxn>
                  <a:cxn ang="0">
                    <a:pos x="T2" y="T3"/>
                  </a:cxn>
                  <a:cxn ang="0">
                    <a:pos x="T4" y="T5"/>
                  </a:cxn>
                  <a:cxn ang="0">
                    <a:pos x="T6" y="T7"/>
                  </a:cxn>
                </a:cxnLst>
                <a:rect l="0" t="0" r="r" b="b"/>
                <a:pathLst>
                  <a:path w="5" h="12">
                    <a:moveTo>
                      <a:pt x="0" y="0"/>
                    </a:moveTo>
                    <a:cubicBezTo>
                      <a:pt x="0" y="0"/>
                      <a:pt x="0" y="11"/>
                      <a:pt x="5" y="12"/>
                    </a:cubicBezTo>
                    <a:cubicBezTo>
                      <a:pt x="5" y="2"/>
                      <a:pt x="5" y="2"/>
                      <a:pt x="5" y="2"/>
                    </a:cubicBezTo>
                    <a:cubicBezTo>
                      <a:pt x="5" y="2"/>
                      <a:pt x="4" y="2"/>
                      <a:pt x="0" y="0"/>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íSḷîḋê"/>
              <p:cNvSpPr/>
              <p:nvPr/>
            </p:nvSpPr>
            <p:spPr bwMode="auto">
              <a:xfrm>
                <a:off x="6300788" y="3244850"/>
                <a:ext cx="117475" cy="84138"/>
              </a:xfrm>
              <a:custGeom>
                <a:avLst/>
                <a:gdLst>
                  <a:gd name="T0" fmla="*/ 31 w 31"/>
                  <a:gd name="T1" fmla="*/ 18 h 22"/>
                  <a:gd name="T2" fmla="*/ 4 w 31"/>
                  <a:gd name="T3" fmla="*/ 0 h 22"/>
                  <a:gd name="T4" fmla="*/ 0 w 31"/>
                  <a:gd name="T5" fmla="*/ 8 h 22"/>
                  <a:gd name="T6" fmla="*/ 30 w 31"/>
                  <a:gd name="T7" fmla="*/ 22 h 22"/>
                  <a:gd name="T8" fmla="*/ 31 w 31"/>
                  <a:gd name="T9" fmla="*/ 18 h 22"/>
                </a:gdLst>
                <a:ahLst/>
                <a:cxnLst>
                  <a:cxn ang="0">
                    <a:pos x="T0" y="T1"/>
                  </a:cxn>
                  <a:cxn ang="0">
                    <a:pos x="T2" y="T3"/>
                  </a:cxn>
                  <a:cxn ang="0">
                    <a:pos x="T4" y="T5"/>
                  </a:cxn>
                  <a:cxn ang="0">
                    <a:pos x="T6" y="T7"/>
                  </a:cxn>
                  <a:cxn ang="0">
                    <a:pos x="T8" y="T9"/>
                  </a:cxn>
                </a:cxnLst>
                <a:rect l="0" t="0" r="r" b="b"/>
                <a:pathLst>
                  <a:path w="31" h="22">
                    <a:moveTo>
                      <a:pt x="31" y="18"/>
                    </a:moveTo>
                    <a:cubicBezTo>
                      <a:pt x="31" y="18"/>
                      <a:pt x="7" y="14"/>
                      <a:pt x="4" y="0"/>
                    </a:cubicBezTo>
                    <a:cubicBezTo>
                      <a:pt x="0" y="8"/>
                      <a:pt x="0" y="8"/>
                      <a:pt x="0" y="8"/>
                    </a:cubicBezTo>
                    <a:cubicBezTo>
                      <a:pt x="0" y="8"/>
                      <a:pt x="4" y="19"/>
                      <a:pt x="30" y="22"/>
                    </a:cubicBezTo>
                    <a:lnTo>
                      <a:pt x="31" y="18"/>
                    </a:lnTo>
                    <a:close/>
                  </a:path>
                </a:pathLst>
              </a:custGeom>
              <a:solidFill>
                <a:srgbClr val="FFCB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ïṧḻïde"/>
              <p:cNvSpPr/>
              <p:nvPr/>
            </p:nvSpPr>
            <p:spPr bwMode="auto">
              <a:xfrm>
                <a:off x="6399213" y="3119438"/>
                <a:ext cx="23813" cy="38100"/>
              </a:xfrm>
              <a:custGeom>
                <a:avLst/>
                <a:gdLst>
                  <a:gd name="T0" fmla="*/ 6 w 6"/>
                  <a:gd name="T1" fmla="*/ 6 h 10"/>
                  <a:gd name="T2" fmla="*/ 2 w 6"/>
                  <a:gd name="T3" fmla="*/ 10 h 10"/>
                  <a:gd name="T4" fmla="*/ 0 w 6"/>
                  <a:gd name="T5" fmla="*/ 5 h 10"/>
                  <a:gd name="T6" fmla="*/ 3 w 6"/>
                  <a:gd name="T7" fmla="*/ 1 h 10"/>
                  <a:gd name="T8" fmla="*/ 6 w 6"/>
                  <a:gd name="T9" fmla="*/ 6 h 10"/>
                </a:gdLst>
                <a:ahLst/>
                <a:cxnLst>
                  <a:cxn ang="0">
                    <a:pos x="T0" y="T1"/>
                  </a:cxn>
                  <a:cxn ang="0">
                    <a:pos x="T2" y="T3"/>
                  </a:cxn>
                  <a:cxn ang="0">
                    <a:pos x="T4" y="T5"/>
                  </a:cxn>
                  <a:cxn ang="0">
                    <a:pos x="T6" y="T7"/>
                  </a:cxn>
                  <a:cxn ang="0">
                    <a:pos x="T8" y="T9"/>
                  </a:cxn>
                </a:cxnLst>
                <a:rect l="0" t="0" r="r" b="b"/>
                <a:pathLst>
                  <a:path w="6" h="10">
                    <a:moveTo>
                      <a:pt x="6" y="6"/>
                    </a:moveTo>
                    <a:cubicBezTo>
                      <a:pt x="5" y="8"/>
                      <a:pt x="4" y="10"/>
                      <a:pt x="2" y="10"/>
                    </a:cubicBezTo>
                    <a:cubicBezTo>
                      <a:pt x="1" y="10"/>
                      <a:pt x="0" y="7"/>
                      <a:pt x="0" y="5"/>
                    </a:cubicBezTo>
                    <a:cubicBezTo>
                      <a:pt x="0" y="2"/>
                      <a:pt x="2" y="0"/>
                      <a:pt x="3" y="1"/>
                    </a:cubicBezTo>
                    <a:cubicBezTo>
                      <a:pt x="5" y="1"/>
                      <a:pt x="6" y="3"/>
                      <a:pt x="6" y="6"/>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íS1iďe"/>
              <p:cNvSpPr/>
              <p:nvPr/>
            </p:nvSpPr>
            <p:spPr bwMode="auto">
              <a:xfrm>
                <a:off x="6491288" y="3130550"/>
                <a:ext cx="22225" cy="38100"/>
              </a:xfrm>
              <a:custGeom>
                <a:avLst/>
                <a:gdLst>
                  <a:gd name="T0" fmla="*/ 6 w 6"/>
                  <a:gd name="T1" fmla="*/ 6 h 10"/>
                  <a:gd name="T2" fmla="*/ 2 w 6"/>
                  <a:gd name="T3" fmla="*/ 10 h 10"/>
                  <a:gd name="T4" fmla="*/ 0 w 6"/>
                  <a:gd name="T5" fmla="*/ 5 h 10"/>
                  <a:gd name="T6" fmla="*/ 3 w 6"/>
                  <a:gd name="T7" fmla="*/ 0 h 10"/>
                  <a:gd name="T8" fmla="*/ 6 w 6"/>
                  <a:gd name="T9" fmla="*/ 6 h 10"/>
                </a:gdLst>
                <a:ahLst/>
                <a:cxnLst>
                  <a:cxn ang="0">
                    <a:pos x="T0" y="T1"/>
                  </a:cxn>
                  <a:cxn ang="0">
                    <a:pos x="T2" y="T3"/>
                  </a:cxn>
                  <a:cxn ang="0">
                    <a:pos x="T4" y="T5"/>
                  </a:cxn>
                  <a:cxn ang="0">
                    <a:pos x="T6" y="T7"/>
                  </a:cxn>
                  <a:cxn ang="0">
                    <a:pos x="T8" y="T9"/>
                  </a:cxn>
                </a:cxnLst>
                <a:rect l="0" t="0" r="r" b="b"/>
                <a:pathLst>
                  <a:path w="6" h="10">
                    <a:moveTo>
                      <a:pt x="6" y="6"/>
                    </a:moveTo>
                    <a:cubicBezTo>
                      <a:pt x="5" y="8"/>
                      <a:pt x="4" y="10"/>
                      <a:pt x="2" y="10"/>
                    </a:cubicBezTo>
                    <a:cubicBezTo>
                      <a:pt x="1" y="10"/>
                      <a:pt x="0" y="7"/>
                      <a:pt x="0" y="5"/>
                    </a:cubicBezTo>
                    <a:cubicBezTo>
                      <a:pt x="0" y="2"/>
                      <a:pt x="2" y="0"/>
                      <a:pt x="3" y="0"/>
                    </a:cubicBezTo>
                    <a:cubicBezTo>
                      <a:pt x="5" y="1"/>
                      <a:pt x="6" y="3"/>
                      <a:pt x="6" y="6"/>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îṣ1ïdé"/>
              <p:cNvSpPr/>
              <p:nvPr/>
            </p:nvSpPr>
            <p:spPr bwMode="auto">
              <a:xfrm>
                <a:off x="6202363" y="4956175"/>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ïṣļiḋè"/>
              <p:cNvSpPr/>
              <p:nvPr/>
            </p:nvSpPr>
            <p:spPr bwMode="auto">
              <a:xfrm>
                <a:off x="6437313" y="5092700"/>
                <a:ext cx="352425" cy="314325"/>
              </a:xfrm>
              <a:custGeom>
                <a:avLst/>
                <a:gdLst>
                  <a:gd name="T0" fmla="*/ 91 w 93"/>
                  <a:gd name="T1" fmla="*/ 82 h 83"/>
                  <a:gd name="T2" fmla="*/ 71 w 93"/>
                  <a:gd name="T3" fmla="*/ 83 h 83"/>
                  <a:gd name="T4" fmla="*/ 46 w 93"/>
                  <a:gd name="T5" fmla="*/ 81 h 83"/>
                  <a:gd name="T6" fmla="*/ 42 w 93"/>
                  <a:gd name="T7" fmla="*/ 78 h 83"/>
                  <a:gd name="T8" fmla="*/ 42 w 93"/>
                  <a:gd name="T9" fmla="*/ 78 h 83"/>
                  <a:gd name="T10" fmla="*/ 8 w 93"/>
                  <a:gd name="T11" fmla="*/ 33 h 83"/>
                  <a:gd name="T12" fmla="*/ 7 w 93"/>
                  <a:gd name="T13" fmla="*/ 31 h 83"/>
                  <a:gd name="T14" fmla="*/ 7 w 93"/>
                  <a:gd name="T15" fmla="*/ 31 h 83"/>
                  <a:gd name="T16" fmla="*/ 0 w 93"/>
                  <a:gd name="T17" fmla="*/ 21 h 83"/>
                  <a:gd name="T18" fmla="*/ 19 w 93"/>
                  <a:gd name="T19" fmla="*/ 0 h 83"/>
                  <a:gd name="T20" fmla="*/ 20 w 93"/>
                  <a:gd name="T21" fmla="*/ 0 h 83"/>
                  <a:gd name="T22" fmla="*/ 34 w 93"/>
                  <a:gd name="T23" fmla="*/ 34 h 83"/>
                  <a:gd name="T24" fmla="*/ 54 w 93"/>
                  <a:gd name="T25" fmla="*/ 66 h 83"/>
                  <a:gd name="T26" fmla="*/ 77 w 93"/>
                  <a:gd name="T27" fmla="*/ 67 h 83"/>
                  <a:gd name="T28" fmla="*/ 81 w 93"/>
                  <a:gd name="T29" fmla="*/ 68 h 83"/>
                  <a:gd name="T30" fmla="*/ 91 w 93"/>
                  <a:gd name="T31"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83">
                    <a:moveTo>
                      <a:pt x="91" y="82"/>
                    </a:moveTo>
                    <a:cubicBezTo>
                      <a:pt x="91" y="82"/>
                      <a:pt x="82" y="83"/>
                      <a:pt x="71" y="83"/>
                    </a:cubicBezTo>
                    <a:cubicBezTo>
                      <a:pt x="61" y="83"/>
                      <a:pt x="50" y="83"/>
                      <a:pt x="46" y="81"/>
                    </a:cubicBezTo>
                    <a:cubicBezTo>
                      <a:pt x="45" y="81"/>
                      <a:pt x="44" y="80"/>
                      <a:pt x="42" y="78"/>
                    </a:cubicBezTo>
                    <a:cubicBezTo>
                      <a:pt x="42" y="78"/>
                      <a:pt x="42" y="78"/>
                      <a:pt x="42" y="78"/>
                    </a:cubicBezTo>
                    <a:cubicBezTo>
                      <a:pt x="34" y="69"/>
                      <a:pt x="18" y="46"/>
                      <a:pt x="8" y="33"/>
                    </a:cubicBezTo>
                    <a:cubicBezTo>
                      <a:pt x="8" y="32"/>
                      <a:pt x="8" y="31"/>
                      <a:pt x="7" y="31"/>
                    </a:cubicBezTo>
                    <a:cubicBezTo>
                      <a:pt x="7" y="31"/>
                      <a:pt x="7" y="31"/>
                      <a:pt x="7" y="31"/>
                    </a:cubicBezTo>
                    <a:cubicBezTo>
                      <a:pt x="3" y="25"/>
                      <a:pt x="0" y="21"/>
                      <a:pt x="0" y="21"/>
                    </a:cubicBezTo>
                    <a:cubicBezTo>
                      <a:pt x="4" y="5"/>
                      <a:pt x="17" y="0"/>
                      <a:pt x="19" y="0"/>
                    </a:cubicBezTo>
                    <a:cubicBezTo>
                      <a:pt x="20" y="0"/>
                      <a:pt x="20" y="0"/>
                      <a:pt x="20" y="0"/>
                    </a:cubicBezTo>
                    <a:cubicBezTo>
                      <a:pt x="32" y="10"/>
                      <a:pt x="28" y="10"/>
                      <a:pt x="34" y="34"/>
                    </a:cubicBezTo>
                    <a:cubicBezTo>
                      <a:pt x="40" y="57"/>
                      <a:pt x="54" y="66"/>
                      <a:pt x="54" y="66"/>
                    </a:cubicBezTo>
                    <a:cubicBezTo>
                      <a:pt x="54" y="66"/>
                      <a:pt x="66" y="65"/>
                      <a:pt x="77" y="67"/>
                    </a:cubicBezTo>
                    <a:cubicBezTo>
                      <a:pt x="78" y="67"/>
                      <a:pt x="80" y="67"/>
                      <a:pt x="81" y="68"/>
                    </a:cubicBezTo>
                    <a:cubicBezTo>
                      <a:pt x="93" y="72"/>
                      <a:pt x="91" y="82"/>
                      <a:pt x="91" y="82"/>
                    </a:cubicBezTo>
                    <a:close/>
                  </a:path>
                </a:pathLst>
              </a:custGeom>
              <a:solidFill>
                <a:srgbClr val="FE41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îşḷidê"/>
              <p:cNvSpPr/>
              <p:nvPr/>
            </p:nvSpPr>
            <p:spPr bwMode="auto">
              <a:xfrm>
                <a:off x="6434138" y="5164138"/>
                <a:ext cx="360363" cy="250825"/>
              </a:xfrm>
              <a:custGeom>
                <a:avLst/>
                <a:gdLst>
                  <a:gd name="T0" fmla="*/ 0 w 95"/>
                  <a:gd name="T1" fmla="*/ 4 h 66"/>
                  <a:gd name="T2" fmla="*/ 3 w 95"/>
                  <a:gd name="T3" fmla="*/ 38 h 66"/>
                  <a:gd name="T4" fmla="*/ 1 w 95"/>
                  <a:gd name="T5" fmla="*/ 54 h 66"/>
                  <a:gd name="T6" fmla="*/ 8 w 95"/>
                  <a:gd name="T7" fmla="*/ 56 h 66"/>
                  <a:gd name="T8" fmla="*/ 17 w 95"/>
                  <a:gd name="T9" fmla="*/ 31 h 66"/>
                  <a:gd name="T10" fmla="*/ 44 w 95"/>
                  <a:gd name="T11" fmla="*/ 64 h 66"/>
                  <a:gd name="T12" fmla="*/ 94 w 95"/>
                  <a:gd name="T13" fmla="*/ 64 h 66"/>
                  <a:gd name="T14" fmla="*/ 92 w 95"/>
                  <a:gd name="T15" fmla="*/ 62 h 66"/>
                  <a:gd name="T16" fmla="*/ 47 w 95"/>
                  <a:gd name="T17" fmla="*/ 61 h 66"/>
                  <a:gd name="T18" fmla="*/ 2 w 95"/>
                  <a:gd name="T19" fmla="*/ 0 h 66"/>
                  <a:gd name="T20" fmla="*/ 0 w 95"/>
                  <a:gd name="T2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6">
                    <a:moveTo>
                      <a:pt x="0" y="4"/>
                    </a:moveTo>
                    <a:cubicBezTo>
                      <a:pt x="0" y="4"/>
                      <a:pt x="5" y="30"/>
                      <a:pt x="3" y="38"/>
                    </a:cubicBezTo>
                    <a:cubicBezTo>
                      <a:pt x="2" y="47"/>
                      <a:pt x="1" y="54"/>
                      <a:pt x="1" y="54"/>
                    </a:cubicBezTo>
                    <a:cubicBezTo>
                      <a:pt x="8" y="56"/>
                      <a:pt x="8" y="56"/>
                      <a:pt x="8" y="56"/>
                    </a:cubicBezTo>
                    <a:cubicBezTo>
                      <a:pt x="8" y="56"/>
                      <a:pt x="14" y="30"/>
                      <a:pt x="17" y="31"/>
                    </a:cubicBezTo>
                    <a:cubicBezTo>
                      <a:pt x="19" y="31"/>
                      <a:pt x="44" y="64"/>
                      <a:pt x="44" y="64"/>
                    </a:cubicBezTo>
                    <a:cubicBezTo>
                      <a:pt x="44" y="64"/>
                      <a:pt x="93" y="66"/>
                      <a:pt x="94" y="64"/>
                    </a:cubicBezTo>
                    <a:cubicBezTo>
                      <a:pt x="95" y="62"/>
                      <a:pt x="94" y="62"/>
                      <a:pt x="92" y="62"/>
                    </a:cubicBezTo>
                    <a:cubicBezTo>
                      <a:pt x="90" y="62"/>
                      <a:pt x="47" y="61"/>
                      <a:pt x="47" y="61"/>
                    </a:cubicBezTo>
                    <a:cubicBezTo>
                      <a:pt x="2" y="0"/>
                      <a:pt x="2" y="0"/>
                      <a:pt x="2" y="0"/>
                    </a:cubicBezTo>
                    <a:cubicBezTo>
                      <a:pt x="2" y="0"/>
                      <a:pt x="0" y="2"/>
                      <a:pt x="0" y="4"/>
                    </a:cubicBezTo>
                    <a:close/>
                  </a:path>
                </a:pathLst>
              </a:custGeom>
              <a:solidFill>
                <a:srgbClr val="291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îṥḷíďê"/>
              <p:cNvSpPr/>
              <p:nvPr/>
            </p:nvSpPr>
            <p:spPr bwMode="auto">
              <a:xfrm>
                <a:off x="5072063" y="4926013"/>
                <a:ext cx="180975" cy="439738"/>
              </a:xfrm>
              <a:custGeom>
                <a:avLst/>
                <a:gdLst>
                  <a:gd name="T0" fmla="*/ 27 w 48"/>
                  <a:gd name="T1" fmla="*/ 116 h 116"/>
                  <a:gd name="T2" fmla="*/ 14 w 48"/>
                  <a:gd name="T3" fmla="*/ 101 h 116"/>
                  <a:gd name="T4" fmla="*/ 0 w 48"/>
                  <a:gd name="T5" fmla="*/ 80 h 116"/>
                  <a:gd name="T6" fmla="*/ 0 w 48"/>
                  <a:gd name="T7" fmla="*/ 75 h 116"/>
                  <a:gd name="T8" fmla="*/ 0 w 48"/>
                  <a:gd name="T9" fmla="*/ 74 h 116"/>
                  <a:gd name="T10" fmla="*/ 15 w 48"/>
                  <a:gd name="T11" fmla="*/ 20 h 116"/>
                  <a:gd name="T12" fmla="*/ 16 w 48"/>
                  <a:gd name="T13" fmla="*/ 18 h 116"/>
                  <a:gd name="T14" fmla="*/ 16 w 48"/>
                  <a:gd name="T15" fmla="*/ 18 h 116"/>
                  <a:gd name="T16" fmla="*/ 20 w 48"/>
                  <a:gd name="T17" fmla="*/ 6 h 116"/>
                  <a:gd name="T18" fmla="*/ 48 w 48"/>
                  <a:gd name="T19" fmla="*/ 8 h 116"/>
                  <a:gd name="T20" fmla="*/ 48 w 48"/>
                  <a:gd name="T21" fmla="*/ 9 h 116"/>
                  <a:gd name="T22" fmla="*/ 30 w 48"/>
                  <a:gd name="T23" fmla="*/ 41 h 116"/>
                  <a:gd name="T24" fmla="*/ 17 w 48"/>
                  <a:gd name="T25" fmla="*/ 78 h 116"/>
                  <a:gd name="T26" fmla="*/ 31 w 48"/>
                  <a:gd name="T27" fmla="*/ 95 h 116"/>
                  <a:gd name="T28" fmla="*/ 33 w 48"/>
                  <a:gd name="T29" fmla="*/ 100 h 116"/>
                  <a:gd name="T30" fmla="*/ 27 w 48"/>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116">
                    <a:moveTo>
                      <a:pt x="27" y="116"/>
                    </a:moveTo>
                    <a:cubicBezTo>
                      <a:pt x="27" y="116"/>
                      <a:pt x="21" y="109"/>
                      <a:pt x="14" y="101"/>
                    </a:cubicBezTo>
                    <a:cubicBezTo>
                      <a:pt x="8" y="93"/>
                      <a:pt x="1" y="84"/>
                      <a:pt x="0" y="80"/>
                    </a:cubicBezTo>
                    <a:cubicBezTo>
                      <a:pt x="0" y="79"/>
                      <a:pt x="0" y="77"/>
                      <a:pt x="0" y="75"/>
                    </a:cubicBezTo>
                    <a:cubicBezTo>
                      <a:pt x="0" y="74"/>
                      <a:pt x="0" y="74"/>
                      <a:pt x="0" y="74"/>
                    </a:cubicBezTo>
                    <a:cubicBezTo>
                      <a:pt x="3" y="63"/>
                      <a:pt x="10" y="36"/>
                      <a:pt x="15" y="20"/>
                    </a:cubicBezTo>
                    <a:cubicBezTo>
                      <a:pt x="16" y="19"/>
                      <a:pt x="16" y="19"/>
                      <a:pt x="16" y="18"/>
                    </a:cubicBezTo>
                    <a:cubicBezTo>
                      <a:pt x="16" y="18"/>
                      <a:pt x="16" y="18"/>
                      <a:pt x="16" y="18"/>
                    </a:cubicBezTo>
                    <a:cubicBezTo>
                      <a:pt x="18" y="11"/>
                      <a:pt x="20" y="6"/>
                      <a:pt x="20" y="6"/>
                    </a:cubicBezTo>
                    <a:cubicBezTo>
                      <a:pt x="35" y="0"/>
                      <a:pt x="46" y="7"/>
                      <a:pt x="48" y="8"/>
                    </a:cubicBezTo>
                    <a:cubicBezTo>
                      <a:pt x="48" y="9"/>
                      <a:pt x="48" y="9"/>
                      <a:pt x="48" y="9"/>
                    </a:cubicBezTo>
                    <a:cubicBezTo>
                      <a:pt x="48" y="25"/>
                      <a:pt x="46" y="21"/>
                      <a:pt x="30" y="41"/>
                    </a:cubicBezTo>
                    <a:cubicBezTo>
                      <a:pt x="15" y="60"/>
                      <a:pt x="17" y="78"/>
                      <a:pt x="17" y="78"/>
                    </a:cubicBezTo>
                    <a:cubicBezTo>
                      <a:pt x="17" y="78"/>
                      <a:pt x="26" y="86"/>
                      <a:pt x="31" y="95"/>
                    </a:cubicBezTo>
                    <a:cubicBezTo>
                      <a:pt x="32" y="97"/>
                      <a:pt x="32" y="98"/>
                      <a:pt x="33" y="100"/>
                    </a:cubicBezTo>
                    <a:cubicBezTo>
                      <a:pt x="37" y="111"/>
                      <a:pt x="27" y="116"/>
                      <a:pt x="27" y="116"/>
                    </a:cubicBezTo>
                    <a:close/>
                  </a:path>
                </a:pathLst>
              </a:custGeom>
              <a:solidFill>
                <a:srgbClr val="FE41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iŝļïdé"/>
              <p:cNvSpPr/>
              <p:nvPr/>
            </p:nvSpPr>
            <p:spPr bwMode="auto">
              <a:xfrm>
                <a:off x="4987926" y="4948238"/>
                <a:ext cx="196850" cy="428625"/>
              </a:xfrm>
              <a:custGeom>
                <a:avLst/>
                <a:gdLst>
                  <a:gd name="T0" fmla="*/ 50 w 52"/>
                  <a:gd name="T1" fmla="*/ 112 h 113"/>
                  <a:gd name="T2" fmla="*/ 31 w 52"/>
                  <a:gd name="T3" fmla="*/ 90 h 113"/>
                  <a:gd name="T4" fmla="*/ 20 w 52"/>
                  <a:gd name="T5" fmla="*/ 75 h 113"/>
                  <a:gd name="T6" fmla="*/ 19 w 52"/>
                  <a:gd name="T7" fmla="*/ 73 h 113"/>
                  <a:gd name="T8" fmla="*/ 28 w 52"/>
                  <a:gd name="T9" fmla="*/ 30 h 113"/>
                  <a:gd name="T10" fmla="*/ 3 w 52"/>
                  <a:gd name="T11" fmla="*/ 39 h 113"/>
                  <a:gd name="T12" fmla="*/ 0 w 52"/>
                  <a:gd name="T13" fmla="*/ 33 h 113"/>
                  <a:gd name="T14" fmla="*/ 14 w 52"/>
                  <a:gd name="T15" fmla="*/ 25 h 113"/>
                  <a:gd name="T16" fmla="*/ 40 w 52"/>
                  <a:gd name="T17" fmla="*/ 1 h 113"/>
                  <a:gd name="T18" fmla="*/ 44 w 52"/>
                  <a:gd name="T19" fmla="*/ 0 h 113"/>
                  <a:gd name="T20" fmla="*/ 44 w 52"/>
                  <a:gd name="T21" fmla="*/ 0 h 113"/>
                  <a:gd name="T22" fmla="*/ 28 w 52"/>
                  <a:gd name="T23" fmla="*/ 55 h 113"/>
                  <a:gd name="T24" fmla="*/ 23 w 52"/>
                  <a:gd name="T25" fmla="*/ 73 h 113"/>
                  <a:gd name="T26" fmla="*/ 37 w 52"/>
                  <a:gd name="T27" fmla="*/ 92 h 113"/>
                  <a:gd name="T28" fmla="*/ 50 w 52"/>
                  <a:gd name="T29" fmla="*/ 109 h 113"/>
                  <a:gd name="T30" fmla="*/ 50 w 52"/>
                  <a:gd name="T31"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13">
                    <a:moveTo>
                      <a:pt x="50" y="112"/>
                    </a:moveTo>
                    <a:cubicBezTo>
                      <a:pt x="48" y="113"/>
                      <a:pt x="39" y="101"/>
                      <a:pt x="31" y="90"/>
                    </a:cubicBezTo>
                    <a:cubicBezTo>
                      <a:pt x="26" y="83"/>
                      <a:pt x="22" y="77"/>
                      <a:pt x="20" y="75"/>
                    </a:cubicBezTo>
                    <a:cubicBezTo>
                      <a:pt x="19" y="74"/>
                      <a:pt x="19" y="73"/>
                      <a:pt x="19" y="73"/>
                    </a:cubicBezTo>
                    <a:cubicBezTo>
                      <a:pt x="19" y="73"/>
                      <a:pt x="29" y="33"/>
                      <a:pt x="28" y="30"/>
                    </a:cubicBezTo>
                    <a:cubicBezTo>
                      <a:pt x="28" y="28"/>
                      <a:pt x="3" y="39"/>
                      <a:pt x="3" y="39"/>
                    </a:cubicBezTo>
                    <a:cubicBezTo>
                      <a:pt x="0" y="33"/>
                      <a:pt x="0" y="33"/>
                      <a:pt x="0" y="33"/>
                    </a:cubicBezTo>
                    <a:cubicBezTo>
                      <a:pt x="0" y="33"/>
                      <a:pt x="6" y="29"/>
                      <a:pt x="14" y="25"/>
                    </a:cubicBezTo>
                    <a:cubicBezTo>
                      <a:pt x="21" y="20"/>
                      <a:pt x="40" y="1"/>
                      <a:pt x="40" y="1"/>
                    </a:cubicBezTo>
                    <a:cubicBezTo>
                      <a:pt x="41" y="0"/>
                      <a:pt x="43" y="0"/>
                      <a:pt x="44" y="0"/>
                    </a:cubicBezTo>
                    <a:cubicBezTo>
                      <a:pt x="44" y="0"/>
                      <a:pt x="44" y="0"/>
                      <a:pt x="44" y="0"/>
                    </a:cubicBezTo>
                    <a:cubicBezTo>
                      <a:pt x="28" y="55"/>
                      <a:pt x="28" y="55"/>
                      <a:pt x="28" y="55"/>
                    </a:cubicBezTo>
                    <a:cubicBezTo>
                      <a:pt x="23" y="73"/>
                      <a:pt x="23" y="73"/>
                      <a:pt x="23" y="73"/>
                    </a:cubicBezTo>
                    <a:cubicBezTo>
                      <a:pt x="23" y="73"/>
                      <a:pt x="30" y="83"/>
                      <a:pt x="37" y="92"/>
                    </a:cubicBezTo>
                    <a:cubicBezTo>
                      <a:pt x="43" y="100"/>
                      <a:pt x="50" y="108"/>
                      <a:pt x="50" y="109"/>
                    </a:cubicBezTo>
                    <a:cubicBezTo>
                      <a:pt x="52" y="111"/>
                      <a:pt x="52" y="112"/>
                      <a:pt x="50" y="112"/>
                    </a:cubicBezTo>
                    <a:close/>
                  </a:path>
                </a:pathLst>
              </a:custGeom>
              <a:solidFill>
                <a:srgbClr val="291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îṡľïdê"/>
              <p:cNvSpPr/>
              <p:nvPr/>
            </p:nvSpPr>
            <p:spPr bwMode="auto">
              <a:xfrm>
                <a:off x="5557838" y="3875088"/>
                <a:ext cx="1054100" cy="1001713"/>
              </a:xfrm>
              <a:custGeom>
                <a:avLst/>
                <a:gdLst>
                  <a:gd name="T0" fmla="*/ 131 w 278"/>
                  <a:gd name="T1" fmla="*/ 2 h 264"/>
                  <a:gd name="T2" fmla="*/ 51 w 278"/>
                  <a:gd name="T3" fmla="*/ 129 h 264"/>
                  <a:gd name="T4" fmla="*/ 0 w 278"/>
                  <a:gd name="T5" fmla="*/ 174 h 264"/>
                  <a:gd name="T6" fmla="*/ 278 w 278"/>
                  <a:gd name="T7" fmla="*/ 133 h 264"/>
                  <a:gd name="T8" fmla="*/ 132 w 278"/>
                  <a:gd name="T9" fmla="*/ 0 h 264"/>
                </a:gdLst>
                <a:ahLst/>
                <a:cxnLst>
                  <a:cxn ang="0">
                    <a:pos x="T0" y="T1"/>
                  </a:cxn>
                  <a:cxn ang="0">
                    <a:pos x="T2" y="T3"/>
                  </a:cxn>
                  <a:cxn ang="0">
                    <a:pos x="T4" y="T5"/>
                  </a:cxn>
                  <a:cxn ang="0">
                    <a:pos x="T6" y="T7"/>
                  </a:cxn>
                  <a:cxn ang="0">
                    <a:pos x="T8" y="T9"/>
                  </a:cxn>
                </a:cxnLst>
                <a:rect l="0" t="0" r="r" b="b"/>
                <a:pathLst>
                  <a:path w="278" h="264">
                    <a:moveTo>
                      <a:pt x="131" y="2"/>
                    </a:moveTo>
                    <a:cubicBezTo>
                      <a:pt x="131" y="2"/>
                      <a:pt x="90" y="11"/>
                      <a:pt x="51" y="129"/>
                    </a:cubicBezTo>
                    <a:cubicBezTo>
                      <a:pt x="51" y="129"/>
                      <a:pt x="27" y="170"/>
                      <a:pt x="0" y="174"/>
                    </a:cubicBezTo>
                    <a:cubicBezTo>
                      <a:pt x="0" y="174"/>
                      <a:pt x="161" y="264"/>
                      <a:pt x="278" y="133"/>
                    </a:cubicBezTo>
                    <a:cubicBezTo>
                      <a:pt x="278" y="133"/>
                      <a:pt x="212" y="3"/>
                      <a:pt x="132" y="0"/>
                    </a:cubicBezTo>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îṩḻiḓé"/>
              <p:cNvSpPr/>
              <p:nvPr/>
            </p:nvSpPr>
            <p:spPr bwMode="auto">
              <a:xfrm>
                <a:off x="5757863" y="3651250"/>
                <a:ext cx="163513" cy="158750"/>
              </a:xfrm>
              <a:custGeom>
                <a:avLst/>
                <a:gdLst>
                  <a:gd name="T0" fmla="*/ 43 w 43"/>
                  <a:gd name="T1" fmla="*/ 18 h 42"/>
                  <a:gd name="T2" fmla="*/ 19 w 43"/>
                  <a:gd name="T3" fmla="*/ 42 h 42"/>
                  <a:gd name="T4" fmla="*/ 12 w 43"/>
                  <a:gd name="T5" fmla="*/ 40 h 42"/>
                  <a:gd name="T6" fmla="*/ 12 w 43"/>
                  <a:gd name="T7" fmla="*/ 40 h 42"/>
                  <a:gd name="T8" fmla="*/ 0 w 43"/>
                  <a:gd name="T9" fmla="*/ 23 h 42"/>
                  <a:gd name="T10" fmla="*/ 0 w 43"/>
                  <a:gd name="T11" fmla="*/ 22 h 42"/>
                  <a:gd name="T12" fmla="*/ 2 w 43"/>
                  <a:gd name="T13" fmla="*/ 16 h 42"/>
                  <a:gd name="T14" fmla="*/ 43 w 43"/>
                  <a:gd name="T15" fmla="*/ 1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43" y="18"/>
                    </a:moveTo>
                    <a:cubicBezTo>
                      <a:pt x="31" y="32"/>
                      <a:pt x="31" y="38"/>
                      <a:pt x="19" y="42"/>
                    </a:cubicBezTo>
                    <a:cubicBezTo>
                      <a:pt x="18" y="42"/>
                      <a:pt x="15" y="42"/>
                      <a:pt x="12" y="40"/>
                    </a:cubicBezTo>
                    <a:cubicBezTo>
                      <a:pt x="12" y="40"/>
                      <a:pt x="12" y="40"/>
                      <a:pt x="12" y="40"/>
                    </a:cubicBezTo>
                    <a:cubicBezTo>
                      <a:pt x="5" y="35"/>
                      <a:pt x="0" y="29"/>
                      <a:pt x="0" y="23"/>
                    </a:cubicBezTo>
                    <a:cubicBezTo>
                      <a:pt x="0" y="22"/>
                      <a:pt x="0" y="22"/>
                      <a:pt x="0" y="22"/>
                    </a:cubicBezTo>
                    <a:cubicBezTo>
                      <a:pt x="0" y="20"/>
                      <a:pt x="1" y="18"/>
                      <a:pt x="2" y="16"/>
                    </a:cubicBezTo>
                    <a:cubicBezTo>
                      <a:pt x="11" y="0"/>
                      <a:pt x="25" y="3"/>
                      <a:pt x="43" y="18"/>
                    </a:cubicBezTo>
                    <a:close/>
                  </a:path>
                </a:pathLst>
              </a:custGeom>
              <a:solidFill>
                <a:srgbClr val="FFA0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iṧļîḍe"/>
              <p:cNvSpPr/>
              <p:nvPr/>
            </p:nvSpPr>
            <p:spPr bwMode="auto">
              <a:xfrm>
                <a:off x="5757863" y="3313113"/>
                <a:ext cx="577850" cy="496888"/>
              </a:xfrm>
              <a:custGeom>
                <a:avLst/>
                <a:gdLst>
                  <a:gd name="T0" fmla="*/ 122 w 152"/>
                  <a:gd name="T1" fmla="*/ 51 h 131"/>
                  <a:gd name="T2" fmla="*/ 98 w 152"/>
                  <a:gd name="T3" fmla="*/ 70 h 131"/>
                  <a:gd name="T4" fmla="*/ 61 w 152"/>
                  <a:gd name="T5" fmla="*/ 91 h 131"/>
                  <a:gd name="T6" fmla="*/ 43 w 152"/>
                  <a:gd name="T7" fmla="*/ 107 h 131"/>
                  <a:gd name="T8" fmla="*/ 19 w 152"/>
                  <a:gd name="T9" fmla="*/ 131 h 131"/>
                  <a:gd name="T10" fmla="*/ 12 w 152"/>
                  <a:gd name="T11" fmla="*/ 129 h 131"/>
                  <a:gd name="T12" fmla="*/ 12 w 152"/>
                  <a:gd name="T13" fmla="*/ 129 h 131"/>
                  <a:gd name="T14" fmla="*/ 0 w 152"/>
                  <a:gd name="T15" fmla="*/ 112 h 131"/>
                  <a:gd name="T16" fmla="*/ 0 w 152"/>
                  <a:gd name="T17" fmla="*/ 111 h 131"/>
                  <a:gd name="T18" fmla="*/ 19 w 152"/>
                  <a:gd name="T19" fmla="*/ 72 h 131"/>
                  <a:gd name="T20" fmla="*/ 117 w 152"/>
                  <a:gd name="T21" fmla="*/ 1 h 131"/>
                  <a:gd name="T22" fmla="*/ 122 w 152"/>
                  <a:gd name="T23" fmla="*/ 5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131">
                    <a:moveTo>
                      <a:pt x="122" y="51"/>
                    </a:moveTo>
                    <a:cubicBezTo>
                      <a:pt x="111" y="66"/>
                      <a:pt x="107" y="65"/>
                      <a:pt x="98" y="70"/>
                    </a:cubicBezTo>
                    <a:cubicBezTo>
                      <a:pt x="89" y="76"/>
                      <a:pt x="68" y="85"/>
                      <a:pt x="61" y="91"/>
                    </a:cubicBezTo>
                    <a:cubicBezTo>
                      <a:pt x="53" y="97"/>
                      <a:pt x="48" y="102"/>
                      <a:pt x="43" y="107"/>
                    </a:cubicBezTo>
                    <a:cubicBezTo>
                      <a:pt x="31" y="121"/>
                      <a:pt x="31" y="127"/>
                      <a:pt x="19" y="131"/>
                    </a:cubicBezTo>
                    <a:cubicBezTo>
                      <a:pt x="18" y="131"/>
                      <a:pt x="15" y="131"/>
                      <a:pt x="12" y="129"/>
                    </a:cubicBezTo>
                    <a:cubicBezTo>
                      <a:pt x="12" y="129"/>
                      <a:pt x="12" y="129"/>
                      <a:pt x="12" y="129"/>
                    </a:cubicBezTo>
                    <a:cubicBezTo>
                      <a:pt x="7" y="127"/>
                      <a:pt x="0" y="122"/>
                      <a:pt x="0" y="112"/>
                    </a:cubicBezTo>
                    <a:cubicBezTo>
                      <a:pt x="0" y="111"/>
                      <a:pt x="0" y="111"/>
                      <a:pt x="0" y="111"/>
                    </a:cubicBezTo>
                    <a:cubicBezTo>
                      <a:pt x="0" y="102"/>
                      <a:pt x="5" y="90"/>
                      <a:pt x="19" y="72"/>
                    </a:cubicBezTo>
                    <a:cubicBezTo>
                      <a:pt x="74" y="0"/>
                      <a:pt x="110" y="1"/>
                      <a:pt x="117" y="1"/>
                    </a:cubicBezTo>
                    <a:cubicBezTo>
                      <a:pt x="127" y="1"/>
                      <a:pt x="152" y="16"/>
                      <a:pt x="122" y="51"/>
                    </a:cubicBezTo>
                    <a:close/>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íṡḻiḍè"/>
              <p:cNvSpPr/>
              <p:nvPr/>
            </p:nvSpPr>
            <p:spPr bwMode="auto">
              <a:xfrm>
                <a:off x="5803901" y="3490913"/>
                <a:ext cx="512763" cy="581025"/>
              </a:xfrm>
              <a:custGeom>
                <a:avLst/>
                <a:gdLst>
                  <a:gd name="T0" fmla="*/ 146 w 323"/>
                  <a:gd name="T1" fmla="*/ 0 h 366"/>
                  <a:gd name="T2" fmla="*/ 323 w 323"/>
                  <a:gd name="T3" fmla="*/ 82 h 366"/>
                  <a:gd name="T4" fmla="*/ 182 w 323"/>
                  <a:gd name="T5" fmla="*/ 366 h 366"/>
                  <a:gd name="T6" fmla="*/ 0 w 323"/>
                  <a:gd name="T7" fmla="*/ 275 h 366"/>
                  <a:gd name="T8" fmla="*/ 146 w 323"/>
                  <a:gd name="T9" fmla="*/ 0 h 366"/>
                </a:gdLst>
                <a:ahLst/>
                <a:cxnLst>
                  <a:cxn ang="0">
                    <a:pos x="T0" y="T1"/>
                  </a:cxn>
                  <a:cxn ang="0">
                    <a:pos x="T2" y="T3"/>
                  </a:cxn>
                  <a:cxn ang="0">
                    <a:pos x="T4" y="T5"/>
                  </a:cxn>
                  <a:cxn ang="0">
                    <a:pos x="T6" y="T7"/>
                  </a:cxn>
                  <a:cxn ang="0">
                    <a:pos x="T8" y="T9"/>
                  </a:cxn>
                </a:cxnLst>
                <a:rect l="0" t="0" r="r" b="b"/>
                <a:pathLst>
                  <a:path w="323" h="366">
                    <a:moveTo>
                      <a:pt x="146" y="0"/>
                    </a:moveTo>
                    <a:lnTo>
                      <a:pt x="323" y="82"/>
                    </a:lnTo>
                    <a:lnTo>
                      <a:pt x="182" y="366"/>
                    </a:lnTo>
                    <a:lnTo>
                      <a:pt x="0" y="275"/>
                    </a:lnTo>
                    <a:lnTo>
                      <a:pt x="146" y="0"/>
                    </a:lnTo>
                    <a:close/>
                  </a:path>
                </a:pathLst>
              </a:custGeom>
              <a:solidFill>
                <a:srgbClr val="FE41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íśḷiďè"/>
              <p:cNvSpPr/>
              <p:nvPr/>
            </p:nvSpPr>
            <p:spPr bwMode="auto">
              <a:xfrm>
                <a:off x="5803901" y="3719513"/>
                <a:ext cx="455613" cy="257175"/>
              </a:xfrm>
              <a:custGeom>
                <a:avLst/>
                <a:gdLst>
                  <a:gd name="T0" fmla="*/ 116 w 120"/>
                  <a:gd name="T1" fmla="*/ 57 h 68"/>
                  <a:gd name="T2" fmla="*/ 84 w 120"/>
                  <a:gd name="T3" fmla="*/ 60 h 68"/>
                  <a:gd name="T4" fmla="*/ 0 w 120"/>
                  <a:gd name="T5" fmla="*/ 22 h 68"/>
                  <a:gd name="T6" fmla="*/ 7 w 120"/>
                  <a:gd name="T7" fmla="*/ 24 h 68"/>
                  <a:gd name="T8" fmla="*/ 31 w 120"/>
                  <a:gd name="T9" fmla="*/ 0 h 68"/>
                  <a:gd name="T10" fmla="*/ 53 w 120"/>
                  <a:gd name="T11" fmla="*/ 20 h 68"/>
                  <a:gd name="T12" fmla="*/ 84 w 120"/>
                  <a:gd name="T13" fmla="*/ 42 h 68"/>
                  <a:gd name="T14" fmla="*/ 85 w 120"/>
                  <a:gd name="T15" fmla="*/ 35 h 68"/>
                  <a:gd name="T16" fmla="*/ 101 w 120"/>
                  <a:gd name="T17" fmla="*/ 26 h 68"/>
                  <a:gd name="T18" fmla="*/ 106 w 120"/>
                  <a:gd name="T19" fmla="*/ 28 h 68"/>
                  <a:gd name="T20" fmla="*/ 113 w 120"/>
                  <a:gd name="T21" fmla="*/ 31 h 68"/>
                  <a:gd name="T22" fmla="*/ 116 w 120"/>
                  <a:gd name="T2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68">
                    <a:moveTo>
                      <a:pt x="116" y="57"/>
                    </a:moveTo>
                    <a:cubicBezTo>
                      <a:pt x="112" y="68"/>
                      <a:pt x="84" y="60"/>
                      <a:pt x="84" y="60"/>
                    </a:cubicBezTo>
                    <a:cubicBezTo>
                      <a:pt x="84" y="60"/>
                      <a:pt x="26" y="43"/>
                      <a:pt x="0" y="22"/>
                    </a:cubicBezTo>
                    <a:cubicBezTo>
                      <a:pt x="3" y="24"/>
                      <a:pt x="6" y="24"/>
                      <a:pt x="7" y="24"/>
                    </a:cubicBezTo>
                    <a:cubicBezTo>
                      <a:pt x="19" y="20"/>
                      <a:pt x="19" y="14"/>
                      <a:pt x="31" y="0"/>
                    </a:cubicBezTo>
                    <a:cubicBezTo>
                      <a:pt x="38" y="5"/>
                      <a:pt x="45" y="12"/>
                      <a:pt x="53" y="20"/>
                    </a:cubicBezTo>
                    <a:cubicBezTo>
                      <a:pt x="69" y="38"/>
                      <a:pt x="84" y="42"/>
                      <a:pt x="84" y="42"/>
                    </a:cubicBezTo>
                    <a:cubicBezTo>
                      <a:pt x="84" y="42"/>
                      <a:pt x="84" y="38"/>
                      <a:pt x="85" y="35"/>
                    </a:cubicBezTo>
                    <a:cubicBezTo>
                      <a:pt x="86" y="33"/>
                      <a:pt x="97" y="26"/>
                      <a:pt x="101" y="26"/>
                    </a:cubicBezTo>
                    <a:cubicBezTo>
                      <a:pt x="106" y="26"/>
                      <a:pt x="106" y="28"/>
                      <a:pt x="106" y="28"/>
                    </a:cubicBezTo>
                    <a:cubicBezTo>
                      <a:pt x="106" y="28"/>
                      <a:pt x="109" y="29"/>
                      <a:pt x="113" y="31"/>
                    </a:cubicBezTo>
                    <a:cubicBezTo>
                      <a:pt x="117" y="33"/>
                      <a:pt x="120" y="46"/>
                      <a:pt x="116" y="57"/>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iSľïḍê"/>
              <p:cNvSpPr/>
              <p:nvPr/>
            </p:nvSpPr>
            <p:spPr bwMode="auto">
              <a:xfrm>
                <a:off x="6486526" y="3533775"/>
                <a:ext cx="171450" cy="393700"/>
              </a:xfrm>
              <a:custGeom>
                <a:avLst/>
                <a:gdLst>
                  <a:gd name="T0" fmla="*/ 11 w 45"/>
                  <a:gd name="T1" fmla="*/ 0 h 104"/>
                  <a:gd name="T2" fmla="*/ 45 w 45"/>
                  <a:gd name="T3" fmla="*/ 68 h 104"/>
                  <a:gd name="T4" fmla="*/ 43 w 45"/>
                  <a:gd name="T5" fmla="*/ 100 h 104"/>
                  <a:gd name="T6" fmla="*/ 13 w 45"/>
                  <a:gd name="T7" fmla="*/ 90 h 104"/>
                  <a:gd name="T8" fmla="*/ 10 w 45"/>
                  <a:gd name="T9" fmla="*/ 0 h 104"/>
                </a:gdLst>
                <a:ahLst/>
                <a:cxnLst>
                  <a:cxn ang="0">
                    <a:pos x="T0" y="T1"/>
                  </a:cxn>
                  <a:cxn ang="0">
                    <a:pos x="T2" y="T3"/>
                  </a:cxn>
                  <a:cxn ang="0">
                    <a:pos x="T4" y="T5"/>
                  </a:cxn>
                  <a:cxn ang="0">
                    <a:pos x="T6" y="T7"/>
                  </a:cxn>
                  <a:cxn ang="0">
                    <a:pos x="T8" y="T9"/>
                  </a:cxn>
                </a:cxnLst>
                <a:rect l="0" t="0" r="r" b="b"/>
                <a:pathLst>
                  <a:path w="45" h="104">
                    <a:moveTo>
                      <a:pt x="11" y="0"/>
                    </a:moveTo>
                    <a:cubicBezTo>
                      <a:pt x="11" y="0"/>
                      <a:pt x="32" y="62"/>
                      <a:pt x="45" y="68"/>
                    </a:cubicBezTo>
                    <a:cubicBezTo>
                      <a:pt x="45" y="68"/>
                      <a:pt x="39" y="86"/>
                      <a:pt x="43" y="100"/>
                    </a:cubicBezTo>
                    <a:cubicBezTo>
                      <a:pt x="43" y="100"/>
                      <a:pt x="27" y="104"/>
                      <a:pt x="13" y="90"/>
                    </a:cubicBezTo>
                    <a:cubicBezTo>
                      <a:pt x="0" y="77"/>
                      <a:pt x="10" y="0"/>
                      <a:pt x="10" y="0"/>
                    </a:cubicBezTo>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ïṣḻiḍé"/>
              <p:cNvSpPr/>
              <p:nvPr/>
            </p:nvSpPr>
            <p:spPr bwMode="auto">
              <a:xfrm>
                <a:off x="6199188" y="2963863"/>
                <a:ext cx="249238" cy="315913"/>
              </a:xfrm>
              <a:custGeom>
                <a:avLst/>
                <a:gdLst>
                  <a:gd name="T0" fmla="*/ 59 w 66"/>
                  <a:gd name="T1" fmla="*/ 1 h 83"/>
                  <a:gd name="T2" fmla="*/ 38 w 66"/>
                  <a:gd name="T3" fmla="*/ 49 h 83"/>
                  <a:gd name="T4" fmla="*/ 21 w 66"/>
                  <a:gd name="T5" fmla="*/ 83 h 83"/>
                  <a:gd name="T6" fmla="*/ 11 w 66"/>
                  <a:gd name="T7" fmla="*/ 26 h 83"/>
                  <a:gd name="T8" fmla="*/ 60 w 66"/>
                  <a:gd name="T9" fmla="*/ 0 h 83"/>
                </a:gdLst>
                <a:ahLst/>
                <a:cxnLst>
                  <a:cxn ang="0">
                    <a:pos x="T0" y="T1"/>
                  </a:cxn>
                  <a:cxn ang="0">
                    <a:pos x="T2" y="T3"/>
                  </a:cxn>
                  <a:cxn ang="0">
                    <a:pos x="T4" y="T5"/>
                  </a:cxn>
                  <a:cxn ang="0">
                    <a:pos x="T6" y="T7"/>
                  </a:cxn>
                  <a:cxn ang="0">
                    <a:pos x="T8" y="T9"/>
                  </a:cxn>
                </a:cxnLst>
                <a:rect l="0" t="0" r="r" b="b"/>
                <a:pathLst>
                  <a:path w="66" h="83">
                    <a:moveTo>
                      <a:pt x="59" y="1"/>
                    </a:moveTo>
                    <a:cubicBezTo>
                      <a:pt x="59" y="1"/>
                      <a:pt x="66" y="34"/>
                      <a:pt x="38" y="49"/>
                    </a:cubicBezTo>
                    <a:cubicBezTo>
                      <a:pt x="15" y="62"/>
                      <a:pt x="21" y="83"/>
                      <a:pt x="21" y="83"/>
                    </a:cubicBezTo>
                    <a:cubicBezTo>
                      <a:pt x="21" y="83"/>
                      <a:pt x="0" y="41"/>
                      <a:pt x="11" y="26"/>
                    </a:cubicBezTo>
                    <a:cubicBezTo>
                      <a:pt x="22" y="10"/>
                      <a:pt x="60" y="0"/>
                      <a:pt x="60" y="0"/>
                    </a:cubicBezTo>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iṣḷiḋe"/>
              <p:cNvSpPr/>
              <p:nvPr/>
            </p:nvSpPr>
            <p:spPr bwMode="auto">
              <a:xfrm>
                <a:off x="6410326" y="2955925"/>
                <a:ext cx="174625" cy="223838"/>
              </a:xfrm>
              <a:custGeom>
                <a:avLst/>
                <a:gdLst>
                  <a:gd name="T0" fmla="*/ 0 w 46"/>
                  <a:gd name="T1" fmla="*/ 5 h 59"/>
                  <a:gd name="T2" fmla="*/ 15 w 46"/>
                  <a:gd name="T3" fmla="*/ 26 h 59"/>
                  <a:gd name="T4" fmla="*/ 31 w 46"/>
                  <a:gd name="T5" fmla="*/ 52 h 59"/>
                  <a:gd name="T6" fmla="*/ 35 w 46"/>
                  <a:gd name="T7" fmla="*/ 12 h 59"/>
                  <a:gd name="T8" fmla="*/ 0 w 46"/>
                  <a:gd name="T9" fmla="*/ 5 h 59"/>
                </a:gdLst>
                <a:ahLst/>
                <a:cxnLst>
                  <a:cxn ang="0">
                    <a:pos x="T0" y="T1"/>
                  </a:cxn>
                  <a:cxn ang="0">
                    <a:pos x="T2" y="T3"/>
                  </a:cxn>
                  <a:cxn ang="0">
                    <a:pos x="T4" y="T5"/>
                  </a:cxn>
                  <a:cxn ang="0">
                    <a:pos x="T6" y="T7"/>
                  </a:cxn>
                  <a:cxn ang="0">
                    <a:pos x="T8" y="T9"/>
                  </a:cxn>
                </a:cxnLst>
                <a:rect l="0" t="0" r="r" b="b"/>
                <a:pathLst>
                  <a:path w="46" h="59">
                    <a:moveTo>
                      <a:pt x="0" y="5"/>
                    </a:moveTo>
                    <a:cubicBezTo>
                      <a:pt x="0" y="5"/>
                      <a:pt x="1" y="21"/>
                      <a:pt x="15" y="26"/>
                    </a:cubicBezTo>
                    <a:cubicBezTo>
                      <a:pt x="30" y="31"/>
                      <a:pt x="34" y="45"/>
                      <a:pt x="31" y="52"/>
                    </a:cubicBezTo>
                    <a:cubicBezTo>
                      <a:pt x="29" y="59"/>
                      <a:pt x="46" y="23"/>
                      <a:pt x="35" y="12"/>
                    </a:cubicBezTo>
                    <a:cubicBezTo>
                      <a:pt x="24" y="0"/>
                      <a:pt x="5" y="2"/>
                      <a:pt x="0" y="5"/>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íṡľíḑé"/>
              <p:cNvSpPr/>
              <p:nvPr/>
            </p:nvSpPr>
            <p:spPr bwMode="auto">
              <a:xfrm>
                <a:off x="8345488" y="3119438"/>
                <a:ext cx="160338" cy="179388"/>
              </a:xfrm>
              <a:custGeom>
                <a:avLst/>
                <a:gdLst>
                  <a:gd name="T0" fmla="*/ 0 w 42"/>
                  <a:gd name="T1" fmla="*/ 34 h 47"/>
                  <a:gd name="T2" fmla="*/ 13 w 42"/>
                  <a:gd name="T3" fmla="*/ 0 h 47"/>
                  <a:gd name="T4" fmla="*/ 42 w 42"/>
                  <a:gd name="T5" fmla="*/ 12 h 47"/>
                  <a:gd name="T6" fmla="*/ 39 w 42"/>
                  <a:gd name="T7" fmla="*/ 44 h 47"/>
                  <a:gd name="T8" fmla="*/ 0 w 42"/>
                  <a:gd name="T9" fmla="*/ 34 h 47"/>
                </a:gdLst>
                <a:ahLst/>
                <a:cxnLst>
                  <a:cxn ang="0">
                    <a:pos x="T0" y="T1"/>
                  </a:cxn>
                  <a:cxn ang="0">
                    <a:pos x="T2" y="T3"/>
                  </a:cxn>
                  <a:cxn ang="0">
                    <a:pos x="T4" y="T5"/>
                  </a:cxn>
                  <a:cxn ang="0">
                    <a:pos x="T6" y="T7"/>
                  </a:cxn>
                  <a:cxn ang="0">
                    <a:pos x="T8" y="T9"/>
                  </a:cxn>
                </a:cxnLst>
                <a:rect l="0" t="0" r="r" b="b"/>
                <a:pathLst>
                  <a:path w="42" h="47">
                    <a:moveTo>
                      <a:pt x="0" y="34"/>
                    </a:moveTo>
                    <a:cubicBezTo>
                      <a:pt x="13" y="0"/>
                      <a:pt x="13" y="0"/>
                      <a:pt x="13" y="0"/>
                    </a:cubicBezTo>
                    <a:cubicBezTo>
                      <a:pt x="42" y="12"/>
                      <a:pt x="42" y="12"/>
                      <a:pt x="42" y="12"/>
                    </a:cubicBezTo>
                    <a:cubicBezTo>
                      <a:pt x="39" y="44"/>
                      <a:pt x="39" y="44"/>
                      <a:pt x="39" y="44"/>
                    </a:cubicBezTo>
                    <a:cubicBezTo>
                      <a:pt x="39" y="44"/>
                      <a:pt x="6" y="47"/>
                      <a:pt x="0" y="34"/>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îṥḻiḑê"/>
              <p:cNvSpPr/>
              <p:nvPr/>
            </p:nvSpPr>
            <p:spPr bwMode="auto">
              <a:xfrm>
                <a:off x="8763001" y="3017838"/>
                <a:ext cx="550863" cy="592138"/>
              </a:xfrm>
              <a:custGeom>
                <a:avLst/>
                <a:gdLst>
                  <a:gd name="T0" fmla="*/ 92 w 145"/>
                  <a:gd name="T1" fmla="*/ 29 h 156"/>
                  <a:gd name="T2" fmla="*/ 69 w 145"/>
                  <a:gd name="T3" fmla="*/ 65 h 156"/>
                  <a:gd name="T4" fmla="*/ 19 w 145"/>
                  <a:gd name="T5" fmla="*/ 126 h 156"/>
                  <a:gd name="T6" fmla="*/ 126 w 145"/>
                  <a:gd name="T7" fmla="*/ 46 h 156"/>
                  <a:gd name="T8" fmla="*/ 135 w 145"/>
                  <a:gd name="T9" fmla="*/ 10 h 156"/>
                  <a:gd name="T10" fmla="*/ 102 w 145"/>
                  <a:gd name="T11" fmla="*/ 4 h 156"/>
                  <a:gd name="T12" fmla="*/ 92 w 145"/>
                  <a:gd name="T13" fmla="*/ 29 h 156"/>
                  <a:gd name="T14" fmla="*/ 92 w 145"/>
                  <a:gd name="T15" fmla="*/ 29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156">
                    <a:moveTo>
                      <a:pt x="92" y="29"/>
                    </a:moveTo>
                    <a:cubicBezTo>
                      <a:pt x="92" y="29"/>
                      <a:pt x="95" y="54"/>
                      <a:pt x="69" y="65"/>
                    </a:cubicBezTo>
                    <a:cubicBezTo>
                      <a:pt x="25" y="83"/>
                      <a:pt x="0" y="103"/>
                      <a:pt x="19" y="126"/>
                    </a:cubicBezTo>
                    <a:cubicBezTo>
                      <a:pt x="45" y="156"/>
                      <a:pt x="126" y="46"/>
                      <a:pt x="126" y="46"/>
                    </a:cubicBezTo>
                    <a:cubicBezTo>
                      <a:pt x="126" y="46"/>
                      <a:pt x="145" y="19"/>
                      <a:pt x="135" y="10"/>
                    </a:cubicBezTo>
                    <a:cubicBezTo>
                      <a:pt x="124" y="1"/>
                      <a:pt x="106" y="0"/>
                      <a:pt x="102" y="4"/>
                    </a:cubicBezTo>
                    <a:cubicBezTo>
                      <a:pt x="98" y="7"/>
                      <a:pt x="90" y="27"/>
                      <a:pt x="92" y="29"/>
                    </a:cubicBezTo>
                    <a:cubicBezTo>
                      <a:pt x="95" y="31"/>
                      <a:pt x="92" y="29"/>
                      <a:pt x="92" y="29"/>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iṥļíďé"/>
              <p:cNvSpPr/>
              <p:nvPr/>
            </p:nvSpPr>
            <p:spPr bwMode="auto">
              <a:xfrm>
                <a:off x="8255001" y="3154363"/>
                <a:ext cx="974725" cy="439738"/>
              </a:xfrm>
              <a:custGeom>
                <a:avLst/>
                <a:gdLst>
                  <a:gd name="T0" fmla="*/ 257 w 257"/>
                  <a:gd name="T1" fmla="*/ 21 h 116"/>
                  <a:gd name="T2" fmla="*/ 221 w 257"/>
                  <a:gd name="T3" fmla="*/ 0 h 116"/>
                  <a:gd name="T4" fmla="*/ 158 w 257"/>
                  <a:gd name="T5" fmla="*/ 55 h 116"/>
                  <a:gd name="T6" fmla="*/ 19 w 257"/>
                  <a:gd name="T7" fmla="*/ 58 h 116"/>
                  <a:gd name="T8" fmla="*/ 183 w 257"/>
                  <a:gd name="T9" fmla="*/ 99 h 116"/>
                  <a:gd name="T10" fmla="*/ 257 w 257"/>
                  <a:gd name="T11" fmla="*/ 21 h 116"/>
                </a:gdLst>
                <a:ahLst/>
                <a:cxnLst>
                  <a:cxn ang="0">
                    <a:pos x="T0" y="T1"/>
                  </a:cxn>
                  <a:cxn ang="0">
                    <a:pos x="T2" y="T3"/>
                  </a:cxn>
                  <a:cxn ang="0">
                    <a:pos x="T4" y="T5"/>
                  </a:cxn>
                  <a:cxn ang="0">
                    <a:pos x="T6" y="T7"/>
                  </a:cxn>
                  <a:cxn ang="0">
                    <a:pos x="T8" y="T9"/>
                  </a:cxn>
                  <a:cxn ang="0">
                    <a:pos x="T10" y="T11"/>
                  </a:cxn>
                </a:cxnLst>
                <a:rect l="0" t="0" r="r" b="b"/>
                <a:pathLst>
                  <a:path w="257" h="116">
                    <a:moveTo>
                      <a:pt x="257" y="21"/>
                    </a:moveTo>
                    <a:cubicBezTo>
                      <a:pt x="257" y="21"/>
                      <a:pt x="236" y="0"/>
                      <a:pt x="221" y="0"/>
                    </a:cubicBezTo>
                    <a:cubicBezTo>
                      <a:pt x="158" y="55"/>
                      <a:pt x="158" y="55"/>
                      <a:pt x="158" y="55"/>
                    </a:cubicBezTo>
                    <a:cubicBezTo>
                      <a:pt x="158" y="55"/>
                      <a:pt x="39" y="14"/>
                      <a:pt x="19" y="58"/>
                    </a:cubicBezTo>
                    <a:cubicBezTo>
                      <a:pt x="0" y="103"/>
                      <a:pt x="144" y="116"/>
                      <a:pt x="183" y="99"/>
                    </a:cubicBezTo>
                    <a:cubicBezTo>
                      <a:pt x="207" y="88"/>
                      <a:pt x="257" y="21"/>
                      <a:pt x="257" y="21"/>
                    </a:cubicBezTo>
                    <a:close/>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i$ľîḓé"/>
              <p:cNvSpPr/>
              <p:nvPr/>
            </p:nvSpPr>
            <p:spPr bwMode="auto">
              <a:xfrm>
                <a:off x="8426451" y="5251450"/>
                <a:ext cx="142875" cy="133350"/>
              </a:xfrm>
              <a:custGeom>
                <a:avLst/>
                <a:gdLst>
                  <a:gd name="T0" fmla="*/ 1 w 38"/>
                  <a:gd name="T1" fmla="*/ 1 h 35"/>
                  <a:gd name="T2" fmla="*/ 2 w 38"/>
                  <a:gd name="T3" fmla="*/ 26 h 35"/>
                  <a:gd name="T4" fmla="*/ 36 w 38"/>
                  <a:gd name="T5" fmla="*/ 29 h 35"/>
                  <a:gd name="T6" fmla="*/ 38 w 38"/>
                  <a:gd name="T7" fmla="*/ 4 h 35"/>
                  <a:gd name="T8" fmla="*/ 1 w 38"/>
                  <a:gd name="T9" fmla="*/ 0 h 35"/>
                </a:gdLst>
                <a:ahLst/>
                <a:cxnLst>
                  <a:cxn ang="0">
                    <a:pos x="T0" y="T1"/>
                  </a:cxn>
                  <a:cxn ang="0">
                    <a:pos x="T2" y="T3"/>
                  </a:cxn>
                  <a:cxn ang="0">
                    <a:pos x="T4" y="T5"/>
                  </a:cxn>
                  <a:cxn ang="0">
                    <a:pos x="T6" y="T7"/>
                  </a:cxn>
                  <a:cxn ang="0">
                    <a:pos x="T8" y="T9"/>
                  </a:cxn>
                </a:cxnLst>
                <a:rect l="0" t="0" r="r" b="b"/>
                <a:pathLst>
                  <a:path w="38" h="35">
                    <a:moveTo>
                      <a:pt x="1" y="1"/>
                    </a:moveTo>
                    <a:cubicBezTo>
                      <a:pt x="1" y="1"/>
                      <a:pt x="0" y="25"/>
                      <a:pt x="2" y="26"/>
                    </a:cubicBezTo>
                    <a:cubicBezTo>
                      <a:pt x="3" y="28"/>
                      <a:pt x="28" y="35"/>
                      <a:pt x="36" y="29"/>
                    </a:cubicBezTo>
                    <a:cubicBezTo>
                      <a:pt x="38" y="4"/>
                      <a:pt x="38" y="4"/>
                      <a:pt x="38" y="4"/>
                    </a:cubicBezTo>
                    <a:cubicBezTo>
                      <a:pt x="1" y="0"/>
                      <a:pt x="1" y="0"/>
                      <a:pt x="1" y="0"/>
                    </a:cubicBezTo>
                  </a:path>
                </a:pathLst>
              </a:custGeom>
              <a:solidFill>
                <a:srgbClr val="FF9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íśḻídê"/>
              <p:cNvSpPr/>
              <p:nvPr/>
            </p:nvSpPr>
            <p:spPr bwMode="auto">
              <a:xfrm>
                <a:off x="8399463" y="5316538"/>
                <a:ext cx="481013" cy="193675"/>
              </a:xfrm>
              <a:custGeom>
                <a:avLst/>
                <a:gdLst>
                  <a:gd name="T0" fmla="*/ 8 w 127"/>
                  <a:gd name="T1" fmla="*/ 4 h 51"/>
                  <a:gd name="T2" fmla="*/ 1 w 127"/>
                  <a:gd name="T3" fmla="*/ 11 h 51"/>
                  <a:gd name="T4" fmla="*/ 0 w 127"/>
                  <a:gd name="T5" fmla="*/ 41 h 51"/>
                  <a:gd name="T6" fmla="*/ 0 w 127"/>
                  <a:gd name="T7" fmla="*/ 44 h 51"/>
                  <a:gd name="T8" fmla="*/ 66 w 127"/>
                  <a:gd name="T9" fmla="*/ 50 h 51"/>
                  <a:gd name="T10" fmla="*/ 100 w 127"/>
                  <a:gd name="T11" fmla="*/ 48 h 51"/>
                  <a:gd name="T12" fmla="*/ 127 w 127"/>
                  <a:gd name="T13" fmla="*/ 36 h 51"/>
                  <a:gd name="T14" fmla="*/ 103 w 127"/>
                  <a:gd name="T15" fmla="*/ 23 h 51"/>
                  <a:gd name="T16" fmla="*/ 80 w 127"/>
                  <a:gd name="T17" fmla="*/ 27 h 51"/>
                  <a:gd name="T18" fmla="*/ 47 w 127"/>
                  <a:gd name="T19" fmla="*/ 4 h 51"/>
                  <a:gd name="T20" fmla="*/ 38 w 127"/>
                  <a:gd name="T21" fmla="*/ 5 h 51"/>
                  <a:gd name="T22" fmla="*/ 8 w 127"/>
                  <a:gd name="T23"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51">
                    <a:moveTo>
                      <a:pt x="8" y="4"/>
                    </a:moveTo>
                    <a:cubicBezTo>
                      <a:pt x="8" y="4"/>
                      <a:pt x="1" y="4"/>
                      <a:pt x="1" y="11"/>
                    </a:cubicBezTo>
                    <a:cubicBezTo>
                      <a:pt x="0" y="17"/>
                      <a:pt x="0" y="34"/>
                      <a:pt x="0" y="41"/>
                    </a:cubicBezTo>
                    <a:cubicBezTo>
                      <a:pt x="0" y="43"/>
                      <a:pt x="0" y="44"/>
                      <a:pt x="0" y="44"/>
                    </a:cubicBezTo>
                    <a:cubicBezTo>
                      <a:pt x="0" y="44"/>
                      <a:pt x="55" y="50"/>
                      <a:pt x="66" y="50"/>
                    </a:cubicBezTo>
                    <a:cubicBezTo>
                      <a:pt x="77" y="51"/>
                      <a:pt x="90" y="51"/>
                      <a:pt x="100" y="48"/>
                    </a:cubicBezTo>
                    <a:cubicBezTo>
                      <a:pt x="109" y="45"/>
                      <a:pt x="127" y="36"/>
                      <a:pt x="127" y="36"/>
                    </a:cubicBezTo>
                    <a:cubicBezTo>
                      <a:pt x="127" y="36"/>
                      <a:pt x="122" y="19"/>
                      <a:pt x="103" y="23"/>
                    </a:cubicBezTo>
                    <a:cubicBezTo>
                      <a:pt x="84" y="27"/>
                      <a:pt x="80" y="27"/>
                      <a:pt x="80" y="27"/>
                    </a:cubicBezTo>
                    <a:cubicBezTo>
                      <a:pt x="47" y="4"/>
                      <a:pt x="47" y="4"/>
                      <a:pt x="47" y="4"/>
                    </a:cubicBezTo>
                    <a:cubicBezTo>
                      <a:pt x="47" y="4"/>
                      <a:pt x="45" y="0"/>
                      <a:pt x="38" y="5"/>
                    </a:cubicBezTo>
                    <a:cubicBezTo>
                      <a:pt x="32" y="10"/>
                      <a:pt x="20" y="10"/>
                      <a:pt x="8" y="4"/>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îś1îḑè"/>
              <p:cNvSpPr/>
              <p:nvPr/>
            </p:nvSpPr>
            <p:spPr bwMode="auto">
              <a:xfrm>
                <a:off x="8399463" y="5445125"/>
                <a:ext cx="496888" cy="87313"/>
              </a:xfrm>
              <a:custGeom>
                <a:avLst/>
                <a:gdLst>
                  <a:gd name="T0" fmla="*/ 0 w 131"/>
                  <a:gd name="T1" fmla="*/ 19 h 23"/>
                  <a:gd name="T2" fmla="*/ 0 w 131"/>
                  <a:gd name="T3" fmla="*/ 8 h 23"/>
                  <a:gd name="T4" fmla="*/ 84 w 131"/>
                  <a:gd name="T5" fmla="*/ 13 h 23"/>
                  <a:gd name="T6" fmla="*/ 127 w 131"/>
                  <a:gd name="T7" fmla="*/ 0 h 23"/>
                  <a:gd name="T8" fmla="*/ 130 w 131"/>
                  <a:gd name="T9" fmla="*/ 1 h 23"/>
                  <a:gd name="T10" fmla="*/ 129 w 131"/>
                  <a:gd name="T11" fmla="*/ 4 h 23"/>
                  <a:gd name="T12" fmla="*/ 92 w 131"/>
                  <a:gd name="T13" fmla="*/ 17 h 23"/>
                  <a:gd name="T14" fmla="*/ 44 w 131"/>
                  <a:gd name="T15" fmla="*/ 15 h 23"/>
                  <a:gd name="T16" fmla="*/ 42 w 131"/>
                  <a:gd name="T17" fmla="*/ 23 h 23"/>
                  <a:gd name="T18" fmla="*/ 0 w 131"/>
                  <a:gd name="T1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23">
                    <a:moveTo>
                      <a:pt x="0" y="19"/>
                    </a:moveTo>
                    <a:cubicBezTo>
                      <a:pt x="0" y="8"/>
                      <a:pt x="0" y="8"/>
                      <a:pt x="0" y="8"/>
                    </a:cubicBezTo>
                    <a:cubicBezTo>
                      <a:pt x="0" y="8"/>
                      <a:pt x="68" y="15"/>
                      <a:pt x="84" y="13"/>
                    </a:cubicBezTo>
                    <a:cubicBezTo>
                      <a:pt x="100" y="12"/>
                      <a:pt x="127" y="0"/>
                      <a:pt x="127" y="0"/>
                    </a:cubicBezTo>
                    <a:cubicBezTo>
                      <a:pt x="127" y="0"/>
                      <a:pt x="129" y="0"/>
                      <a:pt x="130" y="1"/>
                    </a:cubicBezTo>
                    <a:cubicBezTo>
                      <a:pt x="131" y="2"/>
                      <a:pt x="129" y="4"/>
                      <a:pt x="129" y="4"/>
                    </a:cubicBezTo>
                    <a:cubicBezTo>
                      <a:pt x="129" y="4"/>
                      <a:pt x="106" y="15"/>
                      <a:pt x="92" y="17"/>
                    </a:cubicBezTo>
                    <a:cubicBezTo>
                      <a:pt x="77" y="19"/>
                      <a:pt x="44" y="15"/>
                      <a:pt x="44" y="15"/>
                    </a:cubicBezTo>
                    <a:cubicBezTo>
                      <a:pt x="42" y="23"/>
                      <a:pt x="42" y="23"/>
                      <a:pt x="42" y="23"/>
                    </a:cubicBezTo>
                    <a:lnTo>
                      <a:pt x="0" y="19"/>
                    </a:lnTo>
                    <a:close/>
                  </a:path>
                </a:pathLst>
              </a:custGeom>
              <a:solidFill>
                <a:srgbClr val="18181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iŝļîḍê"/>
              <p:cNvSpPr/>
              <p:nvPr/>
            </p:nvSpPr>
            <p:spPr bwMode="auto">
              <a:xfrm>
                <a:off x="7872413" y="3840163"/>
                <a:ext cx="727075" cy="1449388"/>
              </a:xfrm>
              <a:custGeom>
                <a:avLst/>
                <a:gdLst>
                  <a:gd name="T0" fmla="*/ 187 w 192"/>
                  <a:gd name="T1" fmla="*/ 381 h 382"/>
                  <a:gd name="T2" fmla="*/ 144 w 192"/>
                  <a:gd name="T3" fmla="*/ 382 h 382"/>
                  <a:gd name="T4" fmla="*/ 142 w 192"/>
                  <a:gd name="T5" fmla="*/ 320 h 382"/>
                  <a:gd name="T6" fmla="*/ 135 w 192"/>
                  <a:gd name="T7" fmla="*/ 219 h 382"/>
                  <a:gd name="T8" fmla="*/ 15 w 192"/>
                  <a:gd name="T9" fmla="*/ 108 h 382"/>
                  <a:gd name="T10" fmla="*/ 5 w 192"/>
                  <a:gd name="T11" fmla="*/ 51 h 382"/>
                  <a:gd name="T12" fmla="*/ 95 w 192"/>
                  <a:gd name="T13" fmla="*/ 48 h 382"/>
                  <a:gd name="T14" fmla="*/ 191 w 192"/>
                  <a:gd name="T15" fmla="*/ 213 h 382"/>
                  <a:gd name="T16" fmla="*/ 187 w 192"/>
                  <a:gd name="T17" fmla="*/ 38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382">
                    <a:moveTo>
                      <a:pt x="187" y="381"/>
                    </a:moveTo>
                    <a:cubicBezTo>
                      <a:pt x="144" y="382"/>
                      <a:pt x="144" y="382"/>
                      <a:pt x="144" y="382"/>
                    </a:cubicBezTo>
                    <a:cubicBezTo>
                      <a:pt x="142" y="366"/>
                      <a:pt x="142" y="338"/>
                      <a:pt x="142" y="320"/>
                    </a:cubicBezTo>
                    <a:cubicBezTo>
                      <a:pt x="141" y="281"/>
                      <a:pt x="139" y="228"/>
                      <a:pt x="135" y="219"/>
                    </a:cubicBezTo>
                    <a:cubicBezTo>
                      <a:pt x="102" y="176"/>
                      <a:pt x="27" y="127"/>
                      <a:pt x="15" y="108"/>
                    </a:cubicBezTo>
                    <a:cubicBezTo>
                      <a:pt x="1" y="84"/>
                      <a:pt x="0" y="64"/>
                      <a:pt x="5" y="51"/>
                    </a:cubicBezTo>
                    <a:cubicBezTo>
                      <a:pt x="14" y="30"/>
                      <a:pt x="44" y="0"/>
                      <a:pt x="95" y="48"/>
                    </a:cubicBezTo>
                    <a:cubicBezTo>
                      <a:pt x="127" y="80"/>
                      <a:pt x="192" y="189"/>
                      <a:pt x="191" y="213"/>
                    </a:cubicBezTo>
                    <a:cubicBezTo>
                      <a:pt x="191" y="213"/>
                      <a:pt x="191" y="333"/>
                      <a:pt x="187" y="381"/>
                    </a:cubicBezTo>
                    <a:close/>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ïş1idê"/>
              <p:cNvSpPr/>
              <p:nvPr/>
            </p:nvSpPr>
            <p:spPr bwMode="auto">
              <a:xfrm>
                <a:off x="7081838" y="4618038"/>
                <a:ext cx="136525" cy="166688"/>
              </a:xfrm>
              <a:custGeom>
                <a:avLst/>
                <a:gdLst>
                  <a:gd name="T0" fmla="*/ 24 w 36"/>
                  <a:gd name="T1" fmla="*/ 0 h 44"/>
                  <a:gd name="T2" fmla="*/ 1 w 36"/>
                  <a:gd name="T3" fmla="*/ 12 h 44"/>
                  <a:gd name="T4" fmla="*/ 13 w 36"/>
                  <a:gd name="T5" fmla="*/ 44 h 44"/>
                  <a:gd name="T6" fmla="*/ 36 w 36"/>
                  <a:gd name="T7" fmla="*/ 35 h 44"/>
                  <a:gd name="T8" fmla="*/ 25 w 36"/>
                  <a:gd name="T9" fmla="*/ 0 h 44"/>
                </a:gdLst>
                <a:ahLst/>
                <a:cxnLst>
                  <a:cxn ang="0">
                    <a:pos x="T0" y="T1"/>
                  </a:cxn>
                  <a:cxn ang="0">
                    <a:pos x="T2" y="T3"/>
                  </a:cxn>
                  <a:cxn ang="0">
                    <a:pos x="T4" y="T5"/>
                  </a:cxn>
                  <a:cxn ang="0">
                    <a:pos x="T6" y="T7"/>
                  </a:cxn>
                  <a:cxn ang="0">
                    <a:pos x="T8" y="T9"/>
                  </a:cxn>
                </a:cxnLst>
                <a:rect l="0" t="0" r="r" b="b"/>
                <a:pathLst>
                  <a:path w="36" h="44">
                    <a:moveTo>
                      <a:pt x="24" y="0"/>
                    </a:moveTo>
                    <a:cubicBezTo>
                      <a:pt x="24" y="0"/>
                      <a:pt x="1" y="10"/>
                      <a:pt x="1" y="12"/>
                    </a:cubicBezTo>
                    <a:cubicBezTo>
                      <a:pt x="0" y="14"/>
                      <a:pt x="4" y="39"/>
                      <a:pt x="13" y="44"/>
                    </a:cubicBezTo>
                    <a:cubicBezTo>
                      <a:pt x="36" y="35"/>
                      <a:pt x="36" y="35"/>
                      <a:pt x="36" y="35"/>
                    </a:cubicBezTo>
                    <a:cubicBezTo>
                      <a:pt x="25" y="0"/>
                      <a:pt x="25" y="0"/>
                      <a:pt x="25" y="0"/>
                    </a:cubicBezTo>
                  </a:path>
                </a:pathLst>
              </a:custGeom>
              <a:solidFill>
                <a:srgbClr val="FF9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iṣļiďê"/>
              <p:cNvSpPr/>
              <p:nvPr/>
            </p:nvSpPr>
            <p:spPr bwMode="auto">
              <a:xfrm>
                <a:off x="6953251" y="4629150"/>
                <a:ext cx="196850" cy="493713"/>
              </a:xfrm>
              <a:custGeom>
                <a:avLst/>
                <a:gdLst>
                  <a:gd name="T0" fmla="*/ 41 w 52"/>
                  <a:gd name="T1" fmla="*/ 7 h 130"/>
                  <a:gd name="T2" fmla="*/ 32 w 52"/>
                  <a:gd name="T3" fmla="*/ 1 h 130"/>
                  <a:gd name="T4" fmla="*/ 3 w 52"/>
                  <a:gd name="T5" fmla="*/ 6 h 130"/>
                  <a:gd name="T6" fmla="*/ 0 w 52"/>
                  <a:gd name="T7" fmla="*/ 7 h 130"/>
                  <a:gd name="T8" fmla="*/ 6 w 52"/>
                  <a:gd name="T9" fmla="*/ 72 h 130"/>
                  <a:gd name="T10" fmla="*/ 15 w 52"/>
                  <a:gd name="T11" fmla="*/ 105 h 130"/>
                  <a:gd name="T12" fmla="*/ 32 w 52"/>
                  <a:gd name="T13" fmla="*/ 130 h 130"/>
                  <a:gd name="T14" fmla="*/ 40 w 52"/>
                  <a:gd name="T15" fmla="*/ 104 h 130"/>
                  <a:gd name="T16" fmla="*/ 32 w 52"/>
                  <a:gd name="T17" fmla="*/ 82 h 130"/>
                  <a:gd name="T18" fmla="*/ 48 w 52"/>
                  <a:gd name="T19" fmla="*/ 44 h 130"/>
                  <a:gd name="T20" fmla="*/ 46 w 52"/>
                  <a:gd name="T21" fmla="*/ 37 h 130"/>
                  <a:gd name="T22" fmla="*/ 41 w 52"/>
                  <a:gd name="T23" fmla="*/ 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30">
                    <a:moveTo>
                      <a:pt x="41" y="7"/>
                    </a:moveTo>
                    <a:cubicBezTo>
                      <a:pt x="41" y="7"/>
                      <a:pt x="39" y="0"/>
                      <a:pt x="32" y="1"/>
                    </a:cubicBezTo>
                    <a:cubicBezTo>
                      <a:pt x="27" y="1"/>
                      <a:pt x="10" y="5"/>
                      <a:pt x="3" y="6"/>
                    </a:cubicBezTo>
                    <a:cubicBezTo>
                      <a:pt x="1" y="6"/>
                      <a:pt x="0" y="7"/>
                      <a:pt x="0" y="7"/>
                    </a:cubicBezTo>
                    <a:cubicBezTo>
                      <a:pt x="0" y="7"/>
                      <a:pt x="5" y="61"/>
                      <a:pt x="6" y="72"/>
                    </a:cubicBezTo>
                    <a:cubicBezTo>
                      <a:pt x="8" y="83"/>
                      <a:pt x="10" y="96"/>
                      <a:pt x="15" y="105"/>
                    </a:cubicBezTo>
                    <a:cubicBezTo>
                      <a:pt x="20" y="113"/>
                      <a:pt x="32" y="130"/>
                      <a:pt x="32" y="130"/>
                    </a:cubicBezTo>
                    <a:cubicBezTo>
                      <a:pt x="32" y="130"/>
                      <a:pt x="47" y="122"/>
                      <a:pt x="40" y="104"/>
                    </a:cubicBezTo>
                    <a:cubicBezTo>
                      <a:pt x="33" y="85"/>
                      <a:pt x="32" y="82"/>
                      <a:pt x="32" y="82"/>
                    </a:cubicBezTo>
                    <a:cubicBezTo>
                      <a:pt x="48" y="44"/>
                      <a:pt x="48" y="44"/>
                      <a:pt x="48" y="44"/>
                    </a:cubicBezTo>
                    <a:cubicBezTo>
                      <a:pt x="48" y="44"/>
                      <a:pt x="52" y="42"/>
                      <a:pt x="46" y="37"/>
                    </a:cubicBezTo>
                    <a:cubicBezTo>
                      <a:pt x="40" y="31"/>
                      <a:pt x="37" y="19"/>
                      <a:pt x="41" y="7"/>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ïŝļîde"/>
              <p:cNvSpPr/>
              <p:nvPr/>
            </p:nvSpPr>
            <p:spPr bwMode="auto">
              <a:xfrm>
                <a:off x="6919913" y="4652963"/>
                <a:ext cx="166688" cy="481013"/>
              </a:xfrm>
              <a:custGeom>
                <a:avLst/>
                <a:gdLst>
                  <a:gd name="T0" fmla="*/ 0 w 44"/>
                  <a:gd name="T1" fmla="*/ 2 h 127"/>
                  <a:gd name="T2" fmla="*/ 11 w 44"/>
                  <a:gd name="T3" fmla="*/ 0 h 127"/>
                  <a:gd name="T4" fmla="*/ 22 w 44"/>
                  <a:gd name="T5" fmla="*/ 83 h 127"/>
                  <a:gd name="T6" fmla="*/ 42 w 44"/>
                  <a:gd name="T7" fmla="*/ 123 h 127"/>
                  <a:gd name="T8" fmla="*/ 42 w 44"/>
                  <a:gd name="T9" fmla="*/ 126 h 127"/>
                  <a:gd name="T10" fmla="*/ 39 w 44"/>
                  <a:gd name="T11" fmla="*/ 126 h 127"/>
                  <a:gd name="T12" fmla="*/ 19 w 44"/>
                  <a:gd name="T13" fmla="*/ 92 h 127"/>
                  <a:gd name="T14" fmla="*/ 12 w 44"/>
                  <a:gd name="T15" fmla="*/ 44 h 127"/>
                  <a:gd name="T16" fmla="*/ 4 w 44"/>
                  <a:gd name="T17" fmla="*/ 44 h 127"/>
                  <a:gd name="T18" fmla="*/ 0 w 44"/>
                  <a:gd name="T19"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27">
                    <a:moveTo>
                      <a:pt x="0" y="2"/>
                    </a:moveTo>
                    <a:cubicBezTo>
                      <a:pt x="11" y="0"/>
                      <a:pt x="11" y="0"/>
                      <a:pt x="11" y="0"/>
                    </a:cubicBezTo>
                    <a:cubicBezTo>
                      <a:pt x="11" y="0"/>
                      <a:pt x="17" y="68"/>
                      <a:pt x="22" y="83"/>
                    </a:cubicBezTo>
                    <a:cubicBezTo>
                      <a:pt x="26" y="99"/>
                      <a:pt x="42" y="123"/>
                      <a:pt x="42" y="123"/>
                    </a:cubicBezTo>
                    <a:cubicBezTo>
                      <a:pt x="42" y="123"/>
                      <a:pt x="44" y="125"/>
                      <a:pt x="42" y="126"/>
                    </a:cubicBezTo>
                    <a:cubicBezTo>
                      <a:pt x="41" y="127"/>
                      <a:pt x="39" y="126"/>
                      <a:pt x="39" y="126"/>
                    </a:cubicBezTo>
                    <a:cubicBezTo>
                      <a:pt x="39" y="126"/>
                      <a:pt x="24" y="106"/>
                      <a:pt x="19" y="92"/>
                    </a:cubicBezTo>
                    <a:cubicBezTo>
                      <a:pt x="15" y="77"/>
                      <a:pt x="12" y="44"/>
                      <a:pt x="12" y="44"/>
                    </a:cubicBezTo>
                    <a:cubicBezTo>
                      <a:pt x="4" y="44"/>
                      <a:pt x="4" y="44"/>
                      <a:pt x="4" y="44"/>
                    </a:cubicBezTo>
                    <a:lnTo>
                      <a:pt x="0" y="2"/>
                    </a:lnTo>
                    <a:close/>
                  </a:path>
                </a:pathLst>
              </a:custGeom>
              <a:solidFill>
                <a:srgbClr val="18181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ïśľiḍè"/>
              <p:cNvSpPr/>
              <p:nvPr/>
            </p:nvSpPr>
            <p:spPr bwMode="auto">
              <a:xfrm>
                <a:off x="7135813" y="3840163"/>
                <a:ext cx="1214438" cy="930275"/>
              </a:xfrm>
              <a:custGeom>
                <a:avLst/>
                <a:gdLst>
                  <a:gd name="T0" fmla="*/ 19 w 320"/>
                  <a:gd name="T1" fmla="*/ 245 h 245"/>
                  <a:gd name="T2" fmla="*/ 0 w 320"/>
                  <a:gd name="T3" fmla="*/ 206 h 245"/>
                  <a:gd name="T4" fmla="*/ 70 w 320"/>
                  <a:gd name="T5" fmla="*/ 185 h 245"/>
                  <a:gd name="T6" fmla="*/ 161 w 320"/>
                  <a:gd name="T7" fmla="*/ 167 h 245"/>
                  <a:gd name="T8" fmla="*/ 210 w 320"/>
                  <a:gd name="T9" fmla="*/ 33 h 245"/>
                  <a:gd name="T10" fmla="*/ 258 w 320"/>
                  <a:gd name="T11" fmla="*/ 0 h 245"/>
                  <a:gd name="T12" fmla="*/ 297 w 320"/>
                  <a:gd name="T13" fmla="*/ 81 h 245"/>
                  <a:gd name="T14" fmla="*/ 186 w 320"/>
                  <a:gd name="T15" fmla="*/ 236 h 245"/>
                  <a:gd name="T16" fmla="*/ 19 w 320"/>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45">
                    <a:moveTo>
                      <a:pt x="19" y="245"/>
                    </a:moveTo>
                    <a:cubicBezTo>
                      <a:pt x="0" y="206"/>
                      <a:pt x="0" y="206"/>
                      <a:pt x="0" y="206"/>
                    </a:cubicBezTo>
                    <a:cubicBezTo>
                      <a:pt x="14" y="199"/>
                      <a:pt x="52" y="188"/>
                      <a:pt x="70" y="185"/>
                    </a:cubicBezTo>
                    <a:cubicBezTo>
                      <a:pt x="127" y="174"/>
                      <a:pt x="154" y="175"/>
                      <a:pt x="161" y="167"/>
                    </a:cubicBezTo>
                    <a:cubicBezTo>
                      <a:pt x="187" y="120"/>
                      <a:pt x="198" y="51"/>
                      <a:pt x="210" y="33"/>
                    </a:cubicBezTo>
                    <a:cubicBezTo>
                      <a:pt x="226" y="10"/>
                      <a:pt x="244" y="0"/>
                      <a:pt x="258" y="0"/>
                    </a:cubicBezTo>
                    <a:cubicBezTo>
                      <a:pt x="280" y="0"/>
                      <a:pt x="320" y="15"/>
                      <a:pt x="297" y="81"/>
                    </a:cubicBezTo>
                    <a:cubicBezTo>
                      <a:pt x="281" y="124"/>
                      <a:pt x="209" y="226"/>
                      <a:pt x="186" y="236"/>
                    </a:cubicBezTo>
                    <a:cubicBezTo>
                      <a:pt x="186" y="236"/>
                      <a:pt x="64" y="230"/>
                      <a:pt x="19" y="245"/>
                    </a:cubicBezTo>
                    <a:close/>
                  </a:path>
                </a:pathLst>
              </a:custGeom>
              <a:solidFill>
                <a:srgbClr val="2773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ïṩḻiḍè"/>
              <p:cNvSpPr/>
              <p:nvPr/>
            </p:nvSpPr>
            <p:spPr bwMode="auto">
              <a:xfrm>
                <a:off x="7875588" y="3214688"/>
                <a:ext cx="736600" cy="1069975"/>
              </a:xfrm>
              <a:custGeom>
                <a:avLst/>
                <a:gdLst>
                  <a:gd name="T0" fmla="*/ 125 w 194"/>
                  <a:gd name="T1" fmla="*/ 203 h 282"/>
                  <a:gd name="T2" fmla="*/ 0 w 194"/>
                  <a:gd name="T3" fmla="*/ 200 h 282"/>
                  <a:gd name="T4" fmla="*/ 27 w 194"/>
                  <a:gd name="T5" fmla="*/ 154 h 282"/>
                  <a:gd name="T6" fmla="*/ 58 w 194"/>
                  <a:gd name="T7" fmla="*/ 31 h 282"/>
                  <a:gd name="T8" fmla="*/ 102 w 194"/>
                  <a:gd name="T9" fmla="*/ 0 h 282"/>
                  <a:gd name="T10" fmla="*/ 166 w 194"/>
                  <a:gd name="T11" fmla="*/ 21 h 282"/>
                  <a:gd name="T12" fmla="*/ 178 w 194"/>
                  <a:gd name="T13" fmla="*/ 24 h 282"/>
                  <a:gd name="T14" fmla="*/ 184 w 194"/>
                  <a:gd name="T15" fmla="*/ 39 h 282"/>
                  <a:gd name="T16" fmla="*/ 125 w 194"/>
                  <a:gd name="T17" fmla="*/ 20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82">
                    <a:moveTo>
                      <a:pt x="125" y="203"/>
                    </a:moveTo>
                    <a:cubicBezTo>
                      <a:pt x="79" y="282"/>
                      <a:pt x="0" y="200"/>
                      <a:pt x="0" y="200"/>
                    </a:cubicBezTo>
                    <a:cubicBezTo>
                      <a:pt x="0" y="200"/>
                      <a:pt x="20" y="169"/>
                      <a:pt x="27" y="154"/>
                    </a:cubicBezTo>
                    <a:cubicBezTo>
                      <a:pt x="45" y="117"/>
                      <a:pt x="43" y="74"/>
                      <a:pt x="58" y="31"/>
                    </a:cubicBezTo>
                    <a:cubicBezTo>
                      <a:pt x="70" y="0"/>
                      <a:pt x="90" y="2"/>
                      <a:pt x="102" y="0"/>
                    </a:cubicBezTo>
                    <a:cubicBezTo>
                      <a:pt x="113" y="6"/>
                      <a:pt x="138" y="21"/>
                      <a:pt x="166" y="21"/>
                    </a:cubicBezTo>
                    <a:cubicBezTo>
                      <a:pt x="168" y="21"/>
                      <a:pt x="177" y="23"/>
                      <a:pt x="178" y="24"/>
                    </a:cubicBezTo>
                    <a:cubicBezTo>
                      <a:pt x="182" y="29"/>
                      <a:pt x="183" y="34"/>
                      <a:pt x="184" y="39"/>
                    </a:cubicBezTo>
                    <a:cubicBezTo>
                      <a:pt x="194" y="94"/>
                      <a:pt x="142" y="174"/>
                      <a:pt x="125" y="203"/>
                    </a:cubicBezTo>
                    <a:close/>
                  </a:path>
                </a:pathLst>
              </a:custGeom>
              <a:solidFill>
                <a:srgbClr val="2773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iṩḻîḓê"/>
              <p:cNvSpPr/>
              <p:nvPr/>
            </p:nvSpPr>
            <p:spPr bwMode="auto">
              <a:xfrm>
                <a:off x="8326438" y="3248025"/>
                <a:ext cx="179388" cy="471488"/>
              </a:xfrm>
              <a:custGeom>
                <a:avLst/>
                <a:gdLst>
                  <a:gd name="T0" fmla="*/ 47 w 47"/>
                  <a:gd name="T1" fmla="*/ 12 h 124"/>
                  <a:gd name="T2" fmla="*/ 28 w 47"/>
                  <a:gd name="T3" fmla="*/ 83 h 124"/>
                  <a:gd name="T4" fmla="*/ 3 w 47"/>
                  <a:gd name="T5" fmla="*/ 124 h 124"/>
                  <a:gd name="T6" fmla="*/ 8 w 47"/>
                  <a:gd name="T7" fmla="*/ 83 h 124"/>
                  <a:gd name="T8" fmla="*/ 8 w 47"/>
                  <a:gd name="T9" fmla="*/ 83 h 124"/>
                  <a:gd name="T10" fmla="*/ 0 w 47"/>
                  <a:gd name="T11" fmla="*/ 0 h 124"/>
                  <a:gd name="T12" fmla="*/ 32 w 47"/>
                  <a:gd name="T13" fmla="*/ 10 h 124"/>
                  <a:gd name="T14" fmla="*/ 32 w 47"/>
                  <a:gd name="T15" fmla="*/ 10 h 124"/>
                  <a:gd name="T16" fmla="*/ 47 w 47"/>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4">
                    <a:moveTo>
                      <a:pt x="47" y="12"/>
                    </a:moveTo>
                    <a:cubicBezTo>
                      <a:pt x="44" y="41"/>
                      <a:pt x="36" y="65"/>
                      <a:pt x="28" y="83"/>
                    </a:cubicBezTo>
                    <a:cubicBezTo>
                      <a:pt x="16" y="110"/>
                      <a:pt x="3" y="124"/>
                      <a:pt x="3" y="124"/>
                    </a:cubicBezTo>
                    <a:cubicBezTo>
                      <a:pt x="7" y="114"/>
                      <a:pt x="8" y="99"/>
                      <a:pt x="8" y="83"/>
                    </a:cubicBezTo>
                    <a:cubicBezTo>
                      <a:pt x="8" y="83"/>
                      <a:pt x="8" y="83"/>
                      <a:pt x="8" y="83"/>
                    </a:cubicBezTo>
                    <a:cubicBezTo>
                      <a:pt x="7" y="44"/>
                      <a:pt x="0" y="0"/>
                      <a:pt x="0" y="0"/>
                    </a:cubicBezTo>
                    <a:cubicBezTo>
                      <a:pt x="14" y="5"/>
                      <a:pt x="25" y="8"/>
                      <a:pt x="32" y="10"/>
                    </a:cubicBezTo>
                    <a:cubicBezTo>
                      <a:pt x="32" y="10"/>
                      <a:pt x="32" y="10"/>
                      <a:pt x="32" y="10"/>
                    </a:cubicBezTo>
                    <a:cubicBezTo>
                      <a:pt x="42" y="12"/>
                      <a:pt x="47" y="12"/>
                      <a:pt x="47" y="12"/>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îślïḋè"/>
              <p:cNvSpPr/>
              <p:nvPr/>
            </p:nvSpPr>
            <p:spPr bwMode="auto">
              <a:xfrm>
                <a:off x="8323263" y="2824163"/>
                <a:ext cx="300038" cy="390525"/>
              </a:xfrm>
              <a:custGeom>
                <a:avLst/>
                <a:gdLst>
                  <a:gd name="T0" fmla="*/ 10 w 79"/>
                  <a:gd name="T1" fmla="*/ 39 h 103"/>
                  <a:gd name="T2" fmla="*/ 2 w 79"/>
                  <a:gd name="T3" fmla="*/ 39 h 103"/>
                  <a:gd name="T4" fmla="*/ 14 w 79"/>
                  <a:gd name="T5" fmla="*/ 59 h 103"/>
                  <a:gd name="T6" fmla="*/ 17 w 79"/>
                  <a:gd name="T7" fmla="*/ 83 h 103"/>
                  <a:gd name="T8" fmla="*/ 22 w 79"/>
                  <a:gd name="T9" fmla="*/ 92 h 103"/>
                  <a:gd name="T10" fmla="*/ 68 w 79"/>
                  <a:gd name="T11" fmla="*/ 92 h 103"/>
                  <a:gd name="T12" fmla="*/ 74 w 79"/>
                  <a:gd name="T13" fmla="*/ 26 h 103"/>
                  <a:gd name="T14" fmla="*/ 36 w 79"/>
                  <a:gd name="T15" fmla="*/ 6 h 103"/>
                  <a:gd name="T16" fmla="*/ 10 w 79"/>
                  <a:gd name="T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3">
                    <a:moveTo>
                      <a:pt x="10" y="39"/>
                    </a:moveTo>
                    <a:cubicBezTo>
                      <a:pt x="10" y="39"/>
                      <a:pt x="3" y="34"/>
                      <a:pt x="2" y="39"/>
                    </a:cubicBezTo>
                    <a:cubicBezTo>
                      <a:pt x="0" y="44"/>
                      <a:pt x="3" y="59"/>
                      <a:pt x="14" y="59"/>
                    </a:cubicBezTo>
                    <a:cubicBezTo>
                      <a:pt x="14" y="59"/>
                      <a:pt x="15" y="73"/>
                      <a:pt x="17" y="83"/>
                    </a:cubicBezTo>
                    <a:cubicBezTo>
                      <a:pt x="18" y="87"/>
                      <a:pt x="20" y="91"/>
                      <a:pt x="22" y="92"/>
                    </a:cubicBezTo>
                    <a:cubicBezTo>
                      <a:pt x="29" y="96"/>
                      <a:pt x="62" y="103"/>
                      <a:pt x="68" y="92"/>
                    </a:cubicBezTo>
                    <a:cubicBezTo>
                      <a:pt x="74" y="81"/>
                      <a:pt x="69" y="41"/>
                      <a:pt x="74" y="26"/>
                    </a:cubicBezTo>
                    <a:cubicBezTo>
                      <a:pt x="79" y="10"/>
                      <a:pt x="56" y="0"/>
                      <a:pt x="36" y="6"/>
                    </a:cubicBezTo>
                    <a:cubicBezTo>
                      <a:pt x="16" y="12"/>
                      <a:pt x="9" y="37"/>
                      <a:pt x="10" y="39"/>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iṡliḓê"/>
              <p:cNvSpPr/>
              <p:nvPr/>
            </p:nvSpPr>
            <p:spPr bwMode="auto">
              <a:xfrm>
                <a:off x="8358188" y="3040063"/>
                <a:ext cx="22225" cy="46038"/>
              </a:xfrm>
              <a:custGeom>
                <a:avLst/>
                <a:gdLst>
                  <a:gd name="T0" fmla="*/ 0 w 6"/>
                  <a:gd name="T1" fmla="*/ 0 h 12"/>
                  <a:gd name="T2" fmla="*/ 6 w 6"/>
                  <a:gd name="T3" fmla="*/ 12 h 12"/>
                  <a:gd name="T4" fmla="*/ 5 w 6"/>
                  <a:gd name="T5" fmla="*/ 2 h 12"/>
                  <a:gd name="T6" fmla="*/ 0 w 6"/>
                  <a:gd name="T7" fmla="*/ 0 h 12"/>
                </a:gdLst>
                <a:ahLst/>
                <a:cxnLst>
                  <a:cxn ang="0">
                    <a:pos x="T0" y="T1"/>
                  </a:cxn>
                  <a:cxn ang="0">
                    <a:pos x="T2" y="T3"/>
                  </a:cxn>
                  <a:cxn ang="0">
                    <a:pos x="T4" y="T5"/>
                  </a:cxn>
                  <a:cxn ang="0">
                    <a:pos x="T6" y="T7"/>
                  </a:cxn>
                </a:cxnLst>
                <a:rect l="0" t="0" r="r" b="b"/>
                <a:pathLst>
                  <a:path w="6" h="12">
                    <a:moveTo>
                      <a:pt x="0" y="0"/>
                    </a:moveTo>
                    <a:cubicBezTo>
                      <a:pt x="0" y="0"/>
                      <a:pt x="1" y="12"/>
                      <a:pt x="6" y="12"/>
                    </a:cubicBezTo>
                    <a:cubicBezTo>
                      <a:pt x="5" y="2"/>
                      <a:pt x="5" y="2"/>
                      <a:pt x="5" y="2"/>
                    </a:cubicBezTo>
                    <a:cubicBezTo>
                      <a:pt x="5" y="2"/>
                      <a:pt x="3" y="2"/>
                      <a:pt x="0" y="0"/>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ïṩļíďe"/>
              <p:cNvSpPr/>
              <p:nvPr/>
            </p:nvSpPr>
            <p:spPr bwMode="auto">
              <a:xfrm>
                <a:off x="8375651" y="3138488"/>
                <a:ext cx="125413" cy="73025"/>
              </a:xfrm>
              <a:custGeom>
                <a:avLst/>
                <a:gdLst>
                  <a:gd name="T0" fmla="*/ 33 w 33"/>
                  <a:gd name="T1" fmla="*/ 14 h 19"/>
                  <a:gd name="T2" fmla="*/ 3 w 33"/>
                  <a:gd name="T3" fmla="*/ 0 h 19"/>
                  <a:gd name="T4" fmla="*/ 0 w 33"/>
                  <a:gd name="T5" fmla="*/ 9 h 19"/>
                  <a:gd name="T6" fmla="*/ 33 w 33"/>
                  <a:gd name="T7" fmla="*/ 19 h 19"/>
                  <a:gd name="T8" fmla="*/ 33 w 33"/>
                  <a:gd name="T9" fmla="*/ 14 h 19"/>
                </a:gdLst>
                <a:ahLst/>
                <a:cxnLst>
                  <a:cxn ang="0">
                    <a:pos x="T0" y="T1"/>
                  </a:cxn>
                  <a:cxn ang="0">
                    <a:pos x="T2" y="T3"/>
                  </a:cxn>
                  <a:cxn ang="0">
                    <a:pos x="T4" y="T5"/>
                  </a:cxn>
                  <a:cxn ang="0">
                    <a:pos x="T6" y="T7"/>
                  </a:cxn>
                  <a:cxn ang="0">
                    <a:pos x="T8" y="T9"/>
                  </a:cxn>
                </a:cxnLst>
                <a:rect l="0" t="0" r="r" b="b"/>
                <a:pathLst>
                  <a:path w="33" h="19">
                    <a:moveTo>
                      <a:pt x="33" y="14"/>
                    </a:moveTo>
                    <a:cubicBezTo>
                      <a:pt x="33" y="14"/>
                      <a:pt x="7" y="14"/>
                      <a:pt x="3" y="0"/>
                    </a:cubicBezTo>
                    <a:cubicBezTo>
                      <a:pt x="0" y="9"/>
                      <a:pt x="0" y="9"/>
                      <a:pt x="0" y="9"/>
                    </a:cubicBezTo>
                    <a:cubicBezTo>
                      <a:pt x="0" y="9"/>
                      <a:pt x="5" y="19"/>
                      <a:pt x="33" y="19"/>
                    </a:cubicBezTo>
                    <a:lnTo>
                      <a:pt x="33" y="14"/>
                    </a:lnTo>
                    <a:close/>
                  </a:path>
                </a:pathLst>
              </a:custGeom>
              <a:solidFill>
                <a:srgbClr val="FFCB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íṧľïḋé"/>
              <p:cNvSpPr/>
              <p:nvPr/>
            </p:nvSpPr>
            <p:spPr bwMode="auto">
              <a:xfrm>
                <a:off x="8459788" y="2994025"/>
                <a:ext cx="22225" cy="38100"/>
              </a:xfrm>
              <a:prstGeom prst="ellipse">
                <a:avLst/>
              </a:pr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işlídé"/>
              <p:cNvSpPr/>
              <p:nvPr/>
            </p:nvSpPr>
            <p:spPr bwMode="auto">
              <a:xfrm>
                <a:off x="8558213" y="2994025"/>
                <a:ext cx="23813" cy="38100"/>
              </a:xfrm>
              <a:prstGeom prst="ellipse">
                <a:avLst/>
              </a:pr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i$ḻïďê"/>
              <p:cNvSpPr/>
              <p:nvPr/>
            </p:nvSpPr>
            <p:spPr bwMode="auto">
              <a:xfrm>
                <a:off x="8339138" y="3286125"/>
                <a:ext cx="150813" cy="433388"/>
              </a:xfrm>
              <a:custGeom>
                <a:avLst/>
                <a:gdLst>
                  <a:gd name="T0" fmla="*/ 40 w 40"/>
                  <a:gd name="T1" fmla="*/ 9 h 114"/>
                  <a:gd name="T2" fmla="*/ 34 w 40"/>
                  <a:gd name="T3" fmla="*/ 21 h 114"/>
                  <a:gd name="T4" fmla="*/ 25 w 40"/>
                  <a:gd name="T5" fmla="*/ 73 h 114"/>
                  <a:gd name="T6" fmla="*/ 0 w 40"/>
                  <a:gd name="T7" fmla="*/ 114 h 114"/>
                  <a:gd name="T8" fmla="*/ 5 w 40"/>
                  <a:gd name="T9" fmla="*/ 73 h 114"/>
                  <a:gd name="T10" fmla="*/ 5 w 40"/>
                  <a:gd name="T11" fmla="*/ 73 h 114"/>
                  <a:gd name="T12" fmla="*/ 24 w 40"/>
                  <a:gd name="T13" fmla="*/ 21 h 114"/>
                  <a:gd name="T14" fmla="*/ 18 w 40"/>
                  <a:gd name="T15" fmla="*/ 6 h 114"/>
                  <a:gd name="T16" fmla="*/ 22 w 40"/>
                  <a:gd name="T17" fmla="*/ 6 h 114"/>
                  <a:gd name="T18" fmla="*/ 29 w 40"/>
                  <a:gd name="T19" fmla="*/ 0 h 114"/>
                  <a:gd name="T20" fmla="*/ 29 w 40"/>
                  <a:gd name="T21" fmla="*/ 0 h 114"/>
                  <a:gd name="T22" fmla="*/ 40 w 40"/>
                  <a:gd name="T23" fmla="*/ 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4">
                    <a:moveTo>
                      <a:pt x="40" y="9"/>
                    </a:moveTo>
                    <a:cubicBezTo>
                      <a:pt x="34" y="21"/>
                      <a:pt x="34" y="21"/>
                      <a:pt x="34" y="21"/>
                    </a:cubicBezTo>
                    <a:cubicBezTo>
                      <a:pt x="25" y="73"/>
                      <a:pt x="25" y="73"/>
                      <a:pt x="25" y="73"/>
                    </a:cubicBezTo>
                    <a:cubicBezTo>
                      <a:pt x="13" y="100"/>
                      <a:pt x="0" y="114"/>
                      <a:pt x="0" y="114"/>
                    </a:cubicBezTo>
                    <a:cubicBezTo>
                      <a:pt x="4" y="104"/>
                      <a:pt x="5" y="89"/>
                      <a:pt x="5" y="73"/>
                    </a:cubicBezTo>
                    <a:cubicBezTo>
                      <a:pt x="5" y="73"/>
                      <a:pt x="5" y="73"/>
                      <a:pt x="5" y="73"/>
                    </a:cubicBezTo>
                    <a:cubicBezTo>
                      <a:pt x="24" y="21"/>
                      <a:pt x="24" y="21"/>
                      <a:pt x="24" y="21"/>
                    </a:cubicBezTo>
                    <a:cubicBezTo>
                      <a:pt x="18" y="6"/>
                      <a:pt x="18" y="6"/>
                      <a:pt x="18" y="6"/>
                    </a:cubicBezTo>
                    <a:cubicBezTo>
                      <a:pt x="22" y="6"/>
                      <a:pt x="22" y="6"/>
                      <a:pt x="22" y="6"/>
                    </a:cubicBezTo>
                    <a:cubicBezTo>
                      <a:pt x="29" y="0"/>
                      <a:pt x="29" y="0"/>
                      <a:pt x="29" y="0"/>
                    </a:cubicBezTo>
                    <a:cubicBezTo>
                      <a:pt x="29" y="0"/>
                      <a:pt x="29" y="0"/>
                      <a:pt x="29" y="0"/>
                    </a:cubicBezTo>
                    <a:lnTo>
                      <a:pt x="40" y="9"/>
                    </a:lnTo>
                    <a:close/>
                  </a:path>
                </a:pathLst>
              </a:custGeom>
              <a:solidFill>
                <a:srgbClr val="FF9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ïš1iďe"/>
              <p:cNvSpPr/>
              <p:nvPr/>
            </p:nvSpPr>
            <p:spPr bwMode="auto">
              <a:xfrm>
                <a:off x="8323263" y="3206750"/>
                <a:ext cx="125413" cy="136525"/>
              </a:xfrm>
              <a:custGeom>
                <a:avLst/>
                <a:gdLst>
                  <a:gd name="T0" fmla="*/ 0 w 33"/>
                  <a:gd name="T1" fmla="*/ 10 h 36"/>
                  <a:gd name="T2" fmla="*/ 8 w 33"/>
                  <a:gd name="T3" fmla="*/ 0 h 36"/>
                  <a:gd name="T4" fmla="*/ 33 w 33"/>
                  <a:gd name="T5" fmla="*/ 21 h 36"/>
                  <a:gd name="T6" fmla="*/ 22 w 33"/>
                  <a:gd name="T7" fmla="*/ 36 h 36"/>
                  <a:gd name="T8" fmla="*/ 0 w 33"/>
                  <a:gd name="T9" fmla="*/ 10 h 36"/>
                </a:gdLst>
                <a:ahLst/>
                <a:cxnLst>
                  <a:cxn ang="0">
                    <a:pos x="T0" y="T1"/>
                  </a:cxn>
                  <a:cxn ang="0">
                    <a:pos x="T2" y="T3"/>
                  </a:cxn>
                  <a:cxn ang="0">
                    <a:pos x="T4" y="T5"/>
                  </a:cxn>
                  <a:cxn ang="0">
                    <a:pos x="T6" y="T7"/>
                  </a:cxn>
                  <a:cxn ang="0">
                    <a:pos x="T8" y="T9"/>
                  </a:cxn>
                </a:cxnLst>
                <a:rect l="0" t="0" r="r" b="b"/>
                <a:pathLst>
                  <a:path w="33" h="36">
                    <a:moveTo>
                      <a:pt x="0" y="10"/>
                    </a:moveTo>
                    <a:cubicBezTo>
                      <a:pt x="8" y="0"/>
                      <a:pt x="8" y="0"/>
                      <a:pt x="8" y="0"/>
                    </a:cubicBezTo>
                    <a:cubicBezTo>
                      <a:pt x="8" y="0"/>
                      <a:pt x="21" y="15"/>
                      <a:pt x="33" y="21"/>
                    </a:cubicBezTo>
                    <a:cubicBezTo>
                      <a:pt x="22" y="36"/>
                      <a:pt x="22" y="36"/>
                      <a:pt x="22" y="36"/>
                    </a:cubicBezTo>
                    <a:cubicBezTo>
                      <a:pt x="22" y="36"/>
                      <a:pt x="6" y="28"/>
                      <a:pt x="0" y="10"/>
                    </a:cubicBez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ïŝļïḋê"/>
              <p:cNvSpPr/>
              <p:nvPr/>
            </p:nvSpPr>
            <p:spPr bwMode="auto">
              <a:xfrm>
                <a:off x="8448676" y="3255963"/>
                <a:ext cx="68263" cy="87313"/>
              </a:xfrm>
              <a:custGeom>
                <a:avLst/>
                <a:gdLst>
                  <a:gd name="T0" fmla="*/ 10 w 18"/>
                  <a:gd name="T1" fmla="*/ 23 h 23"/>
                  <a:gd name="T2" fmla="*/ 0 w 18"/>
                  <a:gd name="T3" fmla="*/ 8 h 23"/>
                  <a:gd name="T4" fmla="*/ 15 w 18"/>
                  <a:gd name="T5" fmla="*/ 0 h 23"/>
                  <a:gd name="T6" fmla="*/ 18 w 18"/>
                  <a:gd name="T7" fmla="*/ 10 h 23"/>
                  <a:gd name="T8" fmla="*/ 10 w 18"/>
                  <a:gd name="T9" fmla="*/ 23 h 23"/>
                </a:gdLst>
                <a:ahLst/>
                <a:cxnLst>
                  <a:cxn ang="0">
                    <a:pos x="T0" y="T1"/>
                  </a:cxn>
                  <a:cxn ang="0">
                    <a:pos x="T2" y="T3"/>
                  </a:cxn>
                  <a:cxn ang="0">
                    <a:pos x="T4" y="T5"/>
                  </a:cxn>
                  <a:cxn ang="0">
                    <a:pos x="T6" y="T7"/>
                  </a:cxn>
                  <a:cxn ang="0">
                    <a:pos x="T8" y="T9"/>
                  </a:cxn>
                </a:cxnLst>
                <a:rect l="0" t="0" r="r" b="b"/>
                <a:pathLst>
                  <a:path w="18" h="23">
                    <a:moveTo>
                      <a:pt x="10" y="23"/>
                    </a:moveTo>
                    <a:cubicBezTo>
                      <a:pt x="0" y="8"/>
                      <a:pt x="0" y="8"/>
                      <a:pt x="0" y="8"/>
                    </a:cubicBezTo>
                    <a:cubicBezTo>
                      <a:pt x="0" y="8"/>
                      <a:pt x="11" y="5"/>
                      <a:pt x="15" y="0"/>
                    </a:cubicBezTo>
                    <a:cubicBezTo>
                      <a:pt x="18" y="10"/>
                      <a:pt x="18" y="10"/>
                      <a:pt x="18" y="10"/>
                    </a:cubicBezTo>
                    <a:cubicBezTo>
                      <a:pt x="18" y="10"/>
                      <a:pt x="16" y="17"/>
                      <a:pt x="10" y="23"/>
                    </a:cubicBez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îšļïde"/>
              <p:cNvSpPr/>
              <p:nvPr/>
            </p:nvSpPr>
            <p:spPr bwMode="auto">
              <a:xfrm>
                <a:off x="7207251" y="3924300"/>
                <a:ext cx="774700" cy="568325"/>
              </a:xfrm>
              <a:custGeom>
                <a:avLst/>
                <a:gdLst>
                  <a:gd name="T0" fmla="*/ 203 w 204"/>
                  <a:gd name="T1" fmla="*/ 28 h 150"/>
                  <a:gd name="T2" fmla="*/ 191 w 204"/>
                  <a:gd name="T3" fmla="*/ 138 h 150"/>
                  <a:gd name="T4" fmla="*/ 177 w 204"/>
                  <a:gd name="T5" fmla="*/ 150 h 150"/>
                  <a:gd name="T6" fmla="*/ 12 w 204"/>
                  <a:gd name="T7" fmla="*/ 130 h 150"/>
                  <a:gd name="T8" fmla="*/ 1 w 204"/>
                  <a:gd name="T9" fmla="*/ 120 h 150"/>
                  <a:gd name="T10" fmla="*/ 1 w 204"/>
                  <a:gd name="T11" fmla="*/ 116 h 150"/>
                  <a:gd name="T12" fmla="*/ 11 w 204"/>
                  <a:gd name="T13" fmla="*/ 12 h 150"/>
                  <a:gd name="T14" fmla="*/ 26 w 204"/>
                  <a:gd name="T15" fmla="*/ 0 h 150"/>
                  <a:gd name="T16" fmla="*/ 191 w 204"/>
                  <a:gd name="T17" fmla="*/ 15 h 150"/>
                  <a:gd name="T18" fmla="*/ 194 w 204"/>
                  <a:gd name="T19" fmla="*/ 15 h 150"/>
                  <a:gd name="T20" fmla="*/ 203 w 204"/>
                  <a:gd name="T21" fmla="*/ 2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150">
                    <a:moveTo>
                      <a:pt x="203" y="28"/>
                    </a:moveTo>
                    <a:cubicBezTo>
                      <a:pt x="191" y="138"/>
                      <a:pt x="191" y="138"/>
                      <a:pt x="191" y="138"/>
                    </a:cubicBezTo>
                    <a:cubicBezTo>
                      <a:pt x="190" y="145"/>
                      <a:pt x="184" y="150"/>
                      <a:pt x="177" y="150"/>
                    </a:cubicBezTo>
                    <a:cubicBezTo>
                      <a:pt x="12" y="130"/>
                      <a:pt x="12" y="130"/>
                      <a:pt x="12" y="130"/>
                    </a:cubicBezTo>
                    <a:cubicBezTo>
                      <a:pt x="6" y="129"/>
                      <a:pt x="2" y="125"/>
                      <a:pt x="1" y="120"/>
                    </a:cubicBezTo>
                    <a:cubicBezTo>
                      <a:pt x="0" y="119"/>
                      <a:pt x="0" y="117"/>
                      <a:pt x="1" y="116"/>
                    </a:cubicBezTo>
                    <a:cubicBezTo>
                      <a:pt x="11" y="12"/>
                      <a:pt x="11" y="12"/>
                      <a:pt x="11" y="12"/>
                    </a:cubicBezTo>
                    <a:cubicBezTo>
                      <a:pt x="12" y="5"/>
                      <a:pt x="19" y="0"/>
                      <a:pt x="26" y="0"/>
                    </a:cubicBezTo>
                    <a:cubicBezTo>
                      <a:pt x="191" y="15"/>
                      <a:pt x="191" y="15"/>
                      <a:pt x="191" y="15"/>
                    </a:cubicBezTo>
                    <a:cubicBezTo>
                      <a:pt x="192" y="15"/>
                      <a:pt x="193" y="15"/>
                      <a:pt x="194" y="15"/>
                    </a:cubicBezTo>
                    <a:cubicBezTo>
                      <a:pt x="200" y="16"/>
                      <a:pt x="204" y="22"/>
                      <a:pt x="203" y="28"/>
                    </a:cubicBezTo>
                    <a:close/>
                  </a:path>
                </a:pathLst>
              </a:custGeom>
              <a:solidFill>
                <a:srgbClr val="4529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íšḻîďè"/>
              <p:cNvSpPr/>
              <p:nvPr/>
            </p:nvSpPr>
            <p:spPr bwMode="auto">
              <a:xfrm>
                <a:off x="7207251" y="3924300"/>
                <a:ext cx="736600" cy="534988"/>
              </a:xfrm>
              <a:custGeom>
                <a:avLst/>
                <a:gdLst>
                  <a:gd name="T0" fmla="*/ 194 w 194"/>
                  <a:gd name="T1" fmla="*/ 19 h 141"/>
                  <a:gd name="T2" fmla="*/ 182 w 194"/>
                  <a:gd name="T3" fmla="*/ 129 h 141"/>
                  <a:gd name="T4" fmla="*/ 168 w 194"/>
                  <a:gd name="T5" fmla="*/ 140 h 141"/>
                  <a:gd name="T6" fmla="*/ 3 w 194"/>
                  <a:gd name="T7" fmla="*/ 121 h 141"/>
                  <a:gd name="T8" fmla="*/ 1 w 194"/>
                  <a:gd name="T9" fmla="*/ 120 h 141"/>
                  <a:gd name="T10" fmla="*/ 1 w 194"/>
                  <a:gd name="T11" fmla="*/ 116 h 141"/>
                  <a:gd name="T12" fmla="*/ 11 w 194"/>
                  <a:gd name="T13" fmla="*/ 12 h 141"/>
                  <a:gd name="T14" fmla="*/ 26 w 194"/>
                  <a:gd name="T15" fmla="*/ 0 h 141"/>
                  <a:gd name="T16" fmla="*/ 191 w 194"/>
                  <a:gd name="T17" fmla="*/ 15 h 141"/>
                  <a:gd name="T18" fmla="*/ 194 w 194"/>
                  <a:gd name="T19" fmla="*/ 15 h 141"/>
                  <a:gd name="T20" fmla="*/ 194 w 194"/>
                  <a:gd name="T21"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41">
                    <a:moveTo>
                      <a:pt x="194" y="19"/>
                    </a:moveTo>
                    <a:cubicBezTo>
                      <a:pt x="182" y="129"/>
                      <a:pt x="182" y="129"/>
                      <a:pt x="182" y="129"/>
                    </a:cubicBezTo>
                    <a:cubicBezTo>
                      <a:pt x="181" y="136"/>
                      <a:pt x="175" y="141"/>
                      <a:pt x="168" y="140"/>
                    </a:cubicBezTo>
                    <a:cubicBezTo>
                      <a:pt x="3" y="121"/>
                      <a:pt x="3" y="121"/>
                      <a:pt x="3" y="121"/>
                    </a:cubicBezTo>
                    <a:cubicBezTo>
                      <a:pt x="2" y="121"/>
                      <a:pt x="2" y="120"/>
                      <a:pt x="1" y="120"/>
                    </a:cubicBezTo>
                    <a:cubicBezTo>
                      <a:pt x="0" y="119"/>
                      <a:pt x="0" y="117"/>
                      <a:pt x="1" y="116"/>
                    </a:cubicBezTo>
                    <a:cubicBezTo>
                      <a:pt x="11" y="12"/>
                      <a:pt x="11" y="12"/>
                      <a:pt x="11" y="12"/>
                    </a:cubicBezTo>
                    <a:cubicBezTo>
                      <a:pt x="12" y="5"/>
                      <a:pt x="19" y="0"/>
                      <a:pt x="26" y="0"/>
                    </a:cubicBezTo>
                    <a:cubicBezTo>
                      <a:pt x="191" y="15"/>
                      <a:pt x="191" y="15"/>
                      <a:pt x="191" y="15"/>
                    </a:cubicBezTo>
                    <a:cubicBezTo>
                      <a:pt x="192" y="15"/>
                      <a:pt x="193" y="15"/>
                      <a:pt x="194" y="15"/>
                    </a:cubicBezTo>
                    <a:cubicBezTo>
                      <a:pt x="194" y="16"/>
                      <a:pt x="194" y="18"/>
                      <a:pt x="194" y="19"/>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išľïďé"/>
              <p:cNvSpPr/>
              <p:nvPr/>
            </p:nvSpPr>
            <p:spPr bwMode="auto">
              <a:xfrm>
                <a:off x="7512051" y="3271838"/>
                <a:ext cx="333375" cy="655638"/>
              </a:xfrm>
              <a:custGeom>
                <a:avLst/>
                <a:gdLst>
                  <a:gd name="T0" fmla="*/ 33 w 88"/>
                  <a:gd name="T1" fmla="*/ 131 h 173"/>
                  <a:gd name="T2" fmla="*/ 45 w 88"/>
                  <a:gd name="T3" fmla="*/ 91 h 173"/>
                  <a:gd name="T4" fmla="*/ 60 w 88"/>
                  <a:gd name="T5" fmla="*/ 14 h 173"/>
                  <a:gd name="T6" fmla="*/ 4 w 88"/>
                  <a:gd name="T7" fmla="*/ 134 h 173"/>
                  <a:gd name="T8" fmla="*/ 13 w 88"/>
                  <a:gd name="T9" fmla="*/ 170 h 173"/>
                  <a:gd name="T10" fmla="*/ 42 w 88"/>
                  <a:gd name="T11" fmla="*/ 162 h 173"/>
                  <a:gd name="T12" fmla="*/ 44 w 88"/>
                  <a:gd name="T13" fmla="*/ 154 h 173"/>
                  <a:gd name="T14" fmla="*/ 47 w 88"/>
                  <a:gd name="T15" fmla="*/ 148 h 173"/>
                  <a:gd name="T16" fmla="*/ 33 w 88"/>
                  <a:gd name="T17" fmla="*/ 131 h 173"/>
                  <a:gd name="T18" fmla="*/ 33 w 88"/>
                  <a:gd name="T19" fmla="*/ 13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73">
                    <a:moveTo>
                      <a:pt x="33" y="131"/>
                    </a:moveTo>
                    <a:cubicBezTo>
                      <a:pt x="33" y="131"/>
                      <a:pt x="27" y="113"/>
                      <a:pt x="45" y="91"/>
                    </a:cubicBezTo>
                    <a:cubicBezTo>
                      <a:pt x="75" y="54"/>
                      <a:pt x="88" y="24"/>
                      <a:pt x="60" y="14"/>
                    </a:cubicBezTo>
                    <a:cubicBezTo>
                      <a:pt x="23" y="0"/>
                      <a:pt x="4" y="134"/>
                      <a:pt x="4" y="134"/>
                    </a:cubicBezTo>
                    <a:cubicBezTo>
                      <a:pt x="4" y="134"/>
                      <a:pt x="0" y="167"/>
                      <a:pt x="13" y="170"/>
                    </a:cubicBezTo>
                    <a:cubicBezTo>
                      <a:pt x="26" y="173"/>
                      <a:pt x="40" y="168"/>
                      <a:pt x="42" y="162"/>
                    </a:cubicBezTo>
                    <a:cubicBezTo>
                      <a:pt x="43" y="157"/>
                      <a:pt x="44" y="154"/>
                      <a:pt x="44" y="154"/>
                    </a:cubicBezTo>
                    <a:cubicBezTo>
                      <a:pt x="44" y="154"/>
                      <a:pt x="48" y="154"/>
                      <a:pt x="47" y="148"/>
                    </a:cubicBezTo>
                    <a:cubicBezTo>
                      <a:pt x="46" y="143"/>
                      <a:pt x="36" y="132"/>
                      <a:pt x="33" y="131"/>
                    </a:cubicBezTo>
                    <a:cubicBezTo>
                      <a:pt x="30" y="131"/>
                      <a:pt x="33" y="131"/>
                      <a:pt x="33" y="131"/>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işļîḍe"/>
              <p:cNvSpPr/>
              <p:nvPr/>
            </p:nvSpPr>
            <p:spPr bwMode="auto">
              <a:xfrm>
                <a:off x="7450138" y="3851275"/>
                <a:ext cx="334963" cy="220663"/>
              </a:xfrm>
              <a:custGeom>
                <a:avLst/>
                <a:gdLst>
                  <a:gd name="T0" fmla="*/ 58 w 88"/>
                  <a:gd name="T1" fmla="*/ 58 h 58"/>
                  <a:gd name="T2" fmla="*/ 55 w 88"/>
                  <a:gd name="T3" fmla="*/ 57 h 58"/>
                  <a:gd name="T4" fmla="*/ 28 w 88"/>
                  <a:gd name="T5" fmla="*/ 55 h 58"/>
                  <a:gd name="T6" fmla="*/ 1 w 88"/>
                  <a:gd name="T7" fmla="*/ 23 h 58"/>
                  <a:gd name="T8" fmla="*/ 19 w 88"/>
                  <a:gd name="T9" fmla="*/ 0 h 58"/>
                  <a:gd name="T10" fmla="*/ 22 w 88"/>
                  <a:gd name="T11" fmla="*/ 11 h 58"/>
                  <a:gd name="T12" fmla="*/ 14 w 88"/>
                  <a:gd name="T13" fmla="*/ 24 h 58"/>
                  <a:gd name="T14" fmla="*/ 29 w 88"/>
                  <a:gd name="T15" fmla="*/ 42 h 58"/>
                  <a:gd name="T16" fmla="*/ 56 w 88"/>
                  <a:gd name="T17" fmla="*/ 45 h 58"/>
                  <a:gd name="T18" fmla="*/ 68 w 88"/>
                  <a:gd name="T19" fmla="*/ 41 h 58"/>
                  <a:gd name="T20" fmla="*/ 74 w 88"/>
                  <a:gd name="T21" fmla="*/ 30 h 58"/>
                  <a:gd name="T22" fmla="*/ 57 w 88"/>
                  <a:gd name="T23" fmla="*/ 12 h 58"/>
                  <a:gd name="T24" fmla="*/ 61 w 88"/>
                  <a:gd name="T25" fmla="*/ 0 h 58"/>
                  <a:gd name="T26" fmla="*/ 87 w 88"/>
                  <a:gd name="T27" fmla="*/ 31 h 58"/>
                  <a:gd name="T28" fmla="*/ 76 w 88"/>
                  <a:gd name="T29" fmla="*/ 51 h 58"/>
                  <a:gd name="T30" fmla="*/ 58 w 88"/>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58">
                    <a:moveTo>
                      <a:pt x="58" y="58"/>
                    </a:moveTo>
                    <a:cubicBezTo>
                      <a:pt x="57" y="58"/>
                      <a:pt x="56" y="58"/>
                      <a:pt x="55" y="57"/>
                    </a:cubicBezTo>
                    <a:cubicBezTo>
                      <a:pt x="28" y="55"/>
                      <a:pt x="28" y="55"/>
                      <a:pt x="28" y="55"/>
                    </a:cubicBezTo>
                    <a:cubicBezTo>
                      <a:pt x="12" y="53"/>
                      <a:pt x="0" y="39"/>
                      <a:pt x="1" y="23"/>
                    </a:cubicBezTo>
                    <a:cubicBezTo>
                      <a:pt x="2" y="13"/>
                      <a:pt x="5" y="2"/>
                      <a:pt x="19" y="0"/>
                    </a:cubicBezTo>
                    <a:cubicBezTo>
                      <a:pt x="22" y="11"/>
                      <a:pt x="22" y="11"/>
                      <a:pt x="22" y="11"/>
                    </a:cubicBezTo>
                    <a:cubicBezTo>
                      <a:pt x="18" y="14"/>
                      <a:pt x="15" y="19"/>
                      <a:pt x="14" y="24"/>
                    </a:cubicBezTo>
                    <a:cubicBezTo>
                      <a:pt x="13" y="33"/>
                      <a:pt x="20" y="41"/>
                      <a:pt x="29" y="42"/>
                    </a:cubicBezTo>
                    <a:cubicBezTo>
                      <a:pt x="56" y="45"/>
                      <a:pt x="56" y="45"/>
                      <a:pt x="56" y="45"/>
                    </a:cubicBezTo>
                    <a:cubicBezTo>
                      <a:pt x="61" y="45"/>
                      <a:pt x="65" y="44"/>
                      <a:pt x="68" y="41"/>
                    </a:cubicBezTo>
                    <a:cubicBezTo>
                      <a:pt x="72" y="38"/>
                      <a:pt x="74" y="34"/>
                      <a:pt x="74" y="30"/>
                    </a:cubicBezTo>
                    <a:cubicBezTo>
                      <a:pt x="75" y="21"/>
                      <a:pt x="70" y="12"/>
                      <a:pt x="57" y="12"/>
                    </a:cubicBezTo>
                    <a:cubicBezTo>
                      <a:pt x="61" y="0"/>
                      <a:pt x="61" y="0"/>
                      <a:pt x="61" y="0"/>
                    </a:cubicBezTo>
                    <a:cubicBezTo>
                      <a:pt x="85" y="1"/>
                      <a:pt x="88" y="15"/>
                      <a:pt x="87" y="31"/>
                    </a:cubicBezTo>
                    <a:cubicBezTo>
                      <a:pt x="86" y="39"/>
                      <a:pt x="82" y="46"/>
                      <a:pt x="76" y="51"/>
                    </a:cubicBezTo>
                    <a:cubicBezTo>
                      <a:pt x="71" y="55"/>
                      <a:pt x="65" y="58"/>
                      <a:pt x="58" y="58"/>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ïśḻíḓé"/>
              <p:cNvSpPr/>
              <p:nvPr/>
            </p:nvSpPr>
            <p:spPr bwMode="auto">
              <a:xfrm>
                <a:off x="7223126" y="4216400"/>
                <a:ext cx="701675" cy="106363"/>
              </a:xfrm>
              <a:custGeom>
                <a:avLst/>
                <a:gdLst>
                  <a:gd name="T0" fmla="*/ 440 w 442"/>
                  <a:gd name="T1" fmla="*/ 43 h 67"/>
                  <a:gd name="T2" fmla="*/ 2 w 442"/>
                  <a:gd name="T3" fmla="*/ 0 h 67"/>
                  <a:gd name="T4" fmla="*/ 0 w 442"/>
                  <a:gd name="T5" fmla="*/ 12 h 67"/>
                  <a:gd name="T6" fmla="*/ 442 w 442"/>
                  <a:gd name="T7" fmla="*/ 67 h 67"/>
                  <a:gd name="T8" fmla="*/ 442 w 442"/>
                  <a:gd name="T9" fmla="*/ 48 h 67"/>
                  <a:gd name="T10" fmla="*/ 440 w 442"/>
                  <a:gd name="T11" fmla="*/ 43 h 67"/>
                </a:gdLst>
                <a:ahLst/>
                <a:cxnLst>
                  <a:cxn ang="0">
                    <a:pos x="T0" y="T1"/>
                  </a:cxn>
                  <a:cxn ang="0">
                    <a:pos x="T2" y="T3"/>
                  </a:cxn>
                  <a:cxn ang="0">
                    <a:pos x="T4" y="T5"/>
                  </a:cxn>
                  <a:cxn ang="0">
                    <a:pos x="T6" y="T7"/>
                  </a:cxn>
                  <a:cxn ang="0">
                    <a:pos x="T8" y="T9"/>
                  </a:cxn>
                  <a:cxn ang="0">
                    <a:pos x="T10" y="T11"/>
                  </a:cxn>
                </a:cxnLst>
                <a:rect l="0" t="0" r="r" b="b"/>
                <a:pathLst>
                  <a:path w="442" h="67">
                    <a:moveTo>
                      <a:pt x="440" y="43"/>
                    </a:moveTo>
                    <a:lnTo>
                      <a:pt x="2" y="0"/>
                    </a:lnTo>
                    <a:lnTo>
                      <a:pt x="0" y="12"/>
                    </a:lnTo>
                    <a:lnTo>
                      <a:pt x="442" y="67"/>
                    </a:lnTo>
                    <a:lnTo>
                      <a:pt x="442" y="48"/>
                    </a:lnTo>
                    <a:lnTo>
                      <a:pt x="440" y="43"/>
                    </a:lnTo>
                    <a:close/>
                  </a:path>
                </a:pathLst>
              </a:custGeom>
              <a:solidFill>
                <a:srgbClr val="4529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ï$ḷíḑe"/>
              <p:cNvSpPr/>
              <p:nvPr/>
            </p:nvSpPr>
            <p:spPr bwMode="auto">
              <a:xfrm>
                <a:off x="7223126" y="4216400"/>
                <a:ext cx="701675" cy="106363"/>
              </a:xfrm>
              <a:custGeom>
                <a:avLst/>
                <a:gdLst>
                  <a:gd name="T0" fmla="*/ 440 w 442"/>
                  <a:gd name="T1" fmla="*/ 43 h 67"/>
                  <a:gd name="T2" fmla="*/ 2 w 442"/>
                  <a:gd name="T3" fmla="*/ 0 h 67"/>
                  <a:gd name="T4" fmla="*/ 0 w 442"/>
                  <a:gd name="T5" fmla="*/ 12 h 67"/>
                  <a:gd name="T6" fmla="*/ 442 w 442"/>
                  <a:gd name="T7" fmla="*/ 67 h 67"/>
                  <a:gd name="T8" fmla="*/ 442 w 442"/>
                  <a:gd name="T9" fmla="*/ 48 h 67"/>
                </a:gdLst>
                <a:ahLst/>
                <a:cxnLst>
                  <a:cxn ang="0">
                    <a:pos x="T0" y="T1"/>
                  </a:cxn>
                  <a:cxn ang="0">
                    <a:pos x="T2" y="T3"/>
                  </a:cxn>
                  <a:cxn ang="0">
                    <a:pos x="T4" y="T5"/>
                  </a:cxn>
                  <a:cxn ang="0">
                    <a:pos x="T6" y="T7"/>
                  </a:cxn>
                  <a:cxn ang="0">
                    <a:pos x="T8" y="T9"/>
                  </a:cxn>
                </a:cxnLst>
                <a:rect l="0" t="0" r="r" b="b"/>
                <a:pathLst>
                  <a:path w="442" h="67">
                    <a:moveTo>
                      <a:pt x="440" y="43"/>
                    </a:moveTo>
                    <a:lnTo>
                      <a:pt x="2" y="0"/>
                    </a:lnTo>
                    <a:lnTo>
                      <a:pt x="0" y="12"/>
                    </a:lnTo>
                    <a:lnTo>
                      <a:pt x="442" y="67"/>
                    </a:lnTo>
                    <a:lnTo>
                      <a:pt x="442"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i$1ïḑe"/>
              <p:cNvSpPr/>
              <p:nvPr/>
            </p:nvSpPr>
            <p:spPr bwMode="auto">
              <a:xfrm>
                <a:off x="7515226" y="4175125"/>
                <a:ext cx="101600" cy="131763"/>
              </a:xfrm>
              <a:custGeom>
                <a:avLst/>
                <a:gdLst>
                  <a:gd name="T0" fmla="*/ 52 w 64"/>
                  <a:gd name="T1" fmla="*/ 83 h 83"/>
                  <a:gd name="T2" fmla="*/ 0 w 64"/>
                  <a:gd name="T3" fmla="*/ 76 h 83"/>
                  <a:gd name="T4" fmla="*/ 12 w 64"/>
                  <a:gd name="T5" fmla="*/ 0 h 83"/>
                  <a:gd name="T6" fmla="*/ 64 w 64"/>
                  <a:gd name="T7" fmla="*/ 7 h 83"/>
                  <a:gd name="T8" fmla="*/ 52 w 64"/>
                  <a:gd name="T9" fmla="*/ 83 h 83"/>
                </a:gdLst>
                <a:ahLst/>
                <a:cxnLst>
                  <a:cxn ang="0">
                    <a:pos x="T0" y="T1"/>
                  </a:cxn>
                  <a:cxn ang="0">
                    <a:pos x="T2" y="T3"/>
                  </a:cxn>
                  <a:cxn ang="0">
                    <a:pos x="T4" y="T5"/>
                  </a:cxn>
                  <a:cxn ang="0">
                    <a:pos x="T6" y="T7"/>
                  </a:cxn>
                  <a:cxn ang="0">
                    <a:pos x="T8" y="T9"/>
                  </a:cxn>
                </a:cxnLst>
                <a:rect l="0" t="0" r="r" b="b"/>
                <a:pathLst>
                  <a:path w="64" h="83">
                    <a:moveTo>
                      <a:pt x="52" y="83"/>
                    </a:moveTo>
                    <a:lnTo>
                      <a:pt x="0" y="76"/>
                    </a:lnTo>
                    <a:lnTo>
                      <a:pt x="12" y="0"/>
                    </a:lnTo>
                    <a:lnTo>
                      <a:pt x="64" y="7"/>
                    </a:lnTo>
                    <a:lnTo>
                      <a:pt x="52" y="83"/>
                    </a:ln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ï$ḻïḓê"/>
              <p:cNvSpPr/>
              <p:nvPr/>
            </p:nvSpPr>
            <p:spPr bwMode="auto">
              <a:xfrm>
                <a:off x="7499351" y="3105150"/>
                <a:ext cx="820738" cy="658813"/>
              </a:xfrm>
              <a:custGeom>
                <a:avLst/>
                <a:gdLst>
                  <a:gd name="T0" fmla="*/ 0 w 216"/>
                  <a:gd name="T1" fmla="*/ 161 h 174"/>
                  <a:gd name="T2" fmla="*/ 40 w 216"/>
                  <a:gd name="T3" fmla="*/ 169 h 174"/>
                  <a:gd name="T4" fmla="*/ 82 w 216"/>
                  <a:gd name="T5" fmla="*/ 97 h 174"/>
                  <a:gd name="T6" fmla="*/ 212 w 216"/>
                  <a:gd name="T7" fmla="*/ 48 h 174"/>
                  <a:gd name="T8" fmla="*/ 45 w 216"/>
                  <a:gd name="T9" fmla="*/ 63 h 174"/>
                  <a:gd name="T10" fmla="*/ 0 w 216"/>
                  <a:gd name="T11" fmla="*/ 161 h 174"/>
                </a:gdLst>
                <a:ahLst/>
                <a:cxnLst>
                  <a:cxn ang="0">
                    <a:pos x="T0" y="T1"/>
                  </a:cxn>
                  <a:cxn ang="0">
                    <a:pos x="T2" y="T3"/>
                  </a:cxn>
                  <a:cxn ang="0">
                    <a:pos x="T4" y="T5"/>
                  </a:cxn>
                  <a:cxn ang="0">
                    <a:pos x="T6" y="T7"/>
                  </a:cxn>
                  <a:cxn ang="0">
                    <a:pos x="T8" y="T9"/>
                  </a:cxn>
                  <a:cxn ang="0">
                    <a:pos x="T10" y="T11"/>
                  </a:cxn>
                </a:cxnLst>
                <a:rect l="0" t="0" r="r" b="b"/>
                <a:pathLst>
                  <a:path w="216" h="174">
                    <a:moveTo>
                      <a:pt x="0" y="161"/>
                    </a:moveTo>
                    <a:cubicBezTo>
                      <a:pt x="0" y="161"/>
                      <a:pt x="27" y="174"/>
                      <a:pt x="40" y="169"/>
                    </a:cubicBezTo>
                    <a:cubicBezTo>
                      <a:pt x="82" y="97"/>
                      <a:pt x="82" y="97"/>
                      <a:pt x="82" y="97"/>
                    </a:cubicBezTo>
                    <a:cubicBezTo>
                      <a:pt x="82" y="97"/>
                      <a:pt x="208" y="97"/>
                      <a:pt x="212" y="48"/>
                    </a:cubicBezTo>
                    <a:cubicBezTo>
                      <a:pt x="216" y="0"/>
                      <a:pt x="75" y="34"/>
                      <a:pt x="45" y="63"/>
                    </a:cubicBezTo>
                    <a:cubicBezTo>
                      <a:pt x="25" y="81"/>
                      <a:pt x="0" y="161"/>
                      <a:pt x="0" y="161"/>
                    </a:cubicBezTo>
                    <a:close/>
                  </a:path>
                </a:pathLst>
              </a:custGeom>
              <a:solidFill>
                <a:srgbClr val="2773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î$ḷiḓè"/>
              <p:cNvSpPr/>
              <p:nvPr/>
            </p:nvSpPr>
            <p:spPr bwMode="auto">
              <a:xfrm>
                <a:off x="9185276" y="3094038"/>
                <a:ext cx="109538" cy="139700"/>
              </a:xfrm>
              <a:custGeom>
                <a:avLst/>
                <a:gdLst>
                  <a:gd name="T0" fmla="*/ 16 w 29"/>
                  <a:gd name="T1" fmla="*/ 0 h 37"/>
                  <a:gd name="T2" fmla="*/ 27 w 29"/>
                  <a:gd name="T3" fmla="*/ 14 h 37"/>
                  <a:gd name="T4" fmla="*/ 8 w 29"/>
                  <a:gd name="T5" fmla="*/ 33 h 37"/>
                  <a:gd name="T6" fmla="*/ 16 w 29"/>
                  <a:gd name="T7" fmla="*/ 0 h 37"/>
                </a:gdLst>
                <a:ahLst/>
                <a:cxnLst>
                  <a:cxn ang="0">
                    <a:pos x="T0" y="T1"/>
                  </a:cxn>
                  <a:cxn ang="0">
                    <a:pos x="T2" y="T3"/>
                  </a:cxn>
                  <a:cxn ang="0">
                    <a:pos x="T4" y="T5"/>
                  </a:cxn>
                  <a:cxn ang="0">
                    <a:pos x="T6" y="T7"/>
                  </a:cxn>
                </a:cxnLst>
                <a:rect l="0" t="0" r="r" b="b"/>
                <a:pathLst>
                  <a:path w="29" h="37">
                    <a:moveTo>
                      <a:pt x="16" y="0"/>
                    </a:moveTo>
                    <a:cubicBezTo>
                      <a:pt x="16" y="0"/>
                      <a:pt x="29" y="8"/>
                      <a:pt x="27" y="14"/>
                    </a:cubicBezTo>
                    <a:cubicBezTo>
                      <a:pt x="24" y="20"/>
                      <a:pt x="16" y="37"/>
                      <a:pt x="8" y="33"/>
                    </a:cubicBezTo>
                    <a:cubicBezTo>
                      <a:pt x="0" y="30"/>
                      <a:pt x="16" y="0"/>
                      <a:pt x="16" y="0"/>
                    </a:cubicBezTo>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íşľíďê"/>
              <p:cNvSpPr/>
              <p:nvPr/>
            </p:nvSpPr>
            <p:spPr bwMode="auto">
              <a:xfrm>
                <a:off x="8501063" y="2209800"/>
                <a:ext cx="876300" cy="355600"/>
              </a:xfrm>
              <a:custGeom>
                <a:avLst/>
                <a:gdLst>
                  <a:gd name="T0" fmla="*/ 231 w 231"/>
                  <a:gd name="T1" fmla="*/ 21 h 94"/>
                  <a:gd name="T2" fmla="*/ 112 w 231"/>
                  <a:gd name="T3" fmla="*/ 18 h 94"/>
                  <a:gd name="T4" fmla="*/ 57 w 231"/>
                  <a:gd name="T5" fmla="*/ 48 h 94"/>
                  <a:gd name="T6" fmla="*/ 0 w 231"/>
                  <a:gd name="T7" fmla="*/ 33 h 94"/>
                  <a:gd name="T8" fmla="*/ 89 w 231"/>
                  <a:gd name="T9" fmla="*/ 82 h 94"/>
                  <a:gd name="T10" fmla="*/ 215 w 231"/>
                  <a:gd name="T11" fmla="*/ 94 h 94"/>
                  <a:gd name="T12" fmla="*/ 231 w 231"/>
                  <a:gd name="T13" fmla="*/ 21 h 94"/>
                </a:gdLst>
                <a:ahLst/>
                <a:cxnLst>
                  <a:cxn ang="0">
                    <a:pos x="T0" y="T1"/>
                  </a:cxn>
                  <a:cxn ang="0">
                    <a:pos x="T2" y="T3"/>
                  </a:cxn>
                  <a:cxn ang="0">
                    <a:pos x="T4" y="T5"/>
                  </a:cxn>
                  <a:cxn ang="0">
                    <a:pos x="T6" y="T7"/>
                  </a:cxn>
                  <a:cxn ang="0">
                    <a:pos x="T8" y="T9"/>
                  </a:cxn>
                  <a:cxn ang="0">
                    <a:pos x="T10" y="T11"/>
                  </a:cxn>
                  <a:cxn ang="0">
                    <a:pos x="T12" y="T13"/>
                  </a:cxn>
                </a:cxnLst>
                <a:rect l="0" t="0" r="r" b="b"/>
                <a:pathLst>
                  <a:path w="231" h="94">
                    <a:moveTo>
                      <a:pt x="231" y="21"/>
                    </a:moveTo>
                    <a:cubicBezTo>
                      <a:pt x="231" y="21"/>
                      <a:pt x="125" y="0"/>
                      <a:pt x="112" y="18"/>
                    </a:cubicBezTo>
                    <a:cubicBezTo>
                      <a:pt x="99" y="35"/>
                      <a:pt x="85" y="52"/>
                      <a:pt x="57" y="48"/>
                    </a:cubicBezTo>
                    <a:cubicBezTo>
                      <a:pt x="29" y="44"/>
                      <a:pt x="0" y="33"/>
                      <a:pt x="0" y="33"/>
                    </a:cubicBezTo>
                    <a:cubicBezTo>
                      <a:pt x="0" y="33"/>
                      <a:pt x="45" y="83"/>
                      <a:pt x="89" y="82"/>
                    </a:cubicBezTo>
                    <a:cubicBezTo>
                      <a:pt x="134" y="81"/>
                      <a:pt x="151" y="62"/>
                      <a:pt x="215" y="94"/>
                    </a:cubicBezTo>
                    <a:lnTo>
                      <a:pt x="231" y="21"/>
                    </a:lnTo>
                    <a:close/>
                  </a:path>
                </a:pathLst>
              </a:custGeom>
              <a:solidFill>
                <a:srgbClr val="FE41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iš1íḓé"/>
              <p:cNvSpPr/>
              <p:nvPr/>
            </p:nvSpPr>
            <p:spPr bwMode="auto">
              <a:xfrm>
                <a:off x="8320088" y="2843213"/>
                <a:ext cx="311150" cy="193675"/>
              </a:xfrm>
              <a:custGeom>
                <a:avLst/>
                <a:gdLst>
                  <a:gd name="T0" fmla="*/ 76 w 82"/>
                  <a:gd name="T1" fmla="*/ 3 h 51"/>
                  <a:gd name="T2" fmla="*/ 7 w 82"/>
                  <a:gd name="T3" fmla="*/ 4 h 51"/>
                  <a:gd name="T4" fmla="*/ 4 w 82"/>
                  <a:gd name="T5" fmla="*/ 4 h 51"/>
                  <a:gd name="T6" fmla="*/ 6 w 82"/>
                  <a:gd name="T7" fmla="*/ 32 h 51"/>
                  <a:gd name="T8" fmla="*/ 7 w 82"/>
                  <a:gd name="T9" fmla="*/ 32 h 51"/>
                  <a:gd name="T10" fmla="*/ 9 w 82"/>
                  <a:gd name="T11" fmla="*/ 34 h 51"/>
                  <a:gd name="T12" fmla="*/ 16 w 82"/>
                  <a:gd name="T13" fmla="*/ 43 h 51"/>
                  <a:gd name="T14" fmla="*/ 17 w 82"/>
                  <a:gd name="T15" fmla="*/ 50 h 51"/>
                  <a:gd name="T16" fmla="*/ 22 w 82"/>
                  <a:gd name="T17" fmla="*/ 44 h 51"/>
                  <a:gd name="T18" fmla="*/ 22 w 82"/>
                  <a:gd name="T19" fmla="*/ 20 h 51"/>
                  <a:gd name="T20" fmla="*/ 35 w 82"/>
                  <a:gd name="T21" fmla="*/ 11 h 51"/>
                  <a:gd name="T22" fmla="*/ 69 w 82"/>
                  <a:gd name="T23" fmla="*/ 20 h 51"/>
                  <a:gd name="T24" fmla="*/ 76 w 82"/>
                  <a:gd name="T25" fmla="*/ 18 h 51"/>
                  <a:gd name="T26" fmla="*/ 76 w 82"/>
                  <a:gd name="T2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51">
                    <a:moveTo>
                      <a:pt x="76" y="3"/>
                    </a:moveTo>
                    <a:cubicBezTo>
                      <a:pt x="73" y="0"/>
                      <a:pt x="7" y="4"/>
                      <a:pt x="7" y="4"/>
                    </a:cubicBezTo>
                    <a:cubicBezTo>
                      <a:pt x="7" y="4"/>
                      <a:pt x="4" y="4"/>
                      <a:pt x="4" y="4"/>
                    </a:cubicBezTo>
                    <a:cubicBezTo>
                      <a:pt x="0" y="7"/>
                      <a:pt x="5" y="28"/>
                      <a:pt x="6" y="32"/>
                    </a:cubicBezTo>
                    <a:cubicBezTo>
                      <a:pt x="6" y="32"/>
                      <a:pt x="7" y="32"/>
                      <a:pt x="7" y="32"/>
                    </a:cubicBezTo>
                    <a:cubicBezTo>
                      <a:pt x="9" y="34"/>
                      <a:pt x="9" y="34"/>
                      <a:pt x="9" y="34"/>
                    </a:cubicBezTo>
                    <a:cubicBezTo>
                      <a:pt x="9" y="34"/>
                      <a:pt x="14" y="37"/>
                      <a:pt x="16" y="43"/>
                    </a:cubicBezTo>
                    <a:cubicBezTo>
                      <a:pt x="17" y="50"/>
                      <a:pt x="17" y="50"/>
                      <a:pt x="17" y="50"/>
                    </a:cubicBezTo>
                    <a:cubicBezTo>
                      <a:pt x="17" y="50"/>
                      <a:pt x="22" y="51"/>
                      <a:pt x="22" y="44"/>
                    </a:cubicBezTo>
                    <a:cubicBezTo>
                      <a:pt x="23" y="37"/>
                      <a:pt x="22" y="20"/>
                      <a:pt x="22" y="20"/>
                    </a:cubicBezTo>
                    <a:cubicBezTo>
                      <a:pt x="22" y="20"/>
                      <a:pt x="20" y="8"/>
                      <a:pt x="35" y="11"/>
                    </a:cubicBezTo>
                    <a:cubicBezTo>
                      <a:pt x="49" y="13"/>
                      <a:pt x="54" y="23"/>
                      <a:pt x="69" y="20"/>
                    </a:cubicBezTo>
                    <a:cubicBezTo>
                      <a:pt x="69" y="20"/>
                      <a:pt x="76" y="19"/>
                      <a:pt x="76" y="18"/>
                    </a:cubicBezTo>
                    <a:cubicBezTo>
                      <a:pt x="76" y="17"/>
                      <a:pt x="82" y="11"/>
                      <a:pt x="76" y="3"/>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îşliḓê"/>
              <p:cNvSpPr/>
              <p:nvPr/>
            </p:nvSpPr>
            <p:spPr bwMode="auto">
              <a:xfrm>
                <a:off x="8342313" y="2801938"/>
                <a:ext cx="265113" cy="79375"/>
              </a:xfrm>
              <a:custGeom>
                <a:avLst/>
                <a:gdLst>
                  <a:gd name="T0" fmla="*/ 2 w 70"/>
                  <a:gd name="T1" fmla="*/ 17 h 21"/>
                  <a:gd name="T2" fmla="*/ 6 w 70"/>
                  <a:gd name="T3" fmla="*/ 5 h 21"/>
                  <a:gd name="T4" fmla="*/ 70 w 70"/>
                  <a:gd name="T5" fmla="*/ 15 h 21"/>
                  <a:gd name="T6" fmla="*/ 38 w 70"/>
                  <a:gd name="T7" fmla="*/ 17 h 21"/>
                  <a:gd name="T8" fmla="*/ 3 w 70"/>
                  <a:gd name="T9" fmla="*/ 17 h 21"/>
                </a:gdLst>
                <a:ahLst/>
                <a:cxnLst>
                  <a:cxn ang="0">
                    <a:pos x="T0" y="T1"/>
                  </a:cxn>
                  <a:cxn ang="0">
                    <a:pos x="T2" y="T3"/>
                  </a:cxn>
                  <a:cxn ang="0">
                    <a:pos x="T4" y="T5"/>
                  </a:cxn>
                  <a:cxn ang="0">
                    <a:pos x="T6" y="T7"/>
                  </a:cxn>
                  <a:cxn ang="0">
                    <a:pos x="T8" y="T9"/>
                  </a:cxn>
                </a:cxnLst>
                <a:rect l="0" t="0" r="r" b="b"/>
                <a:pathLst>
                  <a:path w="70" h="21">
                    <a:moveTo>
                      <a:pt x="2" y="17"/>
                    </a:moveTo>
                    <a:cubicBezTo>
                      <a:pt x="2" y="17"/>
                      <a:pt x="0" y="8"/>
                      <a:pt x="6" y="5"/>
                    </a:cubicBezTo>
                    <a:cubicBezTo>
                      <a:pt x="13" y="2"/>
                      <a:pt x="59" y="0"/>
                      <a:pt x="70" y="15"/>
                    </a:cubicBezTo>
                    <a:cubicBezTo>
                      <a:pt x="70" y="15"/>
                      <a:pt x="63" y="21"/>
                      <a:pt x="38" y="17"/>
                    </a:cubicBezTo>
                    <a:cubicBezTo>
                      <a:pt x="13" y="13"/>
                      <a:pt x="3" y="17"/>
                      <a:pt x="3" y="17"/>
                    </a:cubicBezTo>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íśľíďe"/>
              <p:cNvSpPr/>
              <p:nvPr/>
            </p:nvSpPr>
            <p:spPr bwMode="auto">
              <a:xfrm>
                <a:off x="9207501" y="2273300"/>
                <a:ext cx="193675" cy="758825"/>
              </a:xfrm>
              <a:custGeom>
                <a:avLst/>
                <a:gdLst>
                  <a:gd name="T0" fmla="*/ 21 w 122"/>
                  <a:gd name="T1" fmla="*/ 478 h 478"/>
                  <a:gd name="T2" fmla="*/ 122 w 122"/>
                  <a:gd name="T3" fmla="*/ 0 h 478"/>
                  <a:gd name="T4" fmla="*/ 95 w 122"/>
                  <a:gd name="T5" fmla="*/ 0 h 478"/>
                  <a:gd name="T6" fmla="*/ 0 w 122"/>
                  <a:gd name="T7" fmla="*/ 473 h 478"/>
                  <a:gd name="T8" fmla="*/ 21 w 122"/>
                  <a:gd name="T9" fmla="*/ 478 h 478"/>
                </a:gdLst>
                <a:ahLst/>
                <a:cxnLst>
                  <a:cxn ang="0">
                    <a:pos x="T0" y="T1"/>
                  </a:cxn>
                  <a:cxn ang="0">
                    <a:pos x="T2" y="T3"/>
                  </a:cxn>
                  <a:cxn ang="0">
                    <a:pos x="T4" y="T5"/>
                  </a:cxn>
                  <a:cxn ang="0">
                    <a:pos x="T6" y="T7"/>
                  </a:cxn>
                  <a:cxn ang="0">
                    <a:pos x="T8" y="T9"/>
                  </a:cxn>
                </a:cxnLst>
                <a:rect l="0" t="0" r="r" b="b"/>
                <a:pathLst>
                  <a:path w="122" h="478">
                    <a:moveTo>
                      <a:pt x="21" y="478"/>
                    </a:moveTo>
                    <a:lnTo>
                      <a:pt x="122" y="0"/>
                    </a:lnTo>
                    <a:lnTo>
                      <a:pt x="95" y="0"/>
                    </a:lnTo>
                    <a:lnTo>
                      <a:pt x="0" y="473"/>
                    </a:lnTo>
                    <a:lnTo>
                      <a:pt x="21" y="478"/>
                    </a:ln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i$ļïḓé"/>
              <p:cNvSpPr/>
              <p:nvPr/>
            </p:nvSpPr>
            <p:spPr bwMode="auto">
              <a:xfrm>
                <a:off x="7523163" y="4178300"/>
                <a:ext cx="87313" cy="144463"/>
              </a:xfrm>
              <a:custGeom>
                <a:avLst/>
                <a:gdLst>
                  <a:gd name="T0" fmla="*/ 20 w 23"/>
                  <a:gd name="T1" fmla="*/ 28 h 38"/>
                  <a:gd name="T2" fmla="*/ 9 w 23"/>
                  <a:gd name="T3" fmla="*/ 37 h 38"/>
                  <a:gd name="T4" fmla="*/ 1 w 23"/>
                  <a:gd name="T5" fmla="*/ 26 h 38"/>
                  <a:gd name="T6" fmla="*/ 3 w 23"/>
                  <a:gd name="T7" fmla="*/ 9 h 38"/>
                  <a:gd name="T8" fmla="*/ 14 w 23"/>
                  <a:gd name="T9" fmla="*/ 1 h 38"/>
                  <a:gd name="T10" fmla="*/ 23 w 23"/>
                  <a:gd name="T11" fmla="*/ 12 h 38"/>
                  <a:gd name="T12" fmla="*/ 20 w 23"/>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3" h="38">
                    <a:moveTo>
                      <a:pt x="20" y="28"/>
                    </a:moveTo>
                    <a:cubicBezTo>
                      <a:pt x="20" y="34"/>
                      <a:pt x="15" y="38"/>
                      <a:pt x="9" y="37"/>
                    </a:cubicBezTo>
                    <a:cubicBezTo>
                      <a:pt x="4" y="36"/>
                      <a:pt x="0" y="31"/>
                      <a:pt x="1" y="26"/>
                    </a:cubicBezTo>
                    <a:cubicBezTo>
                      <a:pt x="3" y="9"/>
                      <a:pt x="3" y="9"/>
                      <a:pt x="3" y="9"/>
                    </a:cubicBezTo>
                    <a:cubicBezTo>
                      <a:pt x="4" y="4"/>
                      <a:pt x="9" y="0"/>
                      <a:pt x="14" y="1"/>
                    </a:cubicBezTo>
                    <a:cubicBezTo>
                      <a:pt x="20" y="2"/>
                      <a:pt x="23" y="7"/>
                      <a:pt x="23" y="12"/>
                    </a:cubicBezTo>
                    <a:lnTo>
                      <a:pt x="20" y="28"/>
                    </a:lnTo>
                    <a:close/>
                  </a:path>
                </a:pathLst>
              </a:custGeom>
              <a:solidFill>
                <a:srgbClr val="FF9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ïşľíďé"/>
              <p:cNvSpPr/>
              <p:nvPr/>
            </p:nvSpPr>
            <p:spPr bwMode="auto">
              <a:xfrm>
                <a:off x="4164013" y="3119438"/>
                <a:ext cx="160338" cy="179388"/>
              </a:xfrm>
              <a:custGeom>
                <a:avLst/>
                <a:gdLst>
                  <a:gd name="T0" fmla="*/ 0 w 42"/>
                  <a:gd name="T1" fmla="*/ 34 h 47"/>
                  <a:gd name="T2" fmla="*/ 13 w 42"/>
                  <a:gd name="T3" fmla="*/ 0 h 47"/>
                  <a:gd name="T4" fmla="*/ 42 w 42"/>
                  <a:gd name="T5" fmla="*/ 12 h 47"/>
                  <a:gd name="T6" fmla="*/ 39 w 42"/>
                  <a:gd name="T7" fmla="*/ 44 h 47"/>
                  <a:gd name="T8" fmla="*/ 0 w 42"/>
                  <a:gd name="T9" fmla="*/ 34 h 47"/>
                </a:gdLst>
                <a:ahLst/>
                <a:cxnLst>
                  <a:cxn ang="0">
                    <a:pos x="T0" y="T1"/>
                  </a:cxn>
                  <a:cxn ang="0">
                    <a:pos x="T2" y="T3"/>
                  </a:cxn>
                  <a:cxn ang="0">
                    <a:pos x="T4" y="T5"/>
                  </a:cxn>
                  <a:cxn ang="0">
                    <a:pos x="T6" y="T7"/>
                  </a:cxn>
                  <a:cxn ang="0">
                    <a:pos x="T8" y="T9"/>
                  </a:cxn>
                </a:cxnLst>
                <a:rect l="0" t="0" r="r" b="b"/>
                <a:pathLst>
                  <a:path w="42" h="47">
                    <a:moveTo>
                      <a:pt x="0" y="34"/>
                    </a:moveTo>
                    <a:cubicBezTo>
                      <a:pt x="13" y="0"/>
                      <a:pt x="13" y="0"/>
                      <a:pt x="13" y="0"/>
                    </a:cubicBezTo>
                    <a:cubicBezTo>
                      <a:pt x="42" y="12"/>
                      <a:pt x="42" y="12"/>
                      <a:pt x="42" y="12"/>
                    </a:cubicBezTo>
                    <a:cubicBezTo>
                      <a:pt x="39" y="44"/>
                      <a:pt x="39" y="44"/>
                      <a:pt x="39" y="44"/>
                    </a:cubicBezTo>
                    <a:cubicBezTo>
                      <a:pt x="39" y="44"/>
                      <a:pt x="6" y="47"/>
                      <a:pt x="0" y="34"/>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îṣlíḓé"/>
              <p:cNvSpPr/>
              <p:nvPr/>
            </p:nvSpPr>
            <p:spPr bwMode="auto">
              <a:xfrm>
                <a:off x="4338638" y="3708400"/>
                <a:ext cx="657225" cy="385763"/>
              </a:xfrm>
              <a:custGeom>
                <a:avLst/>
                <a:gdLst>
                  <a:gd name="T0" fmla="*/ 132 w 173"/>
                  <a:gd name="T1" fmla="*/ 65 h 102"/>
                  <a:gd name="T2" fmla="*/ 93 w 173"/>
                  <a:gd name="T3" fmla="*/ 50 h 102"/>
                  <a:gd name="T4" fmla="*/ 18 w 173"/>
                  <a:gd name="T5" fmla="*/ 27 h 102"/>
                  <a:gd name="T6" fmla="*/ 131 w 173"/>
                  <a:gd name="T7" fmla="*/ 95 h 102"/>
                  <a:gd name="T8" fmla="*/ 168 w 173"/>
                  <a:gd name="T9" fmla="*/ 89 h 102"/>
                  <a:gd name="T10" fmla="*/ 164 w 173"/>
                  <a:gd name="T11" fmla="*/ 59 h 102"/>
                  <a:gd name="T12" fmla="*/ 156 w 173"/>
                  <a:gd name="T13" fmla="*/ 56 h 102"/>
                  <a:gd name="T14" fmla="*/ 150 w 173"/>
                  <a:gd name="T15" fmla="*/ 53 h 102"/>
                  <a:gd name="T16" fmla="*/ 132 w 173"/>
                  <a:gd name="T17" fmla="*/ 65 h 102"/>
                  <a:gd name="T18" fmla="*/ 132 w 173"/>
                  <a:gd name="T19" fmla="*/ 6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02">
                    <a:moveTo>
                      <a:pt x="132" y="65"/>
                    </a:moveTo>
                    <a:cubicBezTo>
                      <a:pt x="132" y="65"/>
                      <a:pt x="113" y="70"/>
                      <a:pt x="93" y="50"/>
                    </a:cubicBezTo>
                    <a:cubicBezTo>
                      <a:pt x="59" y="15"/>
                      <a:pt x="31" y="0"/>
                      <a:pt x="18" y="27"/>
                    </a:cubicBezTo>
                    <a:cubicBezTo>
                      <a:pt x="0" y="62"/>
                      <a:pt x="131" y="95"/>
                      <a:pt x="131" y="95"/>
                    </a:cubicBezTo>
                    <a:cubicBezTo>
                      <a:pt x="131" y="95"/>
                      <a:pt x="164" y="102"/>
                      <a:pt x="168" y="89"/>
                    </a:cubicBezTo>
                    <a:cubicBezTo>
                      <a:pt x="173" y="76"/>
                      <a:pt x="169" y="61"/>
                      <a:pt x="164" y="59"/>
                    </a:cubicBezTo>
                    <a:cubicBezTo>
                      <a:pt x="159" y="57"/>
                      <a:pt x="156" y="56"/>
                      <a:pt x="156" y="56"/>
                    </a:cubicBezTo>
                    <a:cubicBezTo>
                      <a:pt x="156" y="56"/>
                      <a:pt x="156" y="53"/>
                      <a:pt x="150" y="53"/>
                    </a:cubicBezTo>
                    <a:cubicBezTo>
                      <a:pt x="145" y="54"/>
                      <a:pt x="133" y="63"/>
                      <a:pt x="132" y="65"/>
                    </a:cubicBezTo>
                    <a:cubicBezTo>
                      <a:pt x="131" y="68"/>
                      <a:pt x="132" y="65"/>
                      <a:pt x="132" y="65"/>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iṩľíḋê"/>
              <p:cNvSpPr/>
              <p:nvPr/>
            </p:nvSpPr>
            <p:spPr bwMode="auto">
              <a:xfrm>
                <a:off x="4138613" y="3286125"/>
                <a:ext cx="701675" cy="785813"/>
              </a:xfrm>
              <a:custGeom>
                <a:avLst/>
                <a:gdLst>
                  <a:gd name="T0" fmla="*/ 174 w 185"/>
                  <a:gd name="T1" fmla="*/ 207 h 207"/>
                  <a:gd name="T2" fmla="*/ 180 w 185"/>
                  <a:gd name="T3" fmla="*/ 166 h 207"/>
                  <a:gd name="T4" fmla="*/ 105 w 185"/>
                  <a:gd name="T5" fmla="*/ 129 h 207"/>
                  <a:gd name="T6" fmla="*/ 49 w 185"/>
                  <a:gd name="T7" fmla="*/ 2 h 207"/>
                  <a:gd name="T8" fmla="*/ 73 w 185"/>
                  <a:gd name="T9" fmla="*/ 168 h 207"/>
                  <a:gd name="T10" fmla="*/ 174 w 185"/>
                  <a:gd name="T11" fmla="*/ 207 h 207"/>
                </a:gdLst>
                <a:ahLst/>
                <a:cxnLst>
                  <a:cxn ang="0">
                    <a:pos x="T0" y="T1"/>
                  </a:cxn>
                  <a:cxn ang="0">
                    <a:pos x="T2" y="T3"/>
                  </a:cxn>
                  <a:cxn ang="0">
                    <a:pos x="T4" y="T5"/>
                  </a:cxn>
                  <a:cxn ang="0">
                    <a:pos x="T6" y="T7"/>
                  </a:cxn>
                  <a:cxn ang="0">
                    <a:pos x="T8" y="T9"/>
                  </a:cxn>
                  <a:cxn ang="0">
                    <a:pos x="T10" y="T11"/>
                  </a:cxn>
                </a:cxnLst>
                <a:rect l="0" t="0" r="r" b="b"/>
                <a:pathLst>
                  <a:path w="185" h="207">
                    <a:moveTo>
                      <a:pt x="174" y="207"/>
                    </a:moveTo>
                    <a:cubicBezTo>
                      <a:pt x="174" y="207"/>
                      <a:pt x="185" y="179"/>
                      <a:pt x="180" y="166"/>
                    </a:cubicBezTo>
                    <a:cubicBezTo>
                      <a:pt x="105" y="129"/>
                      <a:pt x="105" y="129"/>
                      <a:pt x="105" y="129"/>
                    </a:cubicBezTo>
                    <a:cubicBezTo>
                      <a:pt x="105" y="129"/>
                      <a:pt x="97" y="3"/>
                      <a:pt x="49" y="2"/>
                    </a:cubicBezTo>
                    <a:cubicBezTo>
                      <a:pt x="0" y="0"/>
                      <a:pt x="43" y="139"/>
                      <a:pt x="73" y="168"/>
                    </a:cubicBezTo>
                    <a:cubicBezTo>
                      <a:pt x="93" y="187"/>
                      <a:pt x="174" y="207"/>
                      <a:pt x="174" y="207"/>
                    </a:cubicBezTo>
                    <a:close/>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îṩļïḑé"/>
              <p:cNvSpPr/>
              <p:nvPr/>
            </p:nvSpPr>
            <p:spPr bwMode="auto">
              <a:xfrm>
                <a:off x="4468813" y="5133975"/>
                <a:ext cx="147638" cy="122238"/>
              </a:xfrm>
              <a:custGeom>
                <a:avLst/>
                <a:gdLst>
                  <a:gd name="T0" fmla="*/ 0 w 39"/>
                  <a:gd name="T1" fmla="*/ 3 h 32"/>
                  <a:gd name="T2" fmla="*/ 5 w 39"/>
                  <a:gd name="T3" fmla="*/ 28 h 32"/>
                  <a:gd name="T4" fmla="*/ 39 w 39"/>
                  <a:gd name="T5" fmla="*/ 24 h 32"/>
                  <a:gd name="T6" fmla="*/ 37 w 39"/>
                  <a:gd name="T7" fmla="*/ 0 h 32"/>
                  <a:gd name="T8" fmla="*/ 0 w 39"/>
                  <a:gd name="T9" fmla="*/ 2 h 32"/>
                </a:gdLst>
                <a:ahLst/>
                <a:cxnLst>
                  <a:cxn ang="0">
                    <a:pos x="T0" y="T1"/>
                  </a:cxn>
                  <a:cxn ang="0">
                    <a:pos x="T2" y="T3"/>
                  </a:cxn>
                  <a:cxn ang="0">
                    <a:pos x="T4" y="T5"/>
                  </a:cxn>
                  <a:cxn ang="0">
                    <a:pos x="T6" y="T7"/>
                  </a:cxn>
                  <a:cxn ang="0">
                    <a:pos x="T8" y="T9"/>
                  </a:cxn>
                </a:cxnLst>
                <a:rect l="0" t="0" r="r" b="b"/>
                <a:pathLst>
                  <a:path w="39" h="32">
                    <a:moveTo>
                      <a:pt x="0" y="3"/>
                    </a:moveTo>
                    <a:cubicBezTo>
                      <a:pt x="0" y="3"/>
                      <a:pt x="4" y="27"/>
                      <a:pt x="5" y="28"/>
                    </a:cubicBezTo>
                    <a:cubicBezTo>
                      <a:pt x="7" y="29"/>
                      <a:pt x="32" y="32"/>
                      <a:pt x="39" y="24"/>
                    </a:cubicBezTo>
                    <a:cubicBezTo>
                      <a:pt x="37" y="0"/>
                      <a:pt x="37" y="0"/>
                      <a:pt x="37" y="0"/>
                    </a:cubicBezTo>
                    <a:cubicBezTo>
                      <a:pt x="0" y="2"/>
                      <a:pt x="0" y="2"/>
                      <a:pt x="0" y="2"/>
                    </a:cubicBezTo>
                  </a:path>
                </a:pathLst>
              </a:custGeom>
              <a:solidFill>
                <a:srgbClr val="FF9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ïS1íḋé"/>
              <p:cNvSpPr/>
              <p:nvPr/>
            </p:nvSpPr>
            <p:spPr bwMode="auto">
              <a:xfrm>
                <a:off x="4449763" y="5210175"/>
                <a:ext cx="481013" cy="204788"/>
              </a:xfrm>
              <a:custGeom>
                <a:avLst/>
                <a:gdLst>
                  <a:gd name="T0" fmla="*/ 10 w 127"/>
                  <a:gd name="T1" fmla="*/ 2 h 54"/>
                  <a:gd name="T2" fmla="*/ 2 w 127"/>
                  <a:gd name="T3" fmla="*/ 9 h 54"/>
                  <a:gd name="T4" fmla="*/ 0 w 127"/>
                  <a:gd name="T5" fmla="*/ 38 h 54"/>
                  <a:gd name="T6" fmla="*/ 0 w 127"/>
                  <a:gd name="T7" fmla="*/ 41 h 54"/>
                  <a:gd name="T8" fmla="*/ 65 w 127"/>
                  <a:gd name="T9" fmla="*/ 51 h 54"/>
                  <a:gd name="T10" fmla="*/ 98 w 127"/>
                  <a:gd name="T11" fmla="*/ 51 h 54"/>
                  <a:gd name="T12" fmla="*/ 127 w 127"/>
                  <a:gd name="T13" fmla="*/ 41 h 54"/>
                  <a:gd name="T14" fmla="*/ 103 w 127"/>
                  <a:gd name="T15" fmla="*/ 27 h 54"/>
                  <a:gd name="T16" fmla="*/ 81 w 127"/>
                  <a:gd name="T17" fmla="*/ 29 h 54"/>
                  <a:gd name="T18" fmla="*/ 48 w 127"/>
                  <a:gd name="T19" fmla="*/ 4 h 54"/>
                  <a:gd name="T20" fmla="*/ 40 w 127"/>
                  <a:gd name="T21" fmla="*/ 5 h 54"/>
                  <a:gd name="T22" fmla="*/ 10 w 127"/>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54">
                    <a:moveTo>
                      <a:pt x="10" y="2"/>
                    </a:moveTo>
                    <a:cubicBezTo>
                      <a:pt x="10" y="2"/>
                      <a:pt x="3" y="2"/>
                      <a:pt x="2" y="9"/>
                    </a:cubicBezTo>
                    <a:cubicBezTo>
                      <a:pt x="1" y="14"/>
                      <a:pt x="0" y="31"/>
                      <a:pt x="0" y="38"/>
                    </a:cubicBezTo>
                    <a:cubicBezTo>
                      <a:pt x="0" y="40"/>
                      <a:pt x="0" y="41"/>
                      <a:pt x="0" y="41"/>
                    </a:cubicBezTo>
                    <a:cubicBezTo>
                      <a:pt x="0" y="41"/>
                      <a:pt x="54" y="50"/>
                      <a:pt x="65" y="51"/>
                    </a:cubicBezTo>
                    <a:cubicBezTo>
                      <a:pt x="76" y="53"/>
                      <a:pt x="89" y="54"/>
                      <a:pt x="98" y="51"/>
                    </a:cubicBezTo>
                    <a:cubicBezTo>
                      <a:pt x="108" y="48"/>
                      <a:pt x="127" y="41"/>
                      <a:pt x="127" y="41"/>
                    </a:cubicBezTo>
                    <a:cubicBezTo>
                      <a:pt x="127" y="41"/>
                      <a:pt x="123" y="24"/>
                      <a:pt x="103" y="27"/>
                    </a:cubicBezTo>
                    <a:cubicBezTo>
                      <a:pt x="84" y="29"/>
                      <a:pt x="81" y="29"/>
                      <a:pt x="81" y="29"/>
                    </a:cubicBezTo>
                    <a:cubicBezTo>
                      <a:pt x="48" y="4"/>
                      <a:pt x="48" y="4"/>
                      <a:pt x="48" y="4"/>
                    </a:cubicBezTo>
                    <a:cubicBezTo>
                      <a:pt x="48" y="4"/>
                      <a:pt x="47" y="0"/>
                      <a:pt x="40" y="5"/>
                    </a:cubicBezTo>
                    <a:cubicBezTo>
                      <a:pt x="33" y="9"/>
                      <a:pt x="21" y="9"/>
                      <a:pt x="10" y="2"/>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ís1íḑé"/>
              <p:cNvSpPr/>
              <p:nvPr/>
            </p:nvSpPr>
            <p:spPr bwMode="auto">
              <a:xfrm>
                <a:off x="4445001" y="5357813"/>
                <a:ext cx="496888" cy="68263"/>
              </a:xfrm>
              <a:custGeom>
                <a:avLst/>
                <a:gdLst>
                  <a:gd name="T0" fmla="*/ 0 w 131"/>
                  <a:gd name="T1" fmla="*/ 12 h 18"/>
                  <a:gd name="T2" fmla="*/ 1 w 131"/>
                  <a:gd name="T3" fmla="*/ 0 h 18"/>
                  <a:gd name="T4" fmla="*/ 84 w 131"/>
                  <a:gd name="T5" fmla="*/ 11 h 18"/>
                  <a:gd name="T6" fmla="*/ 127 w 131"/>
                  <a:gd name="T7" fmla="*/ 0 h 18"/>
                  <a:gd name="T8" fmla="*/ 131 w 131"/>
                  <a:gd name="T9" fmla="*/ 1 h 18"/>
                  <a:gd name="T10" fmla="*/ 130 w 131"/>
                  <a:gd name="T11" fmla="*/ 4 h 18"/>
                  <a:gd name="T12" fmla="*/ 91 w 131"/>
                  <a:gd name="T13" fmla="*/ 15 h 18"/>
                  <a:gd name="T14" fmla="*/ 44 w 131"/>
                  <a:gd name="T15" fmla="*/ 10 h 18"/>
                  <a:gd name="T16" fmla="*/ 41 w 131"/>
                  <a:gd name="T17" fmla="*/ 18 h 18"/>
                  <a:gd name="T18" fmla="*/ 0 w 131"/>
                  <a:gd name="T19"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8">
                    <a:moveTo>
                      <a:pt x="0" y="12"/>
                    </a:moveTo>
                    <a:cubicBezTo>
                      <a:pt x="1" y="0"/>
                      <a:pt x="1" y="0"/>
                      <a:pt x="1" y="0"/>
                    </a:cubicBezTo>
                    <a:cubicBezTo>
                      <a:pt x="1" y="0"/>
                      <a:pt x="68" y="11"/>
                      <a:pt x="84" y="11"/>
                    </a:cubicBezTo>
                    <a:cubicBezTo>
                      <a:pt x="100" y="10"/>
                      <a:pt x="127" y="0"/>
                      <a:pt x="127" y="0"/>
                    </a:cubicBezTo>
                    <a:cubicBezTo>
                      <a:pt x="127" y="0"/>
                      <a:pt x="130" y="0"/>
                      <a:pt x="131" y="1"/>
                    </a:cubicBezTo>
                    <a:cubicBezTo>
                      <a:pt x="131" y="2"/>
                      <a:pt x="130" y="4"/>
                      <a:pt x="130" y="4"/>
                    </a:cubicBezTo>
                    <a:cubicBezTo>
                      <a:pt x="130" y="4"/>
                      <a:pt x="106" y="14"/>
                      <a:pt x="91" y="15"/>
                    </a:cubicBezTo>
                    <a:cubicBezTo>
                      <a:pt x="76" y="16"/>
                      <a:pt x="44" y="10"/>
                      <a:pt x="44" y="10"/>
                    </a:cubicBezTo>
                    <a:cubicBezTo>
                      <a:pt x="41" y="18"/>
                      <a:pt x="41" y="18"/>
                      <a:pt x="41" y="18"/>
                    </a:cubicBezTo>
                    <a:lnTo>
                      <a:pt x="0" y="12"/>
                    </a:lnTo>
                    <a:close/>
                  </a:path>
                </a:pathLst>
              </a:custGeom>
              <a:solidFill>
                <a:srgbClr val="18181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í$1îḍe"/>
              <p:cNvSpPr/>
              <p:nvPr/>
            </p:nvSpPr>
            <p:spPr bwMode="auto">
              <a:xfrm>
                <a:off x="3716338" y="3821113"/>
                <a:ext cx="908050" cy="1362075"/>
              </a:xfrm>
              <a:custGeom>
                <a:avLst/>
                <a:gdLst>
                  <a:gd name="T0" fmla="*/ 239 w 239"/>
                  <a:gd name="T1" fmla="*/ 350 h 359"/>
                  <a:gd name="T2" fmla="*/ 196 w 239"/>
                  <a:gd name="T3" fmla="*/ 359 h 359"/>
                  <a:gd name="T4" fmla="*/ 184 w 239"/>
                  <a:gd name="T5" fmla="*/ 298 h 359"/>
                  <a:gd name="T6" fmla="*/ 160 w 239"/>
                  <a:gd name="T7" fmla="*/ 200 h 359"/>
                  <a:gd name="T8" fmla="*/ 23 w 239"/>
                  <a:gd name="T9" fmla="*/ 111 h 359"/>
                  <a:gd name="T10" fmla="*/ 3 w 239"/>
                  <a:gd name="T11" fmla="*/ 57 h 359"/>
                  <a:gd name="T12" fmla="*/ 90 w 239"/>
                  <a:gd name="T13" fmla="*/ 39 h 359"/>
                  <a:gd name="T14" fmla="*/ 214 w 239"/>
                  <a:gd name="T15" fmla="*/ 184 h 359"/>
                  <a:gd name="T16" fmla="*/ 239 w 239"/>
                  <a:gd name="T17" fmla="*/ 35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59">
                    <a:moveTo>
                      <a:pt x="239" y="350"/>
                    </a:moveTo>
                    <a:cubicBezTo>
                      <a:pt x="196" y="359"/>
                      <a:pt x="196" y="359"/>
                      <a:pt x="196" y="359"/>
                    </a:cubicBezTo>
                    <a:cubicBezTo>
                      <a:pt x="192" y="343"/>
                      <a:pt x="187" y="316"/>
                      <a:pt x="184" y="298"/>
                    </a:cubicBezTo>
                    <a:cubicBezTo>
                      <a:pt x="177" y="260"/>
                      <a:pt x="165" y="208"/>
                      <a:pt x="160" y="200"/>
                    </a:cubicBezTo>
                    <a:cubicBezTo>
                      <a:pt x="120" y="163"/>
                      <a:pt x="38" y="128"/>
                      <a:pt x="23" y="111"/>
                    </a:cubicBezTo>
                    <a:cubicBezTo>
                      <a:pt x="4" y="90"/>
                      <a:pt x="0" y="71"/>
                      <a:pt x="3" y="57"/>
                    </a:cubicBezTo>
                    <a:cubicBezTo>
                      <a:pt x="8" y="35"/>
                      <a:pt x="33" y="0"/>
                      <a:pt x="90" y="39"/>
                    </a:cubicBezTo>
                    <a:cubicBezTo>
                      <a:pt x="128" y="64"/>
                      <a:pt x="210" y="160"/>
                      <a:pt x="214" y="184"/>
                    </a:cubicBezTo>
                    <a:cubicBezTo>
                      <a:pt x="214" y="184"/>
                      <a:pt x="235" y="302"/>
                      <a:pt x="239" y="350"/>
                    </a:cubicBezTo>
                    <a:close/>
                  </a:path>
                </a:pathLst>
              </a:custGeom>
              <a:solidFill>
                <a:srgbClr val="1E596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í$ļîḍè"/>
              <p:cNvSpPr/>
              <p:nvPr/>
            </p:nvSpPr>
            <p:spPr bwMode="auto">
              <a:xfrm>
                <a:off x="2951163" y="4830763"/>
                <a:ext cx="136525" cy="166688"/>
              </a:xfrm>
              <a:custGeom>
                <a:avLst/>
                <a:gdLst>
                  <a:gd name="T0" fmla="*/ 23 w 36"/>
                  <a:gd name="T1" fmla="*/ 0 h 44"/>
                  <a:gd name="T2" fmla="*/ 0 w 36"/>
                  <a:gd name="T3" fmla="*/ 11 h 44"/>
                  <a:gd name="T4" fmla="*/ 12 w 36"/>
                  <a:gd name="T5" fmla="*/ 44 h 44"/>
                  <a:gd name="T6" fmla="*/ 36 w 36"/>
                  <a:gd name="T7" fmla="*/ 35 h 44"/>
                  <a:gd name="T8" fmla="*/ 24 w 36"/>
                  <a:gd name="T9" fmla="*/ 0 h 44"/>
                </a:gdLst>
                <a:ahLst/>
                <a:cxnLst>
                  <a:cxn ang="0">
                    <a:pos x="T0" y="T1"/>
                  </a:cxn>
                  <a:cxn ang="0">
                    <a:pos x="T2" y="T3"/>
                  </a:cxn>
                  <a:cxn ang="0">
                    <a:pos x="T4" y="T5"/>
                  </a:cxn>
                  <a:cxn ang="0">
                    <a:pos x="T6" y="T7"/>
                  </a:cxn>
                  <a:cxn ang="0">
                    <a:pos x="T8" y="T9"/>
                  </a:cxn>
                </a:cxnLst>
                <a:rect l="0" t="0" r="r" b="b"/>
                <a:pathLst>
                  <a:path w="36" h="44">
                    <a:moveTo>
                      <a:pt x="23" y="0"/>
                    </a:moveTo>
                    <a:cubicBezTo>
                      <a:pt x="23" y="0"/>
                      <a:pt x="1" y="10"/>
                      <a:pt x="0" y="11"/>
                    </a:cubicBezTo>
                    <a:cubicBezTo>
                      <a:pt x="0" y="13"/>
                      <a:pt x="3" y="39"/>
                      <a:pt x="12" y="44"/>
                    </a:cubicBezTo>
                    <a:cubicBezTo>
                      <a:pt x="36" y="35"/>
                      <a:pt x="36" y="35"/>
                      <a:pt x="36" y="35"/>
                    </a:cubicBezTo>
                    <a:cubicBezTo>
                      <a:pt x="24" y="0"/>
                      <a:pt x="24" y="0"/>
                      <a:pt x="24" y="0"/>
                    </a:cubicBezTo>
                  </a:path>
                </a:pathLst>
              </a:custGeom>
              <a:solidFill>
                <a:srgbClr val="FF9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îšḻîḋè"/>
              <p:cNvSpPr/>
              <p:nvPr/>
            </p:nvSpPr>
            <p:spPr bwMode="auto">
              <a:xfrm>
                <a:off x="2820988" y="4838700"/>
                <a:ext cx="193675" cy="492125"/>
              </a:xfrm>
              <a:custGeom>
                <a:avLst/>
                <a:gdLst>
                  <a:gd name="T0" fmla="*/ 40 w 51"/>
                  <a:gd name="T1" fmla="*/ 7 h 130"/>
                  <a:gd name="T2" fmla="*/ 32 w 51"/>
                  <a:gd name="T3" fmla="*/ 1 h 130"/>
                  <a:gd name="T4" fmla="*/ 3 w 51"/>
                  <a:gd name="T5" fmla="*/ 7 h 130"/>
                  <a:gd name="T6" fmla="*/ 0 w 51"/>
                  <a:gd name="T7" fmla="*/ 7 h 130"/>
                  <a:gd name="T8" fmla="*/ 6 w 51"/>
                  <a:gd name="T9" fmla="*/ 73 h 130"/>
                  <a:gd name="T10" fmla="*/ 14 w 51"/>
                  <a:gd name="T11" fmla="*/ 105 h 130"/>
                  <a:gd name="T12" fmla="*/ 31 w 51"/>
                  <a:gd name="T13" fmla="*/ 130 h 130"/>
                  <a:gd name="T14" fmla="*/ 39 w 51"/>
                  <a:gd name="T15" fmla="*/ 104 h 130"/>
                  <a:gd name="T16" fmla="*/ 32 w 51"/>
                  <a:gd name="T17" fmla="*/ 83 h 130"/>
                  <a:gd name="T18" fmla="*/ 47 w 51"/>
                  <a:gd name="T19" fmla="*/ 45 h 130"/>
                  <a:gd name="T20" fmla="*/ 45 w 51"/>
                  <a:gd name="T21" fmla="*/ 37 h 130"/>
                  <a:gd name="T22" fmla="*/ 40 w 51"/>
                  <a:gd name="T23" fmla="*/ 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130">
                    <a:moveTo>
                      <a:pt x="40" y="7"/>
                    </a:moveTo>
                    <a:cubicBezTo>
                      <a:pt x="40" y="7"/>
                      <a:pt x="39" y="0"/>
                      <a:pt x="32" y="1"/>
                    </a:cubicBezTo>
                    <a:cubicBezTo>
                      <a:pt x="26" y="2"/>
                      <a:pt x="10" y="5"/>
                      <a:pt x="3" y="7"/>
                    </a:cubicBezTo>
                    <a:cubicBezTo>
                      <a:pt x="1" y="7"/>
                      <a:pt x="0" y="7"/>
                      <a:pt x="0" y="7"/>
                    </a:cubicBezTo>
                    <a:cubicBezTo>
                      <a:pt x="0" y="7"/>
                      <a:pt x="4" y="62"/>
                      <a:pt x="6" y="73"/>
                    </a:cubicBezTo>
                    <a:cubicBezTo>
                      <a:pt x="7" y="84"/>
                      <a:pt x="9" y="97"/>
                      <a:pt x="14" y="105"/>
                    </a:cubicBezTo>
                    <a:cubicBezTo>
                      <a:pt x="19" y="114"/>
                      <a:pt x="31" y="130"/>
                      <a:pt x="31" y="130"/>
                    </a:cubicBezTo>
                    <a:cubicBezTo>
                      <a:pt x="31" y="130"/>
                      <a:pt x="47" y="123"/>
                      <a:pt x="39" y="104"/>
                    </a:cubicBezTo>
                    <a:cubicBezTo>
                      <a:pt x="32" y="86"/>
                      <a:pt x="32" y="83"/>
                      <a:pt x="32" y="83"/>
                    </a:cubicBezTo>
                    <a:cubicBezTo>
                      <a:pt x="47" y="45"/>
                      <a:pt x="47" y="45"/>
                      <a:pt x="47" y="45"/>
                    </a:cubicBezTo>
                    <a:cubicBezTo>
                      <a:pt x="47" y="45"/>
                      <a:pt x="51" y="43"/>
                      <a:pt x="45" y="37"/>
                    </a:cubicBezTo>
                    <a:cubicBezTo>
                      <a:pt x="39" y="32"/>
                      <a:pt x="36" y="20"/>
                      <a:pt x="40" y="7"/>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işľïḍê"/>
              <p:cNvSpPr/>
              <p:nvPr/>
            </p:nvSpPr>
            <p:spPr bwMode="auto">
              <a:xfrm>
                <a:off x="2782888" y="4864100"/>
                <a:ext cx="168275" cy="482600"/>
              </a:xfrm>
              <a:custGeom>
                <a:avLst/>
                <a:gdLst>
                  <a:gd name="T0" fmla="*/ 0 w 44"/>
                  <a:gd name="T1" fmla="*/ 2 h 127"/>
                  <a:gd name="T2" fmla="*/ 12 w 44"/>
                  <a:gd name="T3" fmla="*/ 0 h 127"/>
                  <a:gd name="T4" fmla="*/ 22 w 44"/>
                  <a:gd name="T5" fmla="*/ 83 h 127"/>
                  <a:gd name="T6" fmla="*/ 43 w 44"/>
                  <a:gd name="T7" fmla="*/ 122 h 127"/>
                  <a:gd name="T8" fmla="*/ 43 w 44"/>
                  <a:gd name="T9" fmla="*/ 126 h 127"/>
                  <a:gd name="T10" fmla="*/ 40 w 44"/>
                  <a:gd name="T11" fmla="*/ 126 h 127"/>
                  <a:gd name="T12" fmla="*/ 20 w 44"/>
                  <a:gd name="T13" fmla="*/ 91 h 127"/>
                  <a:gd name="T14" fmla="*/ 12 w 44"/>
                  <a:gd name="T15" fmla="*/ 44 h 127"/>
                  <a:gd name="T16" fmla="*/ 4 w 44"/>
                  <a:gd name="T17" fmla="*/ 44 h 127"/>
                  <a:gd name="T18" fmla="*/ 0 w 44"/>
                  <a:gd name="T19" fmla="*/ 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27">
                    <a:moveTo>
                      <a:pt x="0" y="2"/>
                    </a:moveTo>
                    <a:cubicBezTo>
                      <a:pt x="12" y="0"/>
                      <a:pt x="12" y="0"/>
                      <a:pt x="12" y="0"/>
                    </a:cubicBezTo>
                    <a:cubicBezTo>
                      <a:pt x="12" y="0"/>
                      <a:pt x="18" y="68"/>
                      <a:pt x="22" y="83"/>
                    </a:cubicBezTo>
                    <a:cubicBezTo>
                      <a:pt x="26" y="98"/>
                      <a:pt x="43" y="122"/>
                      <a:pt x="43" y="122"/>
                    </a:cubicBezTo>
                    <a:cubicBezTo>
                      <a:pt x="43" y="122"/>
                      <a:pt x="44" y="125"/>
                      <a:pt x="43" y="126"/>
                    </a:cubicBezTo>
                    <a:cubicBezTo>
                      <a:pt x="42" y="127"/>
                      <a:pt x="40" y="126"/>
                      <a:pt x="40" y="126"/>
                    </a:cubicBezTo>
                    <a:cubicBezTo>
                      <a:pt x="40" y="126"/>
                      <a:pt x="25" y="105"/>
                      <a:pt x="20" y="91"/>
                    </a:cubicBezTo>
                    <a:cubicBezTo>
                      <a:pt x="15" y="77"/>
                      <a:pt x="12" y="44"/>
                      <a:pt x="12" y="44"/>
                    </a:cubicBezTo>
                    <a:cubicBezTo>
                      <a:pt x="4" y="44"/>
                      <a:pt x="4" y="44"/>
                      <a:pt x="4" y="44"/>
                    </a:cubicBezTo>
                    <a:lnTo>
                      <a:pt x="0" y="2"/>
                    </a:lnTo>
                    <a:close/>
                  </a:path>
                </a:pathLst>
              </a:custGeom>
              <a:solidFill>
                <a:srgbClr val="18181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îṩlîďé"/>
              <p:cNvSpPr/>
              <p:nvPr/>
            </p:nvSpPr>
            <p:spPr bwMode="auto">
              <a:xfrm>
                <a:off x="3003551" y="3840163"/>
                <a:ext cx="1165225" cy="1143000"/>
              </a:xfrm>
              <a:custGeom>
                <a:avLst/>
                <a:gdLst>
                  <a:gd name="T0" fmla="*/ 18 w 307"/>
                  <a:gd name="T1" fmla="*/ 301 h 301"/>
                  <a:gd name="T2" fmla="*/ 0 w 307"/>
                  <a:gd name="T3" fmla="*/ 262 h 301"/>
                  <a:gd name="T4" fmla="*/ 55 w 307"/>
                  <a:gd name="T5" fmla="*/ 235 h 301"/>
                  <a:gd name="T6" fmla="*/ 144 w 307"/>
                  <a:gd name="T7" fmla="*/ 188 h 301"/>
                  <a:gd name="T8" fmla="*/ 197 w 307"/>
                  <a:gd name="T9" fmla="*/ 33 h 301"/>
                  <a:gd name="T10" fmla="*/ 245 w 307"/>
                  <a:gd name="T11" fmla="*/ 0 h 301"/>
                  <a:gd name="T12" fmla="*/ 284 w 307"/>
                  <a:gd name="T13" fmla="*/ 81 h 301"/>
                  <a:gd name="T14" fmla="*/ 173 w 307"/>
                  <a:gd name="T15" fmla="*/ 236 h 301"/>
                  <a:gd name="T16" fmla="*/ 18 w 307"/>
                  <a:gd name="T17"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301">
                    <a:moveTo>
                      <a:pt x="18" y="301"/>
                    </a:moveTo>
                    <a:cubicBezTo>
                      <a:pt x="0" y="262"/>
                      <a:pt x="0" y="262"/>
                      <a:pt x="0" y="262"/>
                    </a:cubicBezTo>
                    <a:cubicBezTo>
                      <a:pt x="14" y="254"/>
                      <a:pt x="39" y="243"/>
                      <a:pt x="55" y="235"/>
                    </a:cubicBezTo>
                    <a:cubicBezTo>
                      <a:pt x="90" y="219"/>
                      <a:pt x="138" y="195"/>
                      <a:pt x="144" y="188"/>
                    </a:cubicBezTo>
                    <a:cubicBezTo>
                      <a:pt x="170" y="140"/>
                      <a:pt x="184" y="51"/>
                      <a:pt x="197" y="33"/>
                    </a:cubicBezTo>
                    <a:cubicBezTo>
                      <a:pt x="213" y="10"/>
                      <a:pt x="230" y="0"/>
                      <a:pt x="245" y="0"/>
                    </a:cubicBezTo>
                    <a:cubicBezTo>
                      <a:pt x="267" y="0"/>
                      <a:pt x="307" y="15"/>
                      <a:pt x="284" y="81"/>
                    </a:cubicBezTo>
                    <a:cubicBezTo>
                      <a:pt x="268" y="124"/>
                      <a:pt x="196" y="226"/>
                      <a:pt x="173" y="236"/>
                    </a:cubicBezTo>
                    <a:cubicBezTo>
                      <a:pt x="173" y="236"/>
                      <a:pt x="64" y="285"/>
                      <a:pt x="18" y="301"/>
                    </a:cubicBezTo>
                    <a:close/>
                  </a:path>
                </a:pathLst>
              </a:custGeom>
              <a:solidFill>
                <a:srgbClr val="2773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îṣḻîďe"/>
              <p:cNvSpPr/>
              <p:nvPr/>
            </p:nvSpPr>
            <p:spPr bwMode="auto">
              <a:xfrm>
                <a:off x="3694113" y="3214688"/>
                <a:ext cx="736600" cy="1069975"/>
              </a:xfrm>
              <a:custGeom>
                <a:avLst/>
                <a:gdLst>
                  <a:gd name="T0" fmla="*/ 125 w 194"/>
                  <a:gd name="T1" fmla="*/ 203 h 282"/>
                  <a:gd name="T2" fmla="*/ 0 w 194"/>
                  <a:gd name="T3" fmla="*/ 200 h 282"/>
                  <a:gd name="T4" fmla="*/ 27 w 194"/>
                  <a:gd name="T5" fmla="*/ 154 h 282"/>
                  <a:gd name="T6" fmla="*/ 58 w 194"/>
                  <a:gd name="T7" fmla="*/ 31 h 282"/>
                  <a:gd name="T8" fmla="*/ 102 w 194"/>
                  <a:gd name="T9" fmla="*/ 0 h 282"/>
                  <a:gd name="T10" fmla="*/ 166 w 194"/>
                  <a:gd name="T11" fmla="*/ 21 h 282"/>
                  <a:gd name="T12" fmla="*/ 178 w 194"/>
                  <a:gd name="T13" fmla="*/ 24 h 282"/>
                  <a:gd name="T14" fmla="*/ 184 w 194"/>
                  <a:gd name="T15" fmla="*/ 39 h 282"/>
                  <a:gd name="T16" fmla="*/ 125 w 194"/>
                  <a:gd name="T17" fmla="*/ 20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82">
                    <a:moveTo>
                      <a:pt x="125" y="203"/>
                    </a:moveTo>
                    <a:cubicBezTo>
                      <a:pt x="79" y="282"/>
                      <a:pt x="0" y="200"/>
                      <a:pt x="0" y="200"/>
                    </a:cubicBezTo>
                    <a:cubicBezTo>
                      <a:pt x="0" y="200"/>
                      <a:pt x="20" y="169"/>
                      <a:pt x="27" y="154"/>
                    </a:cubicBezTo>
                    <a:cubicBezTo>
                      <a:pt x="45" y="117"/>
                      <a:pt x="43" y="74"/>
                      <a:pt x="58" y="31"/>
                    </a:cubicBezTo>
                    <a:cubicBezTo>
                      <a:pt x="70" y="0"/>
                      <a:pt x="90" y="2"/>
                      <a:pt x="102" y="0"/>
                    </a:cubicBezTo>
                    <a:cubicBezTo>
                      <a:pt x="113" y="6"/>
                      <a:pt x="138" y="21"/>
                      <a:pt x="166" y="21"/>
                    </a:cubicBezTo>
                    <a:cubicBezTo>
                      <a:pt x="168" y="21"/>
                      <a:pt x="177" y="23"/>
                      <a:pt x="178" y="24"/>
                    </a:cubicBezTo>
                    <a:cubicBezTo>
                      <a:pt x="182" y="29"/>
                      <a:pt x="183" y="34"/>
                      <a:pt x="184" y="39"/>
                    </a:cubicBezTo>
                    <a:cubicBezTo>
                      <a:pt x="194" y="94"/>
                      <a:pt x="142" y="174"/>
                      <a:pt x="125" y="203"/>
                    </a:cubicBezTo>
                    <a:close/>
                  </a:path>
                </a:pathLst>
              </a:custGeom>
              <a:solidFill>
                <a:srgbClr val="2773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ïS1íḍè"/>
              <p:cNvSpPr/>
              <p:nvPr/>
            </p:nvSpPr>
            <p:spPr bwMode="auto">
              <a:xfrm>
                <a:off x="4144963" y="3248025"/>
                <a:ext cx="179388" cy="471488"/>
              </a:xfrm>
              <a:custGeom>
                <a:avLst/>
                <a:gdLst>
                  <a:gd name="T0" fmla="*/ 47 w 47"/>
                  <a:gd name="T1" fmla="*/ 12 h 124"/>
                  <a:gd name="T2" fmla="*/ 28 w 47"/>
                  <a:gd name="T3" fmla="*/ 83 h 124"/>
                  <a:gd name="T4" fmla="*/ 3 w 47"/>
                  <a:gd name="T5" fmla="*/ 124 h 124"/>
                  <a:gd name="T6" fmla="*/ 7 w 47"/>
                  <a:gd name="T7" fmla="*/ 83 h 124"/>
                  <a:gd name="T8" fmla="*/ 7 w 47"/>
                  <a:gd name="T9" fmla="*/ 83 h 124"/>
                  <a:gd name="T10" fmla="*/ 0 w 47"/>
                  <a:gd name="T11" fmla="*/ 0 h 124"/>
                  <a:gd name="T12" fmla="*/ 32 w 47"/>
                  <a:gd name="T13" fmla="*/ 10 h 124"/>
                  <a:gd name="T14" fmla="*/ 32 w 47"/>
                  <a:gd name="T15" fmla="*/ 10 h 124"/>
                  <a:gd name="T16" fmla="*/ 47 w 47"/>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4">
                    <a:moveTo>
                      <a:pt x="47" y="12"/>
                    </a:moveTo>
                    <a:cubicBezTo>
                      <a:pt x="44" y="41"/>
                      <a:pt x="36" y="65"/>
                      <a:pt x="28" y="83"/>
                    </a:cubicBezTo>
                    <a:cubicBezTo>
                      <a:pt x="16" y="110"/>
                      <a:pt x="3" y="124"/>
                      <a:pt x="3" y="124"/>
                    </a:cubicBezTo>
                    <a:cubicBezTo>
                      <a:pt x="7" y="114"/>
                      <a:pt x="8" y="99"/>
                      <a:pt x="7" y="83"/>
                    </a:cubicBezTo>
                    <a:cubicBezTo>
                      <a:pt x="7" y="83"/>
                      <a:pt x="7" y="83"/>
                      <a:pt x="7" y="83"/>
                    </a:cubicBezTo>
                    <a:cubicBezTo>
                      <a:pt x="7" y="44"/>
                      <a:pt x="0" y="0"/>
                      <a:pt x="0" y="0"/>
                    </a:cubicBezTo>
                    <a:cubicBezTo>
                      <a:pt x="14" y="5"/>
                      <a:pt x="25" y="8"/>
                      <a:pt x="32" y="10"/>
                    </a:cubicBezTo>
                    <a:cubicBezTo>
                      <a:pt x="32" y="10"/>
                      <a:pt x="32" y="10"/>
                      <a:pt x="32" y="10"/>
                    </a:cubicBezTo>
                    <a:cubicBezTo>
                      <a:pt x="42" y="12"/>
                      <a:pt x="47" y="12"/>
                      <a:pt x="47" y="12"/>
                    </a:cubicBez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iśḷîḑè"/>
              <p:cNvSpPr/>
              <p:nvPr/>
            </p:nvSpPr>
            <p:spPr bwMode="auto">
              <a:xfrm>
                <a:off x="4141788" y="2824163"/>
                <a:ext cx="300038" cy="390525"/>
              </a:xfrm>
              <a:custGeom>
                <a:avLst/>
                <a:gdLst>
                  <a:gd name="T0" fmla="*/ 10 w 79"/>
                  <a:gd name="T1" fmla="*/ 39 h 103"/>
                  <a:gd name="T2" fmla="*/ 2 w 79"/>
                  <a:gd name="T3" fmla="*/ 39 h 103"/>
                  <a:gd name="T4" fmla="*/ 14 w 79"/>
                  <a:gd name="T5" fmla="*/ 59 h 103"/>
                  <a:gd name="T6" fmla="*/ 17 w 79"/>
                  <a:gd name="T7" fmla="*/ 83 h 103"/>
                  <a:gd name="T8" fmla="*/ 22 w 79"/>
                  <a:gd name="T9" fmla="*/ 92 h 103"/>
                  <a:gd name="T10" fmla="*/ 68 w 79"/>
                  <a:gd name="T11" fmla="*/ 92 h 103"/>
                  <a:gd name="T12" fmla="*/ 74 w 79"/>
                  <a:gd name="T13" fmla="*/ 26 h 103"/>
                  <a:gd name="T14" fmla="*/ 36 w 79"/>
                  <a:gd name="T15" fmla="*/ 6 h 103"/>
                  <a:gd name="T16" fmla="*/ 10 w 79"/>
                  <a:gd name="T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3">
                    <a:moveTo>
                      <a:pt x="10" y="39"/>
                    </a:moveTo>
                    <a:cubicBezTo>
                      <a:pt x="10" y="39"/>
                      <a:pt x="3" y="34"/>
                      <a:pt x="2" y="39"/>
                    </a:cubicBezTo>
                    <a:cubicBezTo>
                      <a:pt x="0" y="44"/>
                      <a:pt x="3" y="59"/>
                      <a:pt x="14" y="59"/>
                    </a:cubicBezTo>
                    <a:cubicBezTo>
                      <a:pt x="14" y="59"/>
                      <a:pt x="15" y="73"/>
                      <a:pt x="17" y="83"/>
                    </a:cubicBezTo>
                    <a:cubicBezTo>
                      <a:pt x="18" y="87"/>
                      <a:pt x="20" y="91"/>
                      <a:pt x="22" y="92"/>
                    </a:cubicBezTo>
                    <a:cubicBezTo>
                      <a:pt x="29" y="96"/>
                      <a:pt x="62" y="103"/>
                      <a:pt x="68" y="92"/>
                    </a:cubicBezTo>
                    <a:cubicBezTo>
                      <a:pt x="74" y="81"/>
                      <a:pt x="69" y="41"/>
                      <a:pt x="74" y="26"/>
                    </a:cubicBezTo>
                    <a:cubicBezTo>
                      <a:pt x="79" y="10"/>
                      <a:pt x="55" y="0"/>
                      <a:pt x="36" y="6"/>
                    </a:cubicBezTo>
                    <a:cubicBezTo>
                      <a:pt x="16" y="12"/>
                      <a:pt x="9" y="37"/>
                      <a:pt x="10" y="39"/>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îŝḷïḍé"/>
              <p:cNvSpPr/>
              <p:nvPr/>
            </p:nvSpPr>
            <p:spPr bwMode="auto">
              <a:xfrm>
                <a:off x="4152901" y="2789238"/>
                <a:ext cx="296863" cy="234950"/>
              </a:xfrm>
              <a:custGeom>
                <a:avLst/>
                <a:gdLst>
                  <a:gd name="T0" fmla="*/ 69 w 78"/>
                  <a:gd name="T1" fmla="*/ 37 h 62"/>
                  <a:gd name="T2" fmla="*/ 78 w 78"/>
                  <a:gd name="T3" fmla="*/ 25 h 62"/>
                  <a:gd name="T4" fmla="*/ 64 w 78"/>
                  <a:gd name="T5" fmla="*/ 3 h 62"/>
                  <a:gd name="T6" fmla="*/ 60 w 78"/>
                  <a:gd name="T7" fmla="*/ 7 h 62"/>
                  <a:gd name="T8" fmla="*/ 37 w 78"/>
                  <a:gd name="T9" fmla="*/ 1 h 62"/>
                  <a:gd name="T10" fmla="*/ 39 w 78"/>
                  <a:gd name="T11" fmla="*/ 3 h 62"/>
                  <a:gd name="T12" fmla="*/ 4 w 78"/>
                  <a:gd name="T13" fmla="*/ 20 h 62"/>
                  <a:gd name="T14" fmla="*/ 4 w 78"/>
                  <a:gd name="T15" fmla="*/ 47 h 62"/>
                  <a:gd name="T16" fmla="*/ 11 w 78"/>
                  <a:gd name="T17" fmla="*/ 57 h 62"/>
                  <a:gd name="T18" fmla="*/ 15 w 78"/>
                  <a:gd name="T19" fmla="*/ 60 h 62"/>
                  <a:gd name="T20" fmla="*/ 16 w 78"/>
                  <a:gd name="T21" fmla="*/ 36 h 62"/>
                  <a:gd name="T22" fmla="*/ 31 w 78"/>
                  <a:gd name="T23" fmla="*/ 26 h 62"/>
                  <a:gd name="T24" fmla="*/ 69 w 78"/>
                  <a:gd name="T25"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62">
                    <a:moveTo>
                      <a:pt x="69" y="37"/>
                    </a:moveTo>
                    <a:cubicBezTo>
                      <a:pt x="69" y="37"/>
                      <a:pt x="78" y="36"/>
                      <a:pt x="78" y="25"/>
                    </a:cubicBezTo>
                    <a:cubicBezTo>
                      <a:pt x="78" y="13"/>
                      <a:pt x="64" y="3"/>
                      <a:pt x="64" y="3"/>
                    </a:cubicBezTo>
                    <a:cubicBezTo>
                      <a:pt x="64" y="3"/>
                      <a:pt x="66" y="7"/>
                      <a:pt x="60" y="7"/>
                    </a:cubicBezTo>
                    <a:cubicBezTo>
                      <a:pt x="54" y="7"/>
                      <a:pt x="50" y="0"/>
                      <a:pt x="37" y="1"/>
                    </a:cubicBezTo>
                    <a:cubicBezTo>
                      <a:pt x="39" y="3"/>
                      <a:pt x="39" y="3"/>
                      <a:pt x="39" y="3"/>
                    </a:cubicBezTo>
                    <a:cubicBezTo>
                      <a:pt x="39" y="3"/>
                      <a:pt x="10" y="1"/>
                      <a:pt x="4" y="20"/>
                    </a:cubicBezTo>
                    <a:cubicBezTo>
                      <a:pt x="0" y="32"/>
                      <a:pt x="4" y="47"/>
                      <a:pt x="4" y="47"/>
                    </a:cubicBezTo>
                    <a:cubicBezTo>
                      <a:pt x="4" y="47"/>
                      <a:pt x="11" y="53"/>
                      <a:pt x="11" y="57"/>
                    </a:cubicBezTo>
                    <a:cubicBezTo>
                      <a:pt x="12" y="62"/>
                      <a:pt x="15" y="60"/>
                      <a:pt x="15" y="60"/>
                    </a:cubicBezTo>
                    <a:cubicBezTo>
                      <a:pt x="15" y="60"/>
                      <a:pt x="17" y="44"/>
                      <a:pt x="16" y="36"/>
                    </a:cubicBezTo>
                    <a:cubicBezTo>
                      <a:pt x="16" y="28"/>
                      <a:pt x="24" y="22"/>
                      <a:pt x="31" y="26"/>
                    </a:cubicBezTo>
                    <a:cubicBezTo>
                      <a:pt x="39" y="30"/>
                      <a:pt x="53" y="41"/>
                      <a:pt x="69" y="37"/>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íṩḷide"/>
              <p:cNvSpPr/>
              <p:nvPr/>
            </p:nvSpPr>
            <p:spPr bwMode="auto">
              <a:xfrm>
                <a:off x="4176713" y="3040063"/>
                <a:ext cx="22225" cy="46038"/>
              </a:xfrm>
              <a:custGeom>
                <a:avLst/>
                <a:gdLst>
                  <a:gd name="T0" fmla="*/ 0 w 6"/>
                  <a:gd name="T1" fmla="*/ 0 h 12"/>
                  <a:gd name="T2" fmla="*/ 6 w 6"/>
                  <a:gd name="T3" fmla="*/ 12 h 12"/>
                  <a:gd name="T4" fmla="*/ 5 w 6"/>
                  <a:gd name="T5" fmla="*/ 2 h 12"/>
                  <a:gd name="T6" fmla="*/ 0 w 6"/>
                  <a:gd name="T7" fmla="*/ 0 h 12"/>
                </a:gdLst>
                <a:ahLst/>
                <a:cxnLst>
                  <a:cxn ang="0">
                    <a:pos x="T0" y="T1"/>
                  </a:cxn>
                  <a:cxn ang="0">
                    <a:pos x="T2" y="T3"/>
                  </a:cxn>
                  <a:cxn ang="0">
                    <a:pos x="T4" y="T5"/>
                  </a:cxn>
                  <a:cxn ang="0">
                    <a:pos x="T6" y="T7"/>
                  </a:cxn>
                </a:cxnLst>
                <a:rect l="0" t="0" r="r" b="b"/>
                <a:pathLst>
                  <a:path w="6" h="12">
                    <a:moveTo>
                      <a:pt x="0" y="0"/>
                    </a:moveTo>
                    <a:cubicBezTo>
                      <a:pt x="0" y="0"/>
                      <a:pt x="1" y="12"/>
                      <a:pt x="6" y="12"/>
                    </a:cubicBezTo>
                    <a:cubicBezTo>
                      <a:pt x="5" y="2"/>
                      <a:pt x="5" y="2"/>
                      <a:pt x="5" y="2"/>
                    </a:cubicBezTo>
                    <a:cubicBezTo>
                      <a:pt x="5" y="2"/>
                      <a:pt x="3" y="2"/>
                      <a:pt x="0" y="0"/>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ïšlïďé"/>
              <p:cNvSpPr/>
              <p:nvPr/>
            </p:nvSpPr>
            <p:spPr bwMode="auto">
              <a:xfrm>
                <a:off x="4168776" y="2751138"/>
                <a:ext cx="250825" cy="144463"/>
              </a:xfrm>
              <a:custGeom>
                <a:avLst/>
                <a:gdLst>
                  <a:gd name="T0" fmla="*/ 57 w 66"/>
                  <a:gd name="T1" fmla="*/ 17 h 38"/>
                  <a:gd name="T2" fmla="*/ 12 w 66"/>
                  <a:gd name="T3" fmla="*/ 15 h 38"/>
                  <a:gd name="T4" fmla="*/ 2 w 66"/>
                  <a:gd name="T5" fmla="*/ 31 h 38"/>
                  <a:gd name="T6" fmla="*/ 57 w 66"/>
                  <a:gd name="T7" fmla="*/ 17 h 38"/>
                </a:gdLst>
                <a:ahLst/>
                <a:cxnLst>
                  <a:cxn ang="0">
                    <a:pos x="T0" y="T1"/>
                  </a:cxn>
                  <a:cxn ang="0">
                    <a:pos x="T2" y="T3"/>
                  </a:cxn>
                  <a:cxn ang="0">
                    <a:pos x="T4" y="T5"/>
                  </a:cxn>
                  <a:cxn ang="0">
                    <a:pos x="T6" y="T7"/>
                  </a:cxn>
                </a:cxnLst>
                <a:rect l="0" t="0" r="r" b="b"/>
                <a:pathLst>
                  <a:path w="66" h="38">
                    <a:moveTo>
                      <a:pt x="57" y="17"/>
                    </a:moveTo>
                    <a:cubicBezTo>
                      <a:pt x="43" y="16"/>
                      <a:pt x="37" y="0"/>
                      <a:pt x="12" y="15"/>
                    </a:cubicBezTo>
                    <a:cubicBezTo>
                      <a:pt x="12" y="15"/>
                      <a:pt x="0" y="23"/>
                      <a:pt x="2" y="31"/>
                    </a:cubicBezTo>
                    <a:cubicBezTo>
                      <a:pt x="3" y="38"/>
                      <a:pt x="66" y="18"/>
                      <a:pt x="57" y="17"/>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îşḻïďè"/>
              <p:cNvSpPr/>
              <p:nvPr/>
            </p:nvSpPr>
            <p:spPr bwMode="auto">
              <a:xfrm>
                <a:off x="4133851" y="2744788"/>
                <a:ext cx="327025" cy="227013"/>
              </a:xfrm>
              <a:custGeom>
                <a:avLst/>
                <a:gdLst>
                  <a:gd name="T0" fmla="*/ 7 w 86"/>
                  <a:gd name="T1" fmla="*/ 58 h 60"/>
                  <a:gd name="T2" fmla="*/ 7 w 86"/>
                  <a:gd name="T3" fmla="*/ 58 h 60"/>
                  <a:gd name="T4" fmla="*/ 5 w 86"/>
                  <a:gd name="T5" fmla="*/ 30 h 60"/>
                  <a:gd name="T6" fmla="*/ 7 w 86"/>
                  <a:gd name="T7" fmla="*/ 30 h 60"/>
                  <a:gd name="T8" fmla="*/ 12 w 86"/>
                  <a:gd name="T9" fmla="*/ 16 h 60"/>
                  <a:gd name="T10" fmla="*/ 60 w 86"/>
                  <a:gd name="T11" fmla="*/ 18 h 60"/>
                  <a:gd name="T12" fmla="*/ 24 w 86"/>
                  <a:gd name="T13" fmla="*/ 29 h 60"/>
                  <a:gd name="T14" fmla="*/ 10 w 86"/>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60">
                    <a:moveTo>
                      <a:pt x="7" y="58"/>
                    </a:moveTo>
                    <a:cubicBezTo>
                      <a:pt x="7" y="58"/>
                      <a:pt x="7" y="58"/>
                      <a:pt x="7" y="58"/>
                    </a:cubicBezTo>
                    <a:cubicBezTo>
                      <a:pt x="6" y="54"/>
                      <a:pt x="0" y="33"/>
                      <a:pt x="5" y="30"/>
                    </a:cubicBezTo>
                    <a:cubicBezTo>
                      <a:pt x="5" y="30"/>
                      <a:pt x="7" y="30"/>
                      <a:pt x="7" y="30"/>
                    </a:cubicBezTo>
                    <a:cubicBezTo>
                      <a:pt x="7" y="30"/>
                      <a:pt x="7" y="21"/>
                      <a:pt x="12" y="16"/>
                    </a:cubicBezTo>
                    <a:cubicBezTo>
                      <a:pt x="17" y="12"/>
                      <a:pt x="34" y="0"/>
                      <a:pt x="60" y="18"/>
                    </a:cubicBezTo>
                    <a:cubicBezTo>
                      <a:pt x="86" y="35"/>
                      <a:pt x="32" y="18"/>
                      <a:pt x="24" y="29"/>
                    </a:cubicBezTo>
                    <a:cubicBezTo>
                      <a:pt x="15" y="40"/>
                      <a:pt x="10" y="60"/>
                      <a:pt x="10" y="60"/>
                    </a:cubicBezTo>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iŝľiḓe"/>
              <p:cNvSpPr/>
              <p:nvPr/>
            </p:nvSpPr>
            <p:spPr bwMode="auto">
              <a:xfrm>
                <a:off x="4195763" y="3138488"/>
                <a:ext cx="123825" cy="73025"/>
              </a:xfrm>
              <a:custGeom>
                <a:avLst/>
                <a:gdLst>
                  <a:gd name="T0" fmla="*/ 33 w 33"/>
                  <a:gd name="T1" fmla="*/ 14 h 19"/>
                  <a:gd name="T2" fmla="*/ 3 w 33"/>
                  <a:gd name="T3" fmla="*/ 0 h 19"/>
                  <a:gd name="T4" fmla="*/ 0 w 33"/>
                  <a:gd name="T5" fmla="*/ 9 h 19"/>
                  <a:gd name="T6" fmla="*/ 33 w 33"/>
                  <a:gd name="T7" fmla="*/ 19 h 19"/>
                  <a:gd name="T8" fmla="*/ 33 w 33"/>
                  <a:gd name="T9" fmla="*/ 14 h 19"/>
                </a:gdLst>
                <a:ahLst/>
                <a:cxnLst>
                  <a:cxn ang="0">
                    <a:pos x="T0" y="T1"/>
                  </a:cxn>
                  <a:cxn ang="0">
                    <a:pos x="T2" y="T3"/>
                  </a:cxn>
                  <a:cxn ang="0">
                    <a:pos x="T4" y="T5"/>
                  </a:cxn>
                  <a:cxn ang="0">
                    <a:pos x="T6" y="T7"/>
                  </a:cxn>
                  <a:cxn ang="0">
                    <a:pos x="T8" y="T9"/>
                  </a:cxn>
                </a:cxnLst>
                <a:rect l="0" t="0" r="r" b="b"/>
                <a:pathLst>
                  <a:path w="33" h="19">
                    <a:moveTo>
                      <a:pt x="33" y="14"/>
                    </a:moveTo>
                    <a:cubicBezTo>
                      <a:pt x="33" y="14"/>
                      <a:pt x="7" y="14"/>
                      <a:pt x="3" y="0"/>
                    </a:cubicBezTo>
                    <a:cubicBezTo>
                      <a:pt x="0" y="9"/>
                      <a:pt x="0" y="9"/>
                      <a:pt x="0" y="9"/>
                    </a:cubicBezTo>
                    <a:cubicBezTo>
                      <a:pt x="0" y="9"/>
                      <a:pt x="5" y="19"/>
                      <a:pt x="33" y="19"/>
                    </a:cubicBezTo>
                    <a:lnTo>
                      <a:pt x="33" y="14"/>
                    </a:lnTo>
                    <a:close/>
                  </a:path>
                </a:pathLst>
              </a:custGeom>
              <a:solidFill>
                <a:srgbClr val="FFCB9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iSḻïďè"/>
              <p:cNvSpPr/>
              <p:nvPr/>
            </p:nvSpPr>
            <p:spPr bwMode="auto">
              <a:xfrm>
                <a:off x="4278313" y="2994025"/>
                <a:ext cx="22225" cy="38100"/>
              </a:xfrm>
              <a:prstGeom prst="ellipse">
                <a:avLst/>
              </a:pr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ïšlíḍé"/>
              <p:cNvSpPr/>
              <p:nvPr/>
            </p:nvSpPr>
            <p:spPr bwMode="auto">
              <a:xfrm>
                <a:off x="4376738" y="2994025"/>
                <a:ext cx="23813" cy="38100"/>
              </a:xfrm>
              <a:prstGeom prst="ellipse">
                <a:avLst/>
              </a:pr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íṥḻïḑé"/>
              <p:cNvSpPr/>
              <p:nvPr/>
            </p:nvSpPr>
            <p:spPr bwMode="auto">
              <a:xfrm>
                <a:off x="4157663" y="3286125"/>
                <a:ext cx="150813" cy="433388"/>
              </a:xfrm>
              <a:custGeom>
                <a:avLst/>
                <a:gdLst>
                  <a:gd name="T0" fmla="*/ 40 w 40"/>
                  <a:gd name="T1" fmla="*/ 9 h 114"/>
                  <a:gd name="T2" fmla="*/ 34 w 40"/>
                  <a:gd name="T3" fmla="*/ 21 h 114"/>
                  <a:gd name="T4" fmla="*/ 25 w 40"/>
                  <a:gd name="T5" fmla="*/ 73 h 114"/>
                  <a:gd name="T6" fmla="*/ 0 w 40"/>
                  <a:gd name="T7" fmla="*/ 114 h 114"/>
                  <a:gd name="T8" fmla="*/ 4 w 40"/>
                  <a:gd name="T9" fmla="*/ 73 h 114"/>
                  <a:gd name="T10" fmla="*/ 4 w 40"/>
                  <a:gd name="T11" fmla="*/ 73 h 114"/>
                  <a:gd name="T12" fmla="*/ 24 w 40"/>
                  <a:gd name="T13" fmla="*/ 21 h 114"/>
                  <a:gd name="T14" fmla="*/ 18 w 40"/>
                  <a:gd name="T15" fmla="*/ 6 h 114"/>
                  <a:gd name="T16" fmla="*/ 22 w 40"/>
                  <a:gd name="T17" fmla="*/ 6 h 114"/>
                  <a:gd name="T18" fmla="*/ 29 w 40"/>
                  <a:gd name="T19" fmla="*/ 0 h 114"/>
                  <a:gd name="T20" fmla="*/ 29 w 40"/>
                  <a:gd name="T21" fmla="*/ 0 h 114"/>
                  <a:gd name="T22" fmla="*/ 40 w 40"/>
                  <a:gd name="T23" fmla="*/ 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4">
                    <a:moveTo>
                      <a:pt x="40" y="9"/>
                    </a:moveTo>
                    <a:cubicBezTo>
                      <a:pt x="34" y="21"/>
                      <a:pt x="34" y="21"/>
                      <a:pt x="34" y="21"/>
                    </a:cubicBezTo>
                    <a:cubicBezTo>
                      <a:pt x="25" y="73"/>
                      <a:pt x="25" y="73"/>
                      <a:pt x="25" y="73"/>
                    </a:cubicBezTo>
                    <a:cubicBezTo>
                      <a:pt x="13" y="100"/>
                      <a:pt x="0" y="114"/>
                      <a:pt x="0" y="114"/>
                    </a:cubicBezTo>
                    <a:cubicBezTo>
                      <a:pt x="4" y="104"/>
                      <a:pt x="5" y="89"/>
                      <a:pt x="4" y="73"/>
                    </a:cubicBezTo>
                    <a:cubicBezTo>
                      <a:pt x="4" y="73"/>
                      <a:pt x="4" y="73"/>
                      <a:pt x="4" y="73"/>
                    </a:cubicBezTo>
                    <a:cubicBezTo>
                      <a:pt x="24" y="21"/>
                      <a:pt x="24" y="21"/>
                      <a:pt x="24" y="21"/>
                    </a:cubicBezTo>
                    <a:cubicBezTo>
                      <a:pt x="18" y="6"/>
                      <a:pt x="18" y="6"/>
                      <a:pt x="18" y="6"/>
                    </a:cubicBezTo>
                    <a:cubicBezTo>
                      <a:pt x="22" y="6"/>
                      <a:pt x="22" y="6"/>
                      <a:pt x="22" y="6"/>
                    </a:cubicBezTo>
                    <a:cubicBezTo>
                      <a:pt x="29" y="0"/>
                      <a:pt x="29" y="0"/>
                      <a:pt x="29" y="0"/>
                    </a:cubicBezTo>
                    <a:cubicBezTo>
                      <a:pt x="29" y="0"/>
                      <a:pt x="29" y="0"/>
                      <a:pt x="29" y="0"/>
                    </a:cubicBezTo>
                    <a:lnTo>
                      <a:pt x="40" y="9"/>
                    </a:lnTo>
                    <a:close/>
                  </a:path>
                </a:pathLst>
              </a:custGeom>
              <a:solidFill>
                <a:srgbClr val="FF9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ïsľïdé"/>
              <p:cNvSpPr/>
              <p:nvPr/>
            </p:nvSpPr>
            <p:spPr bwMode="auto">
              <a:xfrm>
                <a:off x="4141788" y="3206750"/>
                <a:ext cx="125413" cy="136525"/>
              </a:xfrm>
              <a:custGeom>
                <a:avLst/>
                <a:gdLst>
                  <a:gd name="T0" fmla="*/ 0 w 33"/>
                  <a:gd name="T1" fmla="*/ 10 h 36"/>
                  <a:gd name="T2" fmla="*/ 8 w 33"/>
                  <a:gd name="T3" fmla="*/ 0 h 36"/>
                  <a:gd name="T4" fmla="*/ 33 w 33"/>
                  <a:gd name="T5" fmla="*/ 21 h 36"/>
                  <a:gd name="T6" fmla="*/ 22 w 33"/>
                  <a:gd name="T7" fmla="*/ 36 h 36"/>
                  <a:gd name="T8" fmla="*/ 0 w 33"/>
                  <a:gd name="T9" fmla="*/ 10 h 36"/>
                </a:gdLst>
                <a:ahLst/>
                <a:cxnLst>
                  <a:cxn ang="0">
                    <a:pos x="T0" y="T1"/>
                  </a:cxn>
                  <a:cxn ang="0">
                    <a:pos x="T2" y="T3"/>
                  </a:cxn>
                  <a:cxn ang="0">
                    <a:pos x="T4" y="T5"/>
                  </a:cxn>
                  <a:cxn ang="0">
                    <a:pos x="T6" y="T7"/>
                  </a:cxn>
                  <a:cxn ang="0">
                    <a:pos x="T8" y="T9"/>
                  </a:cxn>
                </a:cxnLst>
                <a:rect l="0" t="0" r="r" b="b"/>
                <a:pathLst>
                  <a:path w="33" h="36">
                    <a:moveTo>
                      <a:pt x="0" y="10"/>
                    </a:moveTo>
                    <a:cubicBezTo>
                      <a:pt x="8" y="0"/>
                      <a:pt x="8" y="0"/>
                      <a:pt x="8" y="0"/>
                    </a:cubicBezTo>
                    <a:cubicBezTo>
                      <a:pt x="8" y="0"/>
                      <a:pt x="21" y="15"/>
                      <a:pt x="33" y="21"/>
                    </a:cubicBezTo>
                    <a:cubicBezTo>
                      <a:pt x="22" y="36"/>
                      <a:pt x="22" y="36"/>
                      <a:pt x="22" y="36"/>
                    </a:cubicBezTo>
                    <a:cubicBezTo>
                      <a:pt x="22" y="36"/>
                      <a:pt x="5" y="28"/>
                      <a:pt x="0" y="10"/>
                    </a:cubicBez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îṧḻîḑé"/>
              <p:cNvSpPr/>
              <p:nvPr/>
            </p:nvSpPr>
            <p:spPr bwMode="auto">
              <a:xfrm>
                <a:off x="4267201" y="3255963"/>
                <a:ext cx="68263" cy="87313"/>
              </a:xfrm>
              <a:custGeom>
                <a:avLst/>
                <a:gdLst>
                  <a:gd name="T0" fmla="*/ 10 w 18"/>
                  <a:gd name="T1" fmla="*/ 23 h 23"/>
                  <a:gd name="T2" fmla="*/ 0 w 18"/>
                  <a:gd name="T3" fmla="*/ 8 h 23"/>
                  <a:gd name="T4" fmla="*/ 15 w 18"/>
                  <a:gd name="T5" fmla="*/ 0 h 23"/>
                  <a:gd name="T6" fmla="*/ 18 w 18"/>
                  <a:gd name="T7" fmla="*/ 10 h 23"/>
                  <a:gd name="T8" fmla="*/ 10 w 18"/>
                  <a:gd name="T9" fmla="*/ 23 h 23"/>
                </a:gdLst>
                <a:ahLst/>
                <a:cxnLst>
                  <a:cxn ang="0">
                    <a:pos x="T0" y="T1"/>
                  </a:cxn>
                  <a:cxn ang="0">
                    <a:pos x="T2" y="T3"/>
                  </a:cxn>
                  <a:cxn ang="0">
                    <a:pos x="T4" y="T5"/>
                  </a:cxn>
                  <a:cxn ang="0">
                    <a:pos x="T6" y="T7"/>
                  </a:cxn>
                  <a:cxn ang="0">
                    <a:pos x="T8" y="T9"/>
                  </a:cxn>
                </a:cxnLst>
                <a:rect l="0" t="0" r="r" b="b"/>
                <a:pathLst>
                  <a:path w="18" h="23">
                    <a:moveTo>
                      <a:pt x="10" y="23"/>
                    </a:moveTo>
                    <a:cubicBezTo>
                      <a:pt x="0" y="8"/>
                      <a:pt x="0" y="8"/>
                      <a:pt x="0" y="8"/>
                    </a:cubicBezTo>
                    <a:cubicBezTo>
                      <a:pt x="0" y="8"/>
                      <a:pt x="11" y="5"/>
                      <a:pt x="15" y="0"/>
                    </a:cubicBezTo>
                    <a:cubicBezTo>
                      <a:pt x="18" y="10"/>
                      <a:pt x="18" y="10"/>
                      <a:pt x="18" y="10"/>
                    </a:cubicBezTo>
                    <a:cubicBezTo>
                      <a:pt x="18" y="10"/>
                      <a:pt x="16" y="17"/>
                      <a:pt x="10" y="23"/>
                    </a:cubicBez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5" name="isļîde"/>
              <p:cNvSpPr/>
              <p:nvPr/>
            </p:nvSpPr>
            <p:spPr bwMode="auto">
              <a:xfrm>
                <a:off x="3025776" y="3924300"/>
                <a:ext cx="774700" cy="568325"/>
              </a:xfrm>
              <a:custGeom>
                <a:avLst/>
                <a:gdLst>
                  <a:gd name="T0" fmla="*/ 203 w 204"/>
                  <a:gd name="T1" fmla="*/ 28 h 150"/>
                  <a:gd name="T2" fmla="*/ 191 w 204"/>
                  <a:gd name="T3" fmla="*/ 138 h 150"/>
                  <a:gd name="T4" fmla="*/ 177 w 204"/>
                  <a:gd name="T5" fmla="*/ 150 h 150"/>
                  <a:gd name="T6" fmla="*/ 12 w 204"/>
                  <a:gd name="T7" fmla="*/ 130 h 150"/>
                  <a:gd name="T8" fmla="*/ 1 w 204"/>
                  <a:gd name="T9" fmla="*/ 120 h 150"/>
                  <a:gd name="T10" fmla="*/ 0 w 204"/>
                  <a:gd name="T11" fmla="*/ 116 h 150"/>
                  <a:gd name="T12" fmla="*/ 11 w 204"/>
                  <a:gd name="T13" fmla="*/ 12 h 150"/>
                  <a:gd name="T14" fmla="*/ 25 w 204"/>
                  <a:gd name="T15" fmla="*/ 0 h 150"/>
                  <a:gd name="T16" fmla="*/ 191 w 204"/>
                  <a:gd name="T17" fmla="*/ 15 h 150"/>
                  <a:gd name="T18" fmla="*/ 194 w 204"/>
                  <a:gd name="T19" fmla="*/ 15 h 150"/>
                  <a:gd name="T20" fmla="*/ 203 w 204"/>
                  <a:gd name="T21" fmla="*/ 2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150">
                    <a:moveTo>
                      <a:pt x="203" y="28"/>
                    </a:moveTo>
                    <a:cubicBezTo>
                      <a:pt x="191" y="138"/>
                      <a:pt x="191" y="138"/>
                      <a:pt x="191" y="138"/>
                    </a:cubicBezTo>
                    <a:cubicBezTo>
                      <a:pt x="190" y="145"/>
                      <a:pt x="184" y="150"/>
                      <a:pt x="177" y="150"/>
                    </a:cubicBezTo>
                    <a:cubicBezTo>
                      <a:pt x="12" y="130"/>
                      <a:pt x="12" y="130"/>
                      <a:pt x="12" y="130"/>
                    </a:cubicBezTo>
                    <a:cubicBezTo>
                      <a:pt x="6" y="129"/>
                      <a:pt x="2" y="125"/>
                      <a:pt x="1" y="120"/>
                    </a:cubicBezTo>
                    <a:cubicBezTo>
                      <a:pt x="0" y="119"/>
                      <a:pt x="0" y="117"/>
                      <a:pt x="0" y="116"/>
                    </a:cubicBezTo>
                    <a:cubicBezTo>
                      <a:pt x="11" y="12"/>
                      <a:pt x="11" y="12"/>
                      <a:pt x="11" y="12"/>
                    </a:cubicBezTo>
                    <a:cubicBezTo>
                      <a:pt x="12" y="5"/>
                      <a:pt x="18" y="0"/>
                      <a:pt x="25" y="0"/>
                    </a:cubicBezTo>
                    <a:cubicBezTo>
                      <a:pt x="191" y="15"/>
                      <a:pt x="191" y="15"/>
                      <a:pt x="191" y="15"/>
                    </a:cubicBezTo>
                    <a:cubicBezTo>
                      <a:pt x="192" y="15"/>
                      <a:pt x="193" y="15"/>
                      <a:pt x="194" y="15"/>
                    </a:cubicBezTo>
                    <a:cubicBezTo>
                      <a:pt x="199" y="16"/>
                      <a:pt x="204" y="22"/>
                      <a:pt x="203" y="28"/>
                    </a:cubicBezTo>
                    <a:close/>
                  </a:path>
                </a:pathLst>
              </a:custGeom>
              <a:solidFill>
                <a:srgbClr val="4529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6" name="işḻide"/>
              <p:cNvSpPr/>
              <p:nvPr/>
            </p:nvSpPr>
            <p:spPr bwMode="auto">
              <a:xfrm>
                <a:off x="3025776" y="3924300"/>
                <a:ext cx="736600" cy="534988"/>
              </a:xfrm>
              <a:custGeom>
                <a:avLst/>
                <a:gdLst>
                  <a:gd name="T0" fmla="*/ 194 w 194"/>
                  <a:gd name="T1" fmla="*/ 19 h 141"/>
                  <a:gd name="T2" fmla="*/ 182 w 194"/>
                  <a:gd name="T3" fmla="*/ 129 h 141"/>
                  <a:gd name="T4" fmla="*/ 168 w 194"/>
                  <a:gd name="T5" fmla="*/ 140 h 141"/>
                  <a:gd name="T6" fmla="*/ 3 w 194"/>
                  <a:gd name="T7" fmla="*/ 121 h 141"/>
                  <a:gd name="T8" fmla="*/ 1 w 194"/>
                  <a:gd name="T9" fmla="*/ 120 h 141"/>
                  <a:gd name="T10" fmla="*/ 0 w 194"/>
                  <a:gd name="T11" fmla="*/ 116 h 141"/>
                  <a:gd name="T12" fmla="*/ 11 w 194"/>
                  <a:gd name="T13" fmla="*/ 12 h 141"/>
                  <a:gd name="T14" fmla="*/ 25 w 194"/>
                  <a:gd name="T15" fmla="*/ 0 h 141"/>
                  <a:gd name="T16" fmla="*/ 191 w 194"/>
                  <a:gd name="T17" fmla="*/ 15 h 141"/>
                  <a:gd name="T18" fmla="*/ 194 w 194"/>
                  <a:gd name="T19" fmla="*/ 15 h 141"/>
                  <a:gd name="T20" fmla="*/ 194 w 194"/>
                  <a:gd name="T21"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41">
                    <a:moveTo>
                      <a:pt x="194" y="19"/>
                    </a:moveTo>
                    <a:cubicBezTo>
                      <a:pt x="182" y="129"/>
                      <a:pt x="182" y="129"/>
                      <a:pt x="182" y="129"/>
                    </a:cubicBezTo>
                    <a:cubicBezTo>
                      <a:pt x="181" y="136"/>
                      <a:pt x="175" y="141"/>
                      <a:pt x="168" y="140"/>
                    </a:cubicBezTo>
                    <a:cubicBezTo>
                      <a:pt x="3" y="121"/>
                      <a:pt x="3" y="121"/>
                      <a:pt x="3" y="121"/>
                    </a:cubicBezTo>
                    <a:cubicBezTo>
                      <a:pt x="2" y="121"/>
                      <a:pt x="1" y="120"/>
                      <a:pt x="1" y="120"/>
                    </a:cubicBezTo>
                    <a:cubicBezTo>
                      <a:pt x="0" y="119"/>
                      <a:pt x="0" y="117"/>
                      <a:pt x="0" y="116"/>
                    </a:cubicBezTo>
                    <a:cubicBezTo>
                      <a:pt x="11" y="12"/>
                      <a:pt x="11" y="12"/>
                      <a:pt x="11" y="12"/>
                    </a:cubicBezTo>
                    <a:cubicBezTo>
                      <a:pt x="12" y="5"/>
                      <a:pt x="18" y="0"/>
                      <a:pt x="25" y="0"/>
                    </a:cubicBezTo>
                    <a:cubicBezTo>
                      <a:pt x="191" y="15"/>
                      <a:pt x="191" y="15"/>
                      <a:pt x="191" y="15"/>
                    </a:cubicBezTo>
                    <a:cubicBezTo>
                      <a:pt x="192" y="15"/>
                      <a:pt x="193" y="15"/>
                      <a:pt x="194" y="15"/>
                    </a:cubicBezTo>
                    <a:cubicBezTo>
                      <a:pt x="194" y="16"/>
                      <a:pt x="194" y="18"/>
                      <a:pt x="194" y="19"/>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í$ļíḑè"/>
              <p:cNvSpPr/>
              <p:nvPr/>
            </p:nvSpPr>
            <p:spPr bwMode="auto">
              <a:xfrm>
                <a:off x="3330576" y="3271838"/>
                <a:ext cx="330200" cy="655638"/>
              </a:xfrm>
              <a:custGeom>
                <a:avLst/>
                <a:gdLst>
                  <a:gd name="T0" fmla="*/ 33 w 87"/>
                  <a:gd name="T1" fmla="*/ 131 h 173"/>
                  <a:gd name="T2" fmla="*/ 45 w 87"/>
                  <a:gd name="T3" fmla="*/ 91 h 173"/>
                  <a:gd name="T4" fmla="*/ 60 w 87"/>
                  <a:gd name="T5" fmla="*/ 14 h 173"/>
                  <a:gd name="T6" fmla="*/ 4 w 87"/>
                  <a:gd name="T7" fmla="*/ 134 h 173"/>
                  <a:gd name="T8" fmla="*/ 13 w 87"/>
                  <a:gd name="T9" fmla="*/ 170 h 173"/>
                  <a:gd name="T10" fmla="*/ 42 w 87"/>
                  <a:gd name="T11" fmla="*/ 162 h 173"/>
                  <a:gd name="T12" fmla="*/ 44 w 87"/>
                  <a:gd name="T13" fmla="*/ 154 h 173"/>
                  <a:gd name="T14" fmla="*/ 47 w 87"/>
                  <a:gd name="T15" fmla="*/ 148 h 173"/>
                  <a:gd name="T16" fmla="*/ 33 w 87"/>
                  <a:gd name="T17" fmla="*/ 131 h 173"/>
                  <a:gd name="T18" fmla="*/ 33 w 87"/>
                  <a:gd name="T19" fmla="*/ 13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73">
                    <a:moveTo>
                      <a:pt x="33" y="131"/>
                    </a:moveTo>
                    <a:cubicBezTo>
                      <a:pt x="33" y="131"/>
                      <a:pt x="27" y="113"/>
                      <a:pt x="45" y="91"/>
                    </a:cubicBezTo>
                    <a:cubicBezTo>
                      <a:pt x="75" y="54"/>
                      <a:pt x="87" y="24"/>
                      <a:pt x="60" y="14"/>
                    </a:cubicBezTo>
                    <a:cubicBezTo>
                      <a:pt x="23" y="0"/>
                      <a:pt x="4" y="134"/>
                      <a:pt x="4" y="134"/>
                    </a:cubicBezTo>
                    <a:cubicBezTo>
                      <a:pt x="4" y="134"/>
                      <a:pt x="0" y="167"/>
                      <a:pt x="13" y="170"/>
                    </a:cubicBezTo>
                    <a:cubicBezTo>
                      <a:pt x="26" y="173"/>
                      <a:pt x="40" y="168"/>
                      <a:pt x="42" y="162"/>
                    </a:cubicBezTo>
                    <a:cubicBezTo>
                      <a:pt x="43" y="157"/>
                      <a:pt x="44" y="154"/>
                      <a:pt x="44" y="154"/>
                    </a:cubicBezTo>
                    <a:cubicBezTo>
                      <a:pt x="44" y="154"/>
                      <a:pt x="48" y="154"/>
                      <a:pt x="47" y="148"/>
                    </a:cubicBezTo>
                    <a:cubicBezTo>
                      <a:pt x="46" y="143"/>
                      <a:pt x="35" y="132"/>
                      <a:pt x="33" y="131"/>
                    </a:cubicBezTo>
                    <a:cubicBezTo>
                      <a:pt x="30" y="131"/>
                      <a:pt x="33" y="131"/>
                      <a:pt x="33" y="131"/>
                    </a:cubicBezTo>
                    <a:close/>
                  </a:path>
                </a:pathLst>
              </a:custGeom>
              <a:solidFill>
                <a:srgbClr val="FFD5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íś1ïḋé"/>
              <p:cNvSpPr/>
              <p:nvPr/>
            </p:nvSpPr>
            <p:spPr bwMode="auto">
              <a:xfrm>
                <a:off x="3268663" y="3851275"/>
                <a:ext cx="334963" cy="220663"/>
              </a:xfrm>
              <a:custGeom>
                <a:avLst/>
                <a:gdLst>
                  <a:gd name="T0" fmla="*/ 58 w 88"/>
                  <a:gd name="T1" fmla="*/ 58 h 58"/>
                  <a:gd name="T2" fmla="*/ 55 w 88"/>
                  <a:gd name="T3" fmla="*/ 57 h 58"/>
                  <a:gd name="T4" fmla="*/ 27 w 88"/>
                  <a:gd name="T5" fmla="*/ 55 h 58"/>
                  <a:gd name="T6" fmla="*/ 1 w 88"/>
                  <a:gd name="T7" fmla="*/ 23 h 58"/>
                  <a:gd name="T8" fmla="*/ 19 w 88"/>
                  <a:gd name="T9" fmla="*/ 0 h 58"/>
                  <a:gd name="T10" fmla="*/ 22 w 88"/>
                  <a:gd name="T11" fmla="*/ 11 h 58"/>
                  <a:gd name="T12" fmla="*/ 14 w 88"/>
                  <a:gd name="T13" fmla="*/ 24 h 58"/>
                  <a:gd name="T14" fmla="*/ 29 w 88"/>
                  <a:gd name="T15" fmla="*/ 42 h 58"/>
                  <a:gd name="T16" fmla="*/ 56 w 88"/>
                  <a:gd name="T17" fmla="*/ 45 h 58"/>
                  <a:gd name="T18" fmla="*/ 68 w 88"/>
                  <a:gd name="T19" fmla="*/ 41 h 58"/>
                  <a:gd name="T20" fmla="*/ 74 w 88"/>
                  <a:gd name="T21" fmla="*/ 30 h 58"/>
                  <a:gd name="T22" fmla="*/ 56 w 88"/>
                  <a:gd name="T23" fmla="*/ 12 h 58"/>
                  <a:gd name="T24" fmla="*/ 61 w 88"/>
                  <a:gd name="T25" fmla="*/ 0 h 58"/>
                  <a:gd name="T26" fmla="*/ 87 w 88"/>
                  <a:gd name="T27" fmla="*/ 31 h 58"/>
                  <a:gd name="T28" fmla="*/ 76 w 88"/>
                  <a:gd name="T29" fmla="*/ 51 h 58"/>
                  <a:gd name="T30" fmla="*/ 58 w 88"/>
                  <a:gd name="T3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58">
                    <a:moveTo>
                      <a:pt x="58" y="58"/>
                    </a:moveTo>
                    <a:cubicBezTo>
                      <a:pt x="57" y="58"/>
                      <a:pt x="56" y="58"/>
                      <a:pt x="55" y="57"/>
                    </a:cubicBezTo>
                    <a:cubicBezTo>
                      <a:pt x="27" y="55"/>
                      <a:pt x="27" y="55"/>
                      <a:pt x="27" y="55"/>
                    </a:cubicBezTo>
                    <a:cubicBezTo>
                      <a:pt x="11" y="53"/>
                      <a:pt x="0" y="39"/>
                      <a:pt x="1" y="23"/>
                    </a:cubicBezTo>
                    <a:cubicBezTo>
                      <a:pt x="2" y="13"/>
                      <a:pt x="5" y="2"/>
                      <a:pt x="19" y="0"/>
                    </a:cubicBezTo>
                    <a:cubicBezTo>
                      <a:pt x="22" y="11"/>
                      <a:pt x="22" y="11"/>
                      <a:pt x="22" y="11"/>
                    </a:cubicBezTo>
                    <a:cubicBezTo>
                      <a:pt x="18" y="14"/>
                      <a:pt x="14" y="19"/>
                      <a:pt x="14" y="24"/>
                    </a:cubicBezTo>
                    <a:cubicBezTo>
                      <a:pt x="13" y="33"/>
                      <a:pt x="20" y="41"/>
                      <a:pt x="29" y="42"/>
                    </a:cubicBezTo>
                    <a:cubicBezTo>
                      <a:pt x="56" y="45"/>
                      <a:pt x="56" y="45"/>
                      <a:pt x="56" y="45"/>
                    </a:cubicBezTo>
                    <a:cubicBezTo>
                      <a:pt x="61" y="45"/>
                      <a:pt x="65" y="44"/>
                      <a:pt x="68" y="41"/>
                    </a:cubicBezTo>
                    <a:cubicBezTo>
                      <a:pt x="72" y="38"/>
                      <a:pt x="74" y="34"/>
                      <a:pt x="74" y="30"/>
                    </a:cubicBezTo>
                    <a:cubicBezTo>
                      <a:pt x="75" y="21"/>
                      <a:pt x="70" y="12"/>
                      <a:pt x="56" y="12"/>
                    </a:cubicBezTo>
                    <a:cubicBezTo>
                      <a:pt x="61" y="0"/>
                      <a:pt x="61" y="0"/>
                      <a:pt x="61" y="0"/>
                    </a:cubicBezTo>
                    <a:cubicBezTo>
                      <a:pt x="85" y="1"/>
                      <a:pt x="88" y="15"/>
                      <a:pt x="87" y="31"/>
                    </a:cubicBezTo>
                    <a:cubicBezTo>
                      <a:pt x="86" y="39"/>
                      <a:pt x="82" y="46"/>
                      <a:pt x="76" y="51"/>
                    </a:cubicBezTo>
                    <a:cubicBezTo>
                      <a:pt x="71" y="55"/>
                      <a:pt x="65" y="58"/>
                      <a:pt x="58" y="58"/>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ï$ḻíḍe"/>
              <p:cNvSpPr/>
              <p:nvPr/>
            </p:nvSpPr>
            <p:spPr bwMode="auto">
              <a:xfrm>
                <a:off x="3041651" y="4216400"/>
                <a:ext cx="701675" cy="106363"/>
              </a:xfrm>
              <a:custGeom>
                <a:avLst/>
                <a:gdLst>
                  <a:gd name="T0" fmla="*/ 440 w 442"/>
                  <a:gd name="T1" fmla="*/ 43 h 67"/>
                  <a:gd name="T2" fmla="*/ 2 w 442"/>
                  <a:gd name="T3" fmla="*/ 0 h 67"/>
                  <a:gd name="T4" fmla="*/ 0 w 442"/>
                  <a:gd name="T5" fmla="*/ 12 h 67"/>
                  <a:gd name="T6" fmla="*/ 442 w 442"/>
                  <a:gd name="T7" fmla="*/ 67 h 67"/>
                  <a:gd name="T8" fmla="*/ 442 w 442"/>
                  <a:gd name="T9" fmla="*/ 48 h 67"/>
                  <a:gd name="T10" fmla="*/ 440 w 442"/>
                  <a:gd name="T11" fmla="*/ 43 h 67"/>
                </a:gdLst>
                <a:ahLst/>
                <a:cxnLst>
                  <a:cxn ang="0">
                    <a:pos x="T0" y="T1"/>
                  </a:cxn>
                  <a:cxn ang="0">
                    <a:pos x="T2" y="T3"/>
                  </a:cxn>
                  <a:cxn ang="0">
                    <a:pos x="T4" y="T5"/>
                  </a:cxn>
                  <a:cxn ang="0">
                    <a:pos x="T6" y="T7"/>
                  </a:cxn>
                  <a:cxn ang="0">
                    <a:pos x="T8" y="T9"/>
                  </a:cxn>
                  <a:cxn ang="0">
                    <a:pos x="T10" y="T11"/>
                  </a:cxn>
                </a:cxnLst>
                <a:rect l="0" t="0" r="r" b="b"/>
                <a:pathLst>
                  <a:path w="442" h="67">
                    <a:moveTo>
                      <a:pt x="440" y="43"/>
                    </a:moveTo>
                    <a:lnTo>
                      <a:pt x="2" y="0"/>
                    </a:lnTo>
                    <a:lnTo>
                      <a:pt x="0" y="12"/>
                    </a:lnTo>
                    <a:lnTo>
                      <a:pt x="442" y="67"/>
                    </a:lnTo>
                    <a:lnTo>
                      <a:pt x="442" y="48"/>
                    </a:lnTo>
                    <a:lnTo>
                      <a:pt x="440" y="43"/>
                    </a:lnTo>
                    <a:close/>
                  </a:path>
                </a:pathLst>
              </a:custGeom>
              <a:solidFill>
                <a:srgbClr val="4529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0" name="íślîḋè"/>
              <p:cNvSpPr/>
              <p:nvPr/>
            </p:nvSpPr>
            <p:spPr bwMode="auto">
              <a:xfrm>
                <a:off x="3041651" y="4216400"/>
                <a:ext cx="701675" cy="106363"/>
              </a:xfrm>
              <a:custGeom>
                <a:avLst/>
                <a:gdLst>
                  <a:gd name="T0" fmla="*/ 440 w 442"/>
                  <a:gd name="T1" fmla="*/ 43 h 67"/>
                  <a:gd name="T2" fmla="*/ 2 w 442"/>
                  <a:gd name="T3" fmla="*/ 0 h 67"/>
                  <a:gd name="T4" fmla="*/ 0 w 442"/>
                  <a:gd name="T5" fmla="*/ 12 h 67"/>
                  <a:gd name="T6" fmla="*/ 442 w 442"/>
                  <a:gd name="T7" fmla="*/ 67 h 67"/>
                  <a:gd name="T8" fmla="*/ 442 w 442"/>
                  <a:gd name="T9" fmla="*/ 48 h 67"/>
                </a:gdLst>
                <a:ahLst/>
                <a:cxnLst>
                  <a:cxn ang="0">
                    <a:pos x="T0" y="T1"/>
                  </a:cxn>
                  <a:cxn ang="0">
                    <a:pos x="T2" y="T3"/>
                  </a:cxn>
                  <a:cxn ang="0">
                    <a:pos x="T4" y="T5"/>
                  </a:cxn>
                  <a:cxn ang="0">
                    <a:pos x="T6" y="T7"/>
                  </a:cxn>
                  <a:cxn ang="0">
                    <a:pos x="T8" y="T9"/>
                  </a:cxn>
                </a:cxnLst>
                <a:rect l="0" t="0" r="r" b="b"/>
                <a:pathLst>
                  <a:path w="442" h="67">
                    <a:moveTo>
                      <a:pt x="440" y="43"/>
                    </a:moveTo>
                    <a:lnTo>
                      <a:pt x="2" y="0"/>
                    </a:lnTo>
                    <a:lnTo>
                      <a:pt x="0" y="12"/>
                    </a:lnTo>
                    <a:lnTo>
                      <a:pt x="442" y="67"/>
                    </a:lnTo>
                    <a:lnTo>
                      <a:pt x="442"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1" name="ïṧļïḓé"/>
              <p:cNvSpPr/>
              <p:nvPr/>
            </p:nvSpPr>
            <p:spPr bwMode="auto">
              <a:xfrm>
                <a:off x="3333751" y="4175125"/>
                <a:ext cx="103188" cy="131763"/>
              </a:xfrm>
              <a:custGeom>
                <a:avLst/>
                <a:gdLst>
                  <a:gd name="T0" fmla="*/ 53 w 65"/>
                  <a:gd name="T1" fmla="*/ 83 h 83"/>
                  <a:gd name="T2" fmla="*/ 0 w 65"/>
                  <a:gd name="T3" fmla="*/ 76 h 83"/>
                  <a:gd name="T4" fmla="*/ 12 w 65"/>
                  <a:gd name="T5" fmla="*/ 0 h 83"/>
                  <a:gd name="T6" fmla="*/ 65 w 65"/>
                  <a:gd name="T7" fmla="*/ 7 h 83"/>
                  <a:gd name="T8" fmla="*/ 53 w 65"/>
                  <a:gd name="T9" fmla="*/ 83 h 83"/>
                </a:gdLst>
                <a:ahLst/>
                <a:cxnLst>
                  <a:cxn ang="0">
                    <a:pos x="T0" y="T1"/>
                  </a:cxn>
                  <a:cxn ang="0">
                    <a:pos x="T2" y="T3"/>
                  </a:cxn>
                  <a:cxn ang="0">
                    <a:pos x="T4" y="T5"/>
                  </a:cxn>
                  <a:cxn ang="0">
                    <a:pos x="T6" y="T7"/>
                  </a:cxn>
                  <a:cxn ang="0">
                    <a:pos x="T8" y="T9"/>
                  </a:cxn>
                </a:cxnLst>
                <a:rect l="0" t="0" r="r" b="b"/>
                <a:pathLst>
                  <a:path w="65" h="83">
                    <a:moveTo>
                      <a:pt x="53" y="83"/>
                    </a:moveTo>
                    <a:lnTo>
                      <a:pt x="0" y="76"/>
                    </a:lnTo>
                    <a:lnTo>
                      <a:pt x="12" y="0"/>
                    </a:lnTo>
                    <a:lnTo>
                      <a:pt x="65" y="7"/>
                    </a:lnTo>
                    <a:lnTo>
                      <a:pt x="53" y="83"/>
                    </a:ln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îş1iḑê"/>
              <p:cNvSpPr/>
              <p:nvPr/>
            </p:nvSpPr>
            <p:spPr bwMode="auto">
              <a:xfrm>
                <a:off x="3317876" y="3105150"/>
                <a:ext cx="820738" cy="658813"/>
              </a:xfrm>
              <a:custGeom>
                <a:avLst/>
                <a:gdLst>
                  <a:gd name="T0" fmla="*/ 0 w 216"/>
                  <a:gd name="T1" fmla="*/ 161 h 174"/>
                  <a:gd name="T2" fmla="*/ 40 w 216"/>
                  <a:gd name="T3" fmla="*/ 169 h 174"/>
                  <a:gd name="T4" fmla="*/ 82 w 216"/>
                  <a:gd name="T5" fmla="*/ 97 h 174"/>
                  <a:gd name="T6" fmla="*/ 212 w 216"/>
                  <a:gd name="T7" fmla="*/ 48 h 174"/>
                  <a:gd name="T8" fmla="*/ 45 w 216"/>
                  <a:gd name="T9" fmla="*/ 63 h 174"/>
                  <a:gd name="T10" fmla="*/ 0 w 216"/>
                  <a:gd name="T11" fmla="*/ 161 h 174"/>
                </a:gdLst>
                <a:ahLst/>
                <a:cxnLst>
                  <a:cxn ang="0">
                    <a:pos x="T0" y="T1"/>
                  </a:cxn>
                  <a:cxn ang="0">
                    <a:pos x="T2" y="T3"/>
                  </a:cxn>
                  <a:cxn ang="0">
                    <a:pos x="T4" y="T5"/>
                  </a:cxn>
                  <a:cxn ang="0">
                    <a:pos x="T6" y="T7"/>
                  </a:cxn>
                  <a:cxn ang="0">
                    <a:pos x="T8" y="T9"/>
                  </a:cxn>
                  <a:cxn ang="0">
                    <a:pos x="T10" y="T11"/>
                  </a:cxn>
                </a:cxnLst>
                <a:rect l="0" t="0" r="r" b="b"/>
                <a:pathLst>
                  <a:path w="216" h="174">
                    <a:moveTo>
                      <a:pt x="0" y="161"/>
                    </a:moveTo>
                    <a:cubicBezTo>
                      <a:pt x="0" y="161"/>
                      <a:pt x="27" y="174"/>
                      <a:pt x="40" y="169"/>
                    </a:cubicBezTo>
                    <a:cubicBezTo>
                      <a:pt x="82" y="97"/>
                      <a:pt x="82" y="97"/>
                      <a:pt x="82" y="97"/>
                    </a:cubicBezTo>
                    <a:cubicBezTo>
                      <a:pt x="82" y="97"/>
                      <a:pt x="208" y="97"/>
                      <a:pt x="212" y="48"/>
                    </a:cubicBezTo>
                    <a:cubicBezTo>
                      <a:pt x="216" y="0"/>
                      <a:pt x="75" y="34"/>
                      <a:pt x="45" y="63"/>
                    </a:cubicBezTo>
                    <a:cubicBezTo>
                      <a:pt x="25" y="81"/>
                      <a:pt x="0" y="161"/>
                      <a:pt x="0" y="161"/>
                    </a:cubicBezTo>
                    <a:close/>
                  </a:path>
                </a:pathLst>
              </a:custGeom>
              <a:solidFill>
                <a:srgbClr val="2773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is1îdè"/>
              <p:cNvSpPr/>
              <p:nvPr/>
            </p:nvSpPr>
            <p:spPr bwMode="auto">
              <a:xfrm>
                <a:off x="3341688" y="4178300"/>
                <a:ext cx="87313" cy="144463"/>
              </a:xfrm>
              <a:custGeom>
                <a:avLst/>
                <a:gdLst>
                  <a:gd name="T0" fmla="*/ 20 w 23"/>
                  <a:gd name="T1" fmla="*/ 28 h 38"/>
                  <a:gd name="T2" fmla="*/ 9 w 23"/>
                  <a:gd name="T3" fmla="*/ 37 h 38"/>
                  <a:gd name="T4" fmla="*/ 1 w 23"/>
                  <a:gd name="T5" fmla="*/ 26 h 38"/>
                  <a:gd name="T6" fmla="*/ 3 w 23"/>
                  <a:gd name="T7" fmla="*/ 9 h 38"/>
                  <a:gd name="T8" fmla="*/ 14 w 23"/>
                  <a:gd name="T9" fmla="*/ 1 h 38"/>
                  <a:gd name="T10" fmla="*/ 23 w 23"/>
                  <a:gd name="T11" fmla="*/ 12 h 38"/>
                  <a:gd name="T12" fmla="*/ 20 w 23"/>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3" h="38">
                    <a:moveTo>
                      <a:pt x="20" y="28"/>
                    </a:moveTo>
                    <a:cubicBezTo>
                      <a:pt x="20" y="34"/>
                      <a:pt x="15" y="38"/>
                      <a:pt x="9" y="37"/>
                    </a:cubicBezTo>
                    <a:cubicBezTo>
                      <a:pt x="4" y="36"/>
                      <a:pt x="0" y="31"/>
                      <a:pt x="1" y="26"/>
                    </a:cubicBezTo>
                    <a:cubicBezTo>
                      <a:pt x="3" y="9"/>
                      <a:pt x="3" y="9"/>
                      <a:pt x="3" y="9"/>
                    </a:cubicBezTo>
                    <a:cubicBezTo>
                      <a:pt x="4" y="4"/>
                      <a:pt x="9" y="0"/>
                      <a:pt x="14" y="1"/>
                    </a:cubicBezTo>
                    <a:cubicBezTo>
                      <a:pt x="19" y="2"/>
                      <a:pt x="23" y="7"/>
                      <a:pt x="23" y="12"/>
                    </a:cubicBezTo>
                    <a:lnTo>
                      <a:pt x="20" y="28"/>
                    </a:lnTo>
                    <a:close/>
                  </a:path>
                </a:pathLst>
              </a:custGeom>
              <a:solidFill>
                <a:srgbClr val="FF9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î$ḻïḓê"/>
              <p:cNvSpPr/>
              <p:nvPr/>
            </p:nvSpPr>
            <p:spPr bwMode="auto">
              <a:xfrm>
                <a:off x="3025776" y="3932238"/>
                <a:ext cx="774700" cy="568325"/>
              </a:xfrm>
              <a:custGeom>
                <a:avLst/>
                <a:gdLst>
                  <a:gd name="T0" fmla="*/ 203 w 204"/>
                  <a:gd name="T1" fmla="*/ 28 h 150"/>
                  <a:gd name="T2" fmla="*/ 191 w 204"/>
                  <a:gd name="T3" fmla="*/ 138 h 150"/>
                  <a:gd name="T4" fmla="*/ 177 w 204"/>
                  <a:gd name="T5" fmla="*/ 149 h 150"/>
                  <a:gd name="T6" fmla="*/ 12 w 204"/>
                  <a:gd name="T7" fmla="*/ 130 h 150"/>
                  <a:gd name="T8" fmla="*/ 1 w 204"/>
                  <a:gd name="T9" fmla="*/ 120 h 150"/>
                  <a:gd name="T10" fmla="*/ 0 w 204"/>
                  <a:gd name="T11" fmla="*/ 116 h 150"/>
                  <a:gd name="T12" fmla="*/ 11 w 204"/>
                  <a:gd name="T13" fmla="*/ 12 h 150"/>
                  <a:gd name="T14" fmla="*/ 25 w 204"/>
                  <a:gd name="T15" fmla="*/ 0 h 150"/>
                  <a:gd name="T16" fmla="*/ 191 w 204"/>
                  <a:gd name="T17" fmla="*/ 14 h 150"/>
                  <a:gd name="T18" fmla="*/ 194 w 204"/>
                  <a:gd name="T19" fmla="*/ 15 h 150"/>
                  <a:gd name="T20" fmla="*/ 203 w 204"/>
                  <a:gd name="T21" fmla="*/ 2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150">
                    <a:moveTo>
                      <a:pt x="203" y="28"/>
                    </a:moveTo>
                    <a:cubicBezTo>
                      <a:pt x="191" y="138"/>
                      <a:pt x="191" y="138"/>
                      <a:pt x="191" y="138"/>
                    </a:cubicBezTo>
                    <a:cubicBezTo>
                      <a:pt x="190" y="145"/>
                      <a:pt x="184" y="150"/>
                      <a:pt x="177" y="149"/>
                    </a:cubicBezTo>
                    <a:cubicBezTo>
                      <a:pt x="12" y="130"/>
                      <a:pt x="12" y="130"/>
                      <a:pt x="12" y="130"/>
                    </a:cubicBezTo>
                    <a:cubicBezTo>
                      <a:pt x="6" y="129"/>
                      <a:pt x="2" y="125"/>
                      <a:pt x="1" y="120"/>
                    </a:cubicBezTo>
                    <a:cubicBezTo>
                      <a:pt x="0" y="119"/>
                      <a:pt x="0" y="117"/>
                      <a:pt x="0" y="116"/>
                    </a:cubicBezTo>
                    <a:cubicBezTo>
                      <a:pt x="11" y="12"/>
                      <a:pt x="11" y="12"/>
                      <a:pt x="11" y="12"/>
                    </a:cubicBezTo>
                    <a:cubicBezTo>
                      <a:pt x="12" y="5"/>
                      <a:pt x="18" y="0"/>
                      <a:pt x="25" y="0"/>
                    </a:cubicBezTo>
                    <a:cubicBezTo>
                      <a:pt x="191" y="14"/>
                      <a:pt x="191" y="14"/>
                      <a:pt x="191" y="14"/>
                    </a:cubicBezTo>
                    <a:cubicBezTo>
                      <a:pt x="192" y="14"/>
                      <a:pt x="193" y="15"/>
                      <a:pt x="194" y="15"/>
                    </a:cubicBezTo>
                    <a:cubicBezTo>
                      <a:pt x="199" y="16"/>
                      <a:pt x="204" y="22"/>
                      <a:pt x="203" y="28"/>
                    </a:cubicBezTo>
                    <a:close/>
                  </a:path>
                </a:pathLst>
              </a:custGeom>
              <a:solidFill>
                <a:srgbClr val="4529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išļïḑê"/>
              <p:cNvSpPr/>
              <p:nvPr/>
            </p:nvSpPr>
            <p:spPr bwMode="auto">
              <a:xfrm>
                <a:off x="3025776" y="3932238"/>
                <a:ext cx="736600" cy="534988"/>
              </a:xfrm>
              <a:custGeom>
                <a:avLst/>
                <a:gdLst>
                  <a:gd name="T0" fmla="*/ 194 w 194"/>
                  <a:gd name="T1" fmla="*/ 19 h 141"/>
                  <a:gd name="T2" fmla="*/ 182 w 194"/>
                  <a:gd name="T3" fmla="*/ 129 h 141"/>
                  <a:gd name="T4" fmla="*/ 168 w 194"/>
                  <a:gd name="T5" fmla="*/ 140 h 141"/>
                  <a:gd name="T6" fmla="*/ 3 w 194"/>
                  <a:gd name="T7" fmla="*/ 121 h 141"/>
                  <a:gd name="T8" fmla="*/ 1 w 194"/>
                  <a:gd name="T9" fmla="*/ 120 h 141"/>
                  <a:gd name="T10" fmla="*/ 0 w 194"/>
                  <a:gd name="T11" fmla="*/ 116 h 141"/>
                  <a:gd name="T12" fmla="*/ 11 w 194"/>
                  <a:gd name="T13" fmla="*/ 12 h 141"/>
                  <a:gd name="T14" fmla="*/ 25 w 194"/>
                  <a:gd name="T15" fmla="*/ 0 h 141"/>
                  <a:gd name="T16" fmla="*/ 191 w 194"/>
                  <a:gd name="T17" fmla="*/ 14 h 141"/>
                  <a:gd name="T18" fmla="*/ 194 w 194"/>
                  <a:gd name="T19" fmla="*/ 15 h 141"/>
                  <a:gd name="T20" fmla="*/ 194 w 194"/>
                  <a:gd name="T21"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41">
                    <a:moveTo>
                      <a:pt x="194" y="19"/>
                    </a:moveTo>
                    <a:cubicBezTo>
                      <a:pt x="182" y="129"/>
                      <a:pt x="182" y="129"/>
                      <a:pt x="182" y="129"/>
                    </a:cubicBezTo>
                    <a:cubicBezTo>
                      <a:pt x="181" y="136"/>
                      <a:pt x="175" y="141"/>
                      <a:pt x="168" y="140"/>
                    </a:cubicBezTo>
                    <a:cubicBezTo>
                      <a:pt x="3" y="121"/>
                      <a:pt x="3" y="121"/>
                      <a:pt x="3" y="121"/>
                    </a:cubicBezTo>
                    <a:cubicBezTo>
                      <a:pt x="2" y="120"/>
                      <a:pt x="1" y="120"/>
                      <a:pt x="1" y="120"/>
                    </a:cubicBezTo>
                    <a:cubicBezTo>
                      <a:pt x="0" y="119"/>
                      <a:pt x="0" y="117"/>
                      <a:pt x="0" y="116"/>
                    </a:cubicBezTo>
                    <a:cubicBezTo>
                      <a:pt x="11" y="12"/>
                      <a:pt x="11" y="12"/>
                      <a:pt x="11" y="12"/>
                    </a:cubicBezTo>
                    <a:cubicBezTo>
                      <a:pt x="12" y="5"/>
                      <a:pt x="18" y="0"/>
                      <a:pt x="25" y="0"/>
                    </a:cubicBezTo>
                    <a:cubicBezTo>
                      <a:pt x="191" y="14"/>
                      <a:pt x="191" y="14"/>
                      <a:pt x="191" y="14"/>
                    </a:cubicBezTo>
                    <a:cubicBezTo>
                      <a:pt x="192" y="14"/>
                      <a:pt x="193" y="15"/>
                      <a:pt x="194" y="15"/>
                    </a:cubicBezTo>
                    <a:cubicBezTo>
                      <a:pt x="194" y="16"/>
                      <a:pt x="194" y="17"/>
                      <a:pt x="194" y="19"/>
                    </a:cubicBezTo>
                    <a:close/>
                  </a:path>
                </a:pathLst>
              </a:custGeom>
              <a:solidFill>
                <a:srgbClr val="5633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ïŝḻiḍê"/>
              <p:cNvSpPr/>
              <p:nvPr/>
            </p:nvSpPr>
            <p:spPr bwMode="auto">
              <a:xfrm>
                <a:off x="3041651" y="4219575"/>
                <a:ext cx="701675" cy="111125"/>
              </a:xfrm>
              <a:custGeom>
                <a:avLst/>
                <a:gdLst>
                  <a:gd name="T0" fmla="*/ 440 w 442"/>
                  <a:gd name="T1" fmla="*/ 46 h 70"/>
                  <a:gd name="T2" fmla="*/ 2 w 442"/>
                  <a:gd name="T3" fmla="*/ 0 h 70"/>
                  <a:gd name="T4" fmla="*/ 0 w 442"/>
                  <a:gd name="T5" fmla="*/ 15 h 70"/>
                  <a:gd name="T6" fmla="*/ 442 w 442"/>
                  <a:gd name="T7" fmla="*/ 70 h 70"/>
                  <a:gd name="T8" fmla="*/ 442 w 442"/>
                  <a:gd name="T9" fmla="*/ 50 h 70"/>
                  <a:gd name="T10" fmla="*/ 440 w 442"/>
                  <a:gd name="T11" fmla="*/ 46 h 70"/>
                </a:gdLst>
                <a:ahLst/>
                <a:cxnLst>
                  <a:cxn ang="0">
                    <a:pos x="T0" y="T1"/>
                  </a:cxn>
                  <a:cxn ang="0">
                    <a:pos x="T2" y="T3"/>
                  </a:cxn>
                  <a:cxn ang="0">
                    <a:pos x="T4" y="T5"/>
                  </a:cxn>
                  <a:cxn ang="0">
                    <a:pos x="T6" y="T7"/>
                  </a:cxn>
                  <a:cxn ang="0">
                    <a:pos x="T8" y="T9"/>
                  </a:cxn>
                  <a:cxn ang="0">
                    <a:pos x="T10" y="T11"/>
                  </a:cxn>
                </a:cxnLst>
                <a:rect l="0" t="0" r="r" b="b"/>
                <a:pathLst>
                  <a:path w="442" h="70">
                    <a:moveTo>
                      <a:pt x="440" y="46"/>
                    </a:moveTo>
                    <a:lnTo>
                      <a:pt x="2" y="0"/>
                    </a:lnTo>
                    <a:lnTo>
                      <a:pt x="0" y="15"/>
                    </a:lnTo>
                    <a:lnTo>
                      <a:pt x="442" y="70"/>
                    </a:lnTo>
                    <a:lnTo>
                      <a:pt x="442" y="50"/>
                    </a:lnTo>
                    <a:lnTo>
                      <a:pt x="440" y="46"/>
                    </a:lnTo>
                    <a:close/>
                  </a:path>
                </a:pathLst>
              </a:custGeom>
              <a:solidFill>
                <a:srgbClr val="4529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7" name="ïṩľíḋè"/>
              <p:cNvSpPr/>
              <p:nvPr/>
            </p:nvSpPr>
            <p:spPr bwMode="auto">
              <a:xfrm>
                <a:off x="3041651" y="4219575"/>
                <a:ext cx="701675" cy="111125"/>
              </a:xfrm>
              <a:custGeom>
                <a:avLst/>
                <a:gdLst>
                  <a:gd name="T0" fmla="*/ 440 w 442"/>
                  <a:gd name="T1" fmla="*/ 46 h 70"/>
                  <a:gd name="T2" fmla="*/ 2 w 442"/>
                  <a:gd name="T3" fmla="*/ 0 h 70"/>
                  <a:gd name="T4" fmla="*/ 0 w 442"/>
                  <a:gd name="T5" fmla="*/ 15 h 70"/>
                  <a:gd name="T6" fmla="*/ 442 w 442"/>
                  <a:gd name="T7" fmla="*/ 70 h 70"/>
                  <a:gd name="T8" fmla="*/ 442 w 442"/>
                  <a:gd name="T9" fmla="*/ 50 h 70"/>
                </a:gdLst>
                <a:ahLst/>
                <a:cxnLst>
                  <a:cxn ang="0">
                    <a:pos x="T0" y="T1"/>
                  </a:cxn>
                  <a:cxn ang="0">
                    <a:pos x="T2" y="T3"/>
                  </a:cxn>
                  <a:cxn ang="0">
                    <a:pos x="T4" y="T5"/>
                  </a:cxn>
                  <a:cxn ang="0">
                    <a:pos x="T6" y="T7"/>
                  </a:cxn>
                  <a:cxn ang="0">
                    <a:pos x="T8" y="T9"/>
                  </a:cxn>
                </a:cxnLst>
                <a:rect l="0" t="0" r="r" b="b"/>
                <a:pathLst>
                  <a:path w="442" h="70">
                    <a:moveTo>
                      <a:pt x="440" y="46"/>
                    </a:moveTo>
                    <a:lnTo>
                      <a:pt x="2" y="0"/>
                    </a:lnTo>
                    <a:lnTo>
                      <a:pt x="0" y="15"/>
                    </a:lnTo>
                    <a:lnTo>
                      <a:pt x="442" y="70"/>
                    </a:lnTo>
                    <a:lnTo>
                      <a:pt x="442"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8" name="îṥļiḋè"/>
              <p:cNvSpPr/>
              <p:nvPr/>
            </p:nvSpPr>
            <p:spPr bwMode="auto">
              <a:xfrm>
                <a:off x="3341688" y="4186238"/>
                <a:ext cx="87313" cy="144463"/>
              </a:xfrm>
              <a:custGeom>
                <a:avLst/>
                <a:gdLst>
                  <a:gd name="T0" fmla="*/ 20 w 23"/>
                  <a:gd name="T1" fmla="*/ 28 h 38"/>
                  <a:gd name="T2" fmla="*/ 9 w 23"/>
                  <a:gd name="T3" fmla="*/ 37 h 38"/>
                  <a:gd name="T4" fmla="*/ 1 w 23"/>
                  <a:gd name="T5" fmla="*/ 26 h 38"/>
                  <a:gd name="T6" fmla="*/ 3 w 23"/>
                  <a:gd name="T7" fmla="*/ 9 h 38"/>
                  <a:gd name="T8" fmla="*/ 14 w 23"/>
                  <a:gd name="T9" fmla="*/ 1 h 38"/>
                  <a:gd name="T10" fmla="*/ 23 w 23"/>
                  <a:gd name="T11" fmla="*/ 12 h 38"/>
                  <a:gd name="T12" fmla="*/ 20 w 23"/>
                  <a:gd name="T13" fmla="*/ 28 h 38"/>
                </a:gdLst>
                <a:ahLst/>
                <a:cxnLst>
                  <a:cxn ang="0">
                    <a:pos x="T0" y="T1"/>
                  </a:cxn>
                  <a:cxn ang="0">
                    <a:pos x="T2" y="T3"/>
                  </a:cxn>
                  <a:cxn ang="0">
                    <a:pos x="T4" y="T5"/>
                  </a:cxn>
                  <a:cxn ang="0">
                    <a:pos x="T6" y="T7"/>
                  </a:cxn>
                  <a:cxn ang="0">
                    <a:pos x="T8" y="T9"/>
                  </a:cxn>
                  <a:cxn ang="0">
                    <a:pos x="T10" y="T11"/>
                  </a:cxn>
                  <a:cxn ang="0">
                    <a:pos x="T12" y="T13"/>
                  </a:cxn>
                </a:cxnLst>
                <a:rect l="0" t="0" r="r" b="b"/>
                <a:pathLst>
                  <a:path w="23" h="38">
                    <a:moveTo>
                      <a:pt x="20" y="28"/>
                    </a:moveTo>
                    <a:cubicBezTo>
                      <a:pt x="20" y="34"/>
                      <a:pt x="15" y="38"/>
                      <a:pt x="9" y="37"/>
                    </a:cubicBezTo>
                    <a:cubicBezTo>
                      <a:pt x="4" y="36"/>
                      <a:pt x="0" y="31"/>
                      <a:pt x="1" y="26"/>
                    </a:cubicBezTo>
                    <a:cubicBezTo>
                      <a:pt x="3" y="9"/>
                      <a:pt x="3" y="9"/>
                      <a:pt x="3" y="9"/>
                    </a:cubicBezTo>
                    <a:cubicBezTo>
                      <a:pt x="4" y="4"/>
                      <a:pt x="9" y="0"/>
                      <a:pt x="14" y="1"/>
                    </a:cubicBezTo>
                    <a:cubicBezTo>
                      <a:pt x="19" y="1"/>
                      <a:pt x="23" y="6"/>
                      <a:pt x="23" y="12"/>
                    </a:cubicBezTo>
                    <a:lnTo>
                      <a:pt x="20" y="28"/>
                    </a:lnTo>
                    <a:close/>
                  </a:path>
                </a:pathLst>
              </a:custGeom>
              <a:solidFill>
                <a:srgbClr val="FF9E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2" name="文本框 1">
            <a:extLst>
              <a:ext uri="{FF2B5EF4-FFF2-40B4-BE49-F238E27FC236}">
                <a16:creationId xmlns:a16="http://schemas.microsoft.com/office/drawing/2014/main" id="{0D0099DA-02B7-48F3-87DB-3DBACE164380}"/>
              </a:ext>
            </a:extLst>
          </p:cNvPr>
          <p:cNvSpPr txBox="1"/>
          <p:nvPr/>
        </p:nvSpPr>
        <p:spPr>
          <a:xfrm>
            <a:off x="533353" y="1693505"/>
            <a:ext cx="5627098" cy="4716099"/>
          </a:xfrm>
          <a:prstGeom prst="rect">
            <a:avLst/>
          </a:prstGeom>
          <a:noFill/>
        </p:spPr>
        <p:txBody>
          <a:bodyPr wrap="square">
            <a:spAutoFit/>
          </a:bodyPr>
          <a:lstStyle/>
          <a:p>
            <a:pPr indent="304800" algn="just">
              <a:lnSpc>
                <a:spcPts val="2800"/>
              </a:lnSpc>
            </a:pPr>
            <a:r>
              <a:rPr lang="zh-CN" alt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多维度全面感知网络安全态势</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，包括资产信息感知、运行状态感知、脆弱性感知、安全威胁感知、攻击及影响感知、风险感知和安全管理水平感知。</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800"/>
              </a:lnSpc>
            </a:pP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800"/>
              </a:lnSpc>
            </a:pPr>
            <a:r>
              <a:rPr lang="zh-CN" alt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自动化发现资产属性及其漏洞</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，并</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通知安全运维人员进行及时修复和处置，实现了对安全漏洞的发现、确认、修复和关闭形成了漏洞的全生命周期管理，有效消除安全漏洞长期驻留的风险。</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800"/>
              </a:lnSpc>
            </a:pP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800"/>
              </a:lnSpc>
            </a:pPr>
            <a:r>
              <a:rPr lang="zh-CN" alt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提供动态实时有价值的威胁情报</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，与系统采集和存储的信息进行实时关联和历史关联，快速发现隐藏在用户网络中的来自恶意攻击者的可疑连接行为，并从历史数据中发现曾经发生过的隐藏的攻击行为。</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6429B13E-F04C-4167-91E1-76F22054CD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824671" y="-1810658"/>
            <a:ext cx="10502929" cy="6807201"/>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66518" t="45714"/>
          <a:stretch>
            <a:fillRect/>
          </a:stretch>
        </p:blipFill>
        <p:spPr>
          <a:xfrm rot="10800000">
            <a:off x="8109856" y="3135086"/>
            <a:ext cx="4082143" cy="3722914"/>
          </a:xfrm>
          <a:prstGeom prst="rect">
            <a:avLst/>
          </a:prstGeom>
        </p:spPr>
      </p:pic>
      <p:sp>
        <p:nvSpPr>
          <p:cNvPr id="17" name="文本框 16"/>
          <p:cNvSpPr txBox="1"/>
          <p:nvPr/>
        </p:nvSpPr>
        <p:spPr>
          <a:xfrm>
            <a:off x="1131573" y="2846664"/>
            <a:ext cx="5325606" cy="1200329"/>
          </a:xfrm>
          <a:prstGeom prst="rect">
            <a:avLst/>
          </a:prstGeom>
          <a:noFill/>
        </p:spPr>
        <p:txBody>
          <a:bodyPr wrap="squar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a:t>
            </a:r>
            <a:r>
              <a:rPr lang="en-US" altLang="zh-CN" sz="72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图片 10"/>
          <p:cNvPicPr>
            <a:picLocks noChangeAspect="1"/>
          </p:cNvPicPr>
          <p:nvPr/>
        </p:nvPicPr>
        <p:blipFill>
          <a:blip r:embed="rId6"/>
          <a:stretch>
            <a:fillRect/>
          </a:stretch>
        </p:blipFill>
        <p:spPr>
          <a:xfrm>
            <a:off x="9556565" y="3627984"/>
            <a:ext cx="3492293" cy="3653638"/>
          </a:xfrm>
          <a:prstGeom prst="rect">
            <a:avLst/>
          </a:prstGeom>
        </p:spPr>
      </p:pic>
      <p:cxnSp>
        <p:nvCxnSpPr>
          <p:cNvPr id="13" name="直接连接符 12"/>
          <p:cNvCxnSpPr/>
          <p:nvPr/>
        </p:nvCxnSpPr>
        <p:spPr>
          <a:xfrm>
            <a:off x="5807674" y="4046993"/>
            <a:ext cx="4605749" cy="0"/>
          </a:xfrm>
          <a:prstGeom prst="line">
            <a:avLst/>
          </a:prstGeom>
          <a:ln>
            <a:solidFill>
              <a:schemeClr val="tx1">
                <a:lumMod val="75000"/>
                <a:lumOff val="25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760024" y="2675978"/>
            <a:ext cx="4653399" cy="1200329"/>
          </a:xfrm>
          <a:prstGeom prst="rect">
            <a:avLst/>
          </a:prstGeom>
        </p:spPr>
        <p:txBody>
          <a:bodyPr wrap="square">
            <a:spAutoFit/>
          </a:bodyPr>
          <a:lstStyle>
            <a:defPPr>
              <a:defRPr lang="zh-CN"/>
            </a:defPPr>
            <a:lvl1pPr algn="just">
              <a:spcAft>
                <a:spcPts val="0"/>
              </a:spcAft>
              <a:defRPr sz="4800" b="1" kern="100">
                <a:ln w="10160">
                  <a:noFill/>
                  <a:prstDash val="solid"/>
                </a:ln>
                <a:gradFill>
                  <a:gsLst>
                    <a:gs pos="0">
                      <a:srgbClr val="0C2D5D"/>
                    </a:gs>
                    <a:gs pos="100000">
                      <a:srgbClr val="2A5DA3"/>
                    </a:gs>
                  </a:gsLst>
                  <a:lin ang="5400000" scaled="0"/>
                </a:gradFill>
                <a:effectLst>
                  <a:outerShdw blurRad="38100" dist="22860" dir="5400000" algn="tl" rotWithShape="0">
                    <a:srgbClr val="000000">
                      <a:alpha val="30000"/>
                    </a:srgbClr>
                  </a:outerShdw>
                </a:effectLst>
                <a:latin typeface="汉仪大黑简" panose="02010609000101010101" pitchFamily="49" charset="-122"/>
                <a:ea typeface="汉仪大黑简" panose="02010609000101010101" pitchFamily="49" charset="-122"/>
                <a:cs typeface="Times New Roman" panose="02020503050405090304" pitchFamily="18" charset="0"/>
              </a:defRPr>
            </a:lvl1pPr>
          </a:lstStyle>
          <a:p>
            <a:pPr algn="dist"/>
            <a:r>
              <a:rPr lang="zh-CN" altLang="en-US" sz="7200" b="0" dirty="0">
                <a:latin typeface="微软雅黑" panose="020B0503020204020204" pitchFamily="34" charset="-122"/>
                <a:ea typeface="微软雅黑" panose="020B0503020204020204" pitchFamily="34" charset="-122"/>
                <a:sym typeface="微软雅黑" panose="020B0503020204020204" pitchFamily="34" charset="-122"/>
              </a:rPr>
              <a:t>公司介绍</a:t>
            </a:r>
          </a:p>
        </p:txBody>
      </p:sp>
      <p:pic>
        <p:nvPicPr>
          <p:cNvPr id="2" name="图片 1">
            <a:extLst>
              <a:ext uri="{FF2B5EF4-FFF2-40B4-BE49-F238E27FC236}">
                <a16:creationId xmlns:a16="http://schemas.microsoft.com/office/drawing/2014/main" id="{4A4247BE-BD85-48C9-AD2B-A8AC18187FC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outHorizontal)">
                                      <p:cBhvr>
                                        <p:cTn id="12" dur="500"/>
                                        <p:tgtEl>
                                          <p:spTgt spid="17"/>
                                        </p:tgtEl>
                                      </p:cBhvr>
                                    </p:animEffect>
                                  </p:childTnLst>
                                </p:cTn>
                              </p:par>
                              <p:par>
                                <p:cTn id="13" presetID="14" presetClass="entr" presetSubtype="10" fill="hold"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15" dur="500"/>
                                        <p:tgtEl>
                                          <p:spTgt spid="14">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3203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793031" y="1624367"/>
            <a:ext cx="4320315" cy="4186232"/>
            <a:chOff x="1793031" y="1624367"/>
            <a:chExt cx="4320315" cy="4186232"/>
          </a:xfrm>
        </p:grpSpPr>
        <p:sp>
          <p:nvSpPr>
            <p:cNvPr id="3" name="ïşľîḍé"/>
            <p:cNvSpPr txBox="1"/>
            <p:nvPr/>
          </p:nvSpPr>
          <p:spPr>
            <a:xfrm>
              <a:off x="1793033" y="3291087"/>
              <a:ext cx="4320313" cy="142975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智安网络以安全防护、传输、加速、全球化交付为核心服务，依托云计算、边缘计算、数据中心、云传输、裸金属服务、应用交付、解决方案为基础。通过资源、技术、研发、交付的综合服务能力，从基础平台搭建、综合解决方案、到平台建设及运维等全产业链的云生态格局，为客户提供一站式全球化云计算与网络安全解决方案。</a:t>
              </a:r>
            </a:p>
          </p:txBody>
        </p:sp>
        <p:grpSp>
          <p:nvGrpSpPr>
            <p:cNvPr id="4" name="i$liḋê"/>
            <p:cNvGrpSpPr/>
            <p:nvPr/>
          </p:nvGrpSpPr>
          <p:grpSpPr>
            <a:xfrm>
              <a:off x="1793031" y="5733455"/>
              <a:ext cx="470535" cy="77144"/>
              <a:chOff x="2741930" y="5372102"/>
              <a:chExt cx="470535" cy="76200"/>
            </a:xfrm>
          </p:grpSpPr>
          <p:sp>
            <p:nvSpPr>
              <p:cNvPr id="9" name="ïṡ1íḋè"/>
              <p:cNvSpPr/>
              <p:nvPr/>
            </p:nvSpPr>
            <p:spPr>
              <a:xfrm>
                <a:off x="2741930" y="5372102"/>
                <a:ext cx="76200" cy="76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íslïdè"/>
              <p:cNvSpPr/>
              <p:nvPr/>
            </p:nvSpPr>
            <p:spPr>
              <a:xfrm>
                <a:off x="2870200" y="5372102"/>
                <a:ext cx="76200" cy="76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î$ļîḓè"/>
              <p:cNvSpPr/>
              <p:nvPr/>
            </p:nvSpPr>
            <p:spPr>
              <a:xfrm>
                <a:off x="2999740" y="5372102"/>
                <a:ext cx="76200" cy="76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íṥļíḓê"/>
              <p:cNvSpPr/>
              <p:nvPr/>
            </p:nvSpPr>
            <p:spPr>
              <a:xfrm>
                <a:off x="3136265" y="5372102"/>
                <a:ext cx="76200" cy="76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işlïḍè"/>
            <p:cNvSpPr txBox="1"/>
            <p:nvPr/>
          </p:nvSpPr>
          <p:spPr>
            <a:xfrm>
              <a:off x="1793031" y="1624367"/>
              <a:ext cx="4320313" cy="1804633"/>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rgbClr val="BC3649"/>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智安</a:t>
              </a:r>
              <a:r>
                <a:rPr kumimoji="0" lang="en-US" sz="2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微软雅黑" panose="020B0503020204020204" pitchFamily="34" charset="-122"/>
                </a:rPr>
                <a:t> </a:t>
              </a:r>
            </a:p>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网络有限公司</a:t>
              </a:r>
              <a:endParaRPr kumimoji="0" lang="en-US" sz="28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 name="矩形 12"/>
          <p:cNvSpPr>
            <a:spLocks noChangeAspect="1"/>
          </p:cNvSpPr>
          <p:nvPr/>
        </p:nvSpPr>
        <p:spPr>
          <a:xfrm>
            <a:off x="6269056" y="3291087"/>
            <a:ext cx="4877915" cy="3577537"/>
          </a:xfrm>
          <a:prstGeom prst="rect">
            <a:avLst/>
          </a:prstGeom>
          <a:blipFill dpi="0" rotWithShape="1">
            <a:blip r:embed="rId4"/>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2E81F16F-906B-4897-BAE3-59C8EEC6C03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170672" y="868048"/>
            <a:ext cx="4297093" cy="5335734"/>
            <a:chOff x="417443" y="276984"/>
            <a:chExt cx="5035826" cy="6253024"/>
          </a:xfrm>
          <a:noFill/>
        </p:grpSpPr>
        <p:sp>
          <p:nvSpPr>
            <p:cNvPr id="27" name="矩形: 圆角 26"/>
            <p:cNvSpPr/>
            <p:nvPr/>
          </p:nvSpPr>
          <p:spPr>
            <a:xfrm>
              <a:off x="417443" y="3906074"/>
              <a:ext cx="3624469" cy="2623933"/>
            </a:xfrm>
            <a:prstGeom prst="roundRect">
              <a:avLst>
                <a:gd name="adj" fmla="val 5780"/>
              </a:avLst>
            </a:prstGeom>
            <a:grpFill/>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圆角 27"/>
            <p:cNvSpPr/>
            <p:nvPr/>
          </p:nvSpPr>
          <p:spPr>
            <a:xfrm>
              <a:off x="569845" y="5377068"/>
              <a:ext cx="596348" cy="1018565"/>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裸金属服务器</a:t>
              </a:r>
            </a:p>
          </p:txBody>
        </p:sp>
        <p:sp>
          <p:nvSpPr>
            <p:cNvPr id="29" name="矩形: 圆角 28"/>
            <p:cNvSpPr/>
            <p:nvPr/>
          </p:nvSpPr>
          <p:spPr>
            <a:xfrm>
              <a:off x="1258957" y="5377069"/>
              <a:ext cx="596348" cy="1018565"/>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全球传输网络</a:t>
              </a:r>
            </a:p>
          </p:txBody>
        </p:sp>
        <p:sp>
          <p:nvSpPr>
            <p:cNvPr id="30" name="矩形: 圆角 29"/>
            <p:cNvSpPr/>
            <p:nvPr/>
          </p:nvSpPr>
          <p:spPr>
            <a:xfrm>
              <a:off x="1948069" y="5377070"/>
              <a:ext cx="1974573" cy="333691"/>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数据中心</a:t>
              </a:r>
            </a:p>
          </p:txBody>
        </p:sp>
        <p:sp>
          <p:nvSpPr>
            <p:cNvPr id="31" name="矩形: 圆角 30"/>
            <p:cNvSpPr/>
            <p:nvPr/>
          </p:nvSpPr>
          <p:spPr>
            <a:xfrm>
              <a:off x="1948070" y="5821019"/>
              <a:ext cx="596348" cy="578855"/>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中国数据中心</a:t>
              </a:r>
            </a:p>
          </p:txBody>
        </p:sp>
        <p:sp>
          <p:nvSpPr>
            <p:cNvPr id="32" name="矩形: 圆角 31"/>
            <p:cNvSpPr/>
            <p:nvPr/>
          </p:nvSpPr>
          <p:spPr>
            <a:xfrm>
              <a:off x="2637182" y="5816780"/>
              <a:ext cx="596348" cy="578855"/>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亚太数据中心</a:t>
              </a:r>
            </a:p>
          </p:txBody>
        </p:sp>
        <p:sp>
          <p:nvSpPr>
            <p:cNvPr id="33" name="矩形: 圆角 32"/>
            <p:cNvSpPr/>
            <p:nvPr/>
          </p:nvSpPr>
          <p:spPr>
            <a:xfrm>
              <a:off x="3326294" y="5816780"/>
              <a:ext cx="596348" cy="578855"/>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欧美数据中心</a:t>
              </a:r>
            </a:p>
          </p:txBody>
        </p:sp>
        <p:sp>
          <p:nvSpPr>
            <p:cNvPr id="34" name="矩形: 圆角 33"/>
            <p:cNvSpPr/>
            <p:nvPr/>
          </p:nvSpPr>
          <p:spPr>
            <a:xfrm>
              <a:off x="569845" y="4933121"/>
              <a:ext cx="3352798" cy="333691"/>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基础设施服务</a:t>
              </a:r>
            </a:p>
          </p:txBody>
        </p:sp>
        <p:sp>
          <p:nvSpPr>
            <p:cNvPr id="35" name="矩形: 圆角 34"/>
            <p:cNvSpPr/>
            <p:nvPr/>
          </p:nvSpPr>
          <p:spPr>
            <a:xfrm>
              <a:off x="569845" y="4484930"/>
              <a:ext cx="596348" cy="337933"/>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云主机</a:t>
              </a:r>
            </a:p>
          </p:txBody>
        </p:sp>
        <p:sp>
          <p:nvSpPr>
            <p:cNvPr id="36" name="矩形: 圆角 35"/>
            <p:cNvSpPr/>
            <p:nvPr/>
          </p:nvSpPr>
          <p:spPr>
            <a:xfrm>
              <a:off x="1258957" y="4484930"/>
              <a:ext cx="596348" cy="337933"/>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云存储</a:t>
              </a:r>
            </a:p>
          </p:txBody>
        </p:sp>
        <p:sp>
          <p:nvSpPr>
            <p:cNvPr id="37" name="矩形: 圆角 36"/>
            <p:cNvSpPr/>
            <p:nvPr/>
          </p:nvSpPr>
          <p:spPr>
            <a:xfrm>
              <a:off x="1948070" y="4484930"/>
              <a:ext cx="596348" cy="337933"/>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云网络</a:t>
              </a:r>
            </a:p>
          </p:txBody>
        </p:sp>
        <p:sp>
          <p:nvSpPr>
            <p:cNvPr id="38" name="矩形: 圆角 37"/>
            <p:cNvSpPr/>
            <p:nvPr/>
          </p:nvSpPr>
          <p:spPr>
            <a:xfrm>
              <a:off x="2637182" y="4484930"/>
              <a:ext cx="596348" cy="337933"/>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混合云</a:t>
              </a:r>
            </a:p>
          </p:txBody>
        </p:sp>
        <p:sp>
          <p:nvSpPr>
            <p:cNvPr id="39" name="矩形: 圆角 38"/>
            <p:cNvSpPr/>
            <p:nvPr/>
          </p:nvSpPr>
          <p:spPr>
            <a:xfrm>
              <a:off x="3326294" y="4484930"/>
              <a:ext cx="596348" cy="337933"/>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私有云</a:t>
              </a:r>
            </a:p>
          </p:txBody>
        </p:sp>
        <p:sp>
          <p:nvSpPr>
            <p:cNvPr id="40" name="矩形: 圆角 39"/>
            <p:cNvSpPr/>
            <p:nvPr/>
          </p:nvSpPr>
          <p:spPr>
            <a:xfrm>
              <a:off x="569845" y="4049462"/>
              <a:ext cx="3352798" cy="333691"/>
            </a:xfrm>
            <a:prstGeom prst="roundRect">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云计算服务</a:t>
              </a:r>
            </a:p>
          </p:txBody>
        </p:sp>
        <p:sp>
          <p:nvSpPr>
            <p:cNvPr id="41" name="矩形: 圆角 40"/>
            <p:cNvSpPr/>
            <p:nvPr/>
          </p:nvSpPr>
          <p:spPr>
            <a:xfrm>
              <a:off x="417443" y="2703443"/>
              <a:ext cx="3624469" cy="1091448"/>
            </a:xfrm>
            <a:prstGeom prst="roundRect">
              <a:avLst>
                <a:gd name="adj" fmla="val 5780"/>
              </a:avLst>
            </a:prstGeom>
            <a:grp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圆角 41"/>
            <p:cNvSpPr/>
            <p:nvPr/>
          </p:nvSpPr>
          <p:spPr>
            <a:xfrm>
              <a:off x="569845" y="3351867"/>
              <a:ext cx="596348" cy="292082"/>
            </a:xfrm>
            <a:prstGeom prst="round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CDN</a:t>
              </a:r>
              <a:endParaRPr lang="zh-CN" altLang="en-US" sz="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矩形: 圆角 42"/>
            <p:cNvSpPr/>
            <p:nvPr/>
          </p:nvSpPr>
          <p:spPr>
            <a:xfrm>
              <a:off x="1258957" y="3351867"/>
              <a:ext cx="596348" cy="292082"/>
            </a:xfrm>
            <a:prstGeom prst="round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安全加速</a:t>
              </a:r>
              <a:r>
                <a:rPr lang="en-US" altLang="zh-CN" sz="700" dirty="0">
                  <a:latin typeface="微软雅黑" panose="020B0503020204020204" pitchFamily="34" charset="-122"/>
                  <a:ea typeface="微软雅黑" panose="020B0503020204020204" pitchFamily="34" charset="-122"/>
                  <a:sym typeface="微软雅黑" panose="020B0503020204020204" pitchFamily="34" charset="-122"/>
                </a:rPr>
                <a:t>CDN</a:t>
              </a:r>
              <a:endParaRPr lang="zh-CN" altLang="en-US" sz="7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矩形: 圆角 43"/>
            <p:cNvSpPr/>
            <p:nvPr/>
          </p:nvSpPr>
          <p:spPr>
            <a:xfrm>
              <a:off x="1948070" y="3351867"/>
              <a:ext cx="596348" cy="292082"/>
            </a:xfrm>
            <a:prstGeom prst="round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全站加速</a:t>
              </a:r>
              <a:r>
                <a:rPr lang="en-US" altLang="zh-CN" sz="700" dirty="0">
                  <a:latin typeface="微软雅黑" panose="020B0503020204020204" pitchFamily="34" charset="-122"/>
                  <a:ea typeface="微软雅黑" panose="020B0503020204020204" pitchFamily="34" charset="-122"/>
                  <a:sym typeface="微软雅黑" panose="020B0503020204020204" pitchFamily="34" charset="-122"/>
                </a:rPr>
                <a:t>CDN</a:t>
              </a:r>
              <a:endParaRPr lang="zh-CN" altLang="en-US" sz="7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圆角 44"/>
            <p:cNvSpPr/>
            <p:nvPr/>
          </p:nvSpPr>
          <p:spPr>
            <a:xfrm>
              <a:off x="2637182" y="3351867"/>
              <a:ext cx="596348" cy="292082"/>
            </a:xfrm>
            <a:prstGeom prst="round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PCDN</a:t>
              </a:r>
              <a:endParaRPr lang="zh-CN" altLang="en-US" sz="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圆角 45"/>
            <p:cNvSpPr/>
            <p:nvPr/>
          </p:nvSpPr>
          <p:spPr>
            <a:xfrm>
              <a:off x="3326294" y="3351867"/>
              <a:ext cx="596348" cy="292082"/>
            </a:xfrm>
            <a:prstGeom prst="round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视频</a:t>
              </a:r>
              <a:endParaRPr lang="en-US" altLang="zh-CN" sz="700" dirty="0">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直播</a:t>
              </a:r>
            </a:p>
          </p:txBody>
        </p:sp>
        <p:sp>
          <p:nvSpPr>
            <p:cNvPr id="47" name="矩形: 圆角 46"/>
            <p:cNvSpPr/>
            <p:nvPr/>
          </p:nvSpPr>
          <p:spPr>
            <a:xfrm>
              <a:off x="569845" y="2906993"/>
              <a:ext cx="3352798" cy="333691"/>
            </a:xfrm>
            <a:prstGeom prst="round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100" dirty="0">
                  <a:latin typeface="微软雅黑" panose="020B0503020204020204" pitchFamily="34" charset="-122"/>
                  <a:ea typeface="微软雅黑" panose="020B0503020204020204" pitchFamily="34" charset="-122"/>
                  <a:sym typeface="微软雅黑" panose="020B0503020204020204" pitchFamily="34" charset="-122"/>
                </a:rPr>
                <a:t>CDN&amp;</a:t>
              </a: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视频直播</a:t>
              </a:r>
            </a:p>
          </p:txBody>
        </p:sp>
        <p:sp>
          <p:nvSpPr>
            <p:cNvPr id="48" name="矩形: 圆角 47"/>
            <p:cNvSpPr/>
            <p:nvPr/>
          </p:nvSpPr>
          <p:spPr>
            <a:xfrm>
              <a:off x="417443" y="1481467"/>
              <a:ext cx="3624469" cy="1091448"/>
            </a:xfrm>
            <a:prstGeom prst="roundRect">
              <a:avLst>
                <a:gd name="adj" fmla="val 5780"/>
              </a:avLst>
            </a:prstGeom>
            <a:grp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圆角 48"/>
            <p:cNvSpPr/>
            <p:nvPr/>
          </p:nvSpPr>
          <p:spPr>
            <a:xfrm>
              <a:off x="569845" y="2087747"/>
              <a:ext cx="596348" cy="334226"/>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DNS</a:t>
              </a:r>
              <a:endParaRPr lang="zh-CN" altLang="en-US" sz="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圆角 49"/>
            <p:cNvSpPr/>
            <p:nvPr/>
          </p:nvSpPr>
          <p:spPr>
            <a:xfrm>
              <a:off x="1258957" y="2087747"/>
              <a:ext cx="596348" cy="334226"/>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监控</a:t>
              </a:r>
              <a:endParaRPr lang="en-US" altLang="zh-CN" sz="700" dirty="0">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系统</a:t>
              </a:r>
              <a:endParaRPr lang="zh-CN" altLang="en-US" sz="5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圆角 50"/>
            <p:cNvSpPr/>
            <p:nvPr/>
          </p:nvSpPr>
          <p:spPr>
            <a:xfrm>
              <a:off x="1948070" y="2087747"/>
              <a:ext cx="596348" cy="334226"/>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日志</a:t>
              </a:r>
              <a:endParaRPr lang="en-US" altLang="zh-CN" sz="700" dirty="0">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服务</a:t>
              </a:r>
            </a:p>
          </p:txBody>
        </p:sp>
        <p:sp>
          <p:nvSpPr>
            <p:cNvPr id="52" name="矩形: 圆角 51"/>
            <p:cNvSpPr/>
            <p:nvPr/>
          </p:nvSpPr>
          <p:spPr>
            <a:xfrm>
              <a:off x="2637182" y="2087747"/>
              <a:ext cx="596348" cy="334226"/>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私有云平台</a:t>
              </a:r>
              <a:endParaRPr lang="zh-CN" altLang="en-US" sz="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圆角 52"/>
            <p:cNvSpPr/>
            <p:nvPr/>
          </p:nvSpPr>
          <p:spPr>
            <a:xfrm>
              <a:off x="3326294" y="2087747"/>
              <a:ext cx="596348" cy="334226"/>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定制</a:t>
              </a:r>
              <a:endParaRPr lang="en-US" altLang="zh-CN" sz="800" dirty="0">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服务</a:t>
              </a:r>
            </a:p>
          </p:txBody>
        </p:sp>
        <p:sp>
          <p:nvSpPr>
            <p:cNvPr id="54" name="矩形: 圆角 53"/>
            <p:cNvSpPr/>
            <p:nvPr/>
          </p:nvSpPr>
          <p:spPr>
            <a:xfrm>
              <a:off x="569845" y="1623333"/>
              <a:ext cx="3352798" cy="333691"/>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软件服务</a:t>
              </a:r>
            </a:p>
          </p:txBody>
        </p:sp>
        <p:sp>
          <p:nvSpPr>
            <p:cNvPr id="55" name="矩形: 圆角 54"/>
            <p:cNvSpPr/>
            <p:nvPr/>
          </p:nvSpPr>
          <p:spPr>
            <a:xfrm>
              <a:off x="4194314" y="276984"/>
              <a:ext cx="1258955" cy="6253024"/>
            </a:xfrm>
            <a:prstGeom prst="roundRect">
              <a:avLst>
                <a:gd name="adj" fmla="val 5780"/>
              </a:avLst>
            </a:prstGeom>
            <a:grpFill/>
            <a:ln>
              <a:solidFill>
                <a:schemeClr val="accent4"/>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圆角 55"/>
            <p:cNvSpPr/>
            <p:nvPr/>
          </p:nvSpPr>
          <p:spPr>
            <a:xfrm>
              <a:off x="4310268" y="518348"/>
              <a:ext cx="1027041" cy="511443"/>
            </a:xfrm>
            <a:prstGeom prst="roundRect">
              <a:avLst/>
            </a:prstGeom>
            <a:grp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业务咨询</a:t>
              </a:r>
            </a:p>
          </p:txBody>
        </p:sp>
        <p:sp>
          <p:nvSpPr>
            <p:cNvPr id="57" name="矩形: 圆角 56"/>
            <p:cNvSpPr/>
            <p:nvPr/>
          </p:nvSpPr>
          <p:spPr>
            <a:xfrm>
              <a:off x="4310269" y="1170958"/>
              <a:ext cx="1027041" cy="553815"/>
            </a:xfrm>
            <a:prstGeom prst="roundRect">
              <a:avLst/>
            </a:prstGeom>
            <a:grp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解决方案</a:t>
              </a:r>
            </a:p>
          </p:txBody>
        </p:sp>
        <p:sp>
          <p:nvSpPr>
            <p:cNvPr id="58" name="矩形: 圆角 57"/>
            <p:cNvSpPr/>
            <p:nvPr/>
          </p:nvSpPr>
          <p:spPr>
            <a:xfrm>
              <a:off x="4310269" y="1835958"/>
              <a:ext cx="1027041" cy="578855"/>
            </a:xfrm>
            <a:prstGeom prst="roundRect">
              <a:avLst/>
            </a:prstGeom>
            <a:grp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技术支持</a:t>
              </a:r>
            </a:p>
          </p:txBody>
        </p:sp>
        <p:sp>
          <p:nvSpPr>
            <p:cNvPr id="59" name="矩形: 圆角 58"/>
            <p:cNvSpPr/>
            <p:nvPr/>
          </p:nvSpPr>
          <p:spPr>
            <a:xfrm>
              <a:off x="4310269" y="2525997"/>
              <a:ext cx="1027041" cy="578855"/>
            </a:xfrm>
            <a:prstGeom prst="roundRect">
              <a:avLst/>
            </a:prstGeom>
            <a:grp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产品支持</a:t>
              </a:r>
            </a:p>
          </p:txBody>
        </p:sp>
        <p:sp>
          <p:nvSpPr>
            <p:cNvPr id="60" name="矩形: 圆角 59"/>
            <p:cNvSpPr/>
            <p:nvPr/>
          </p:nvSpPr>
          <p:spPr>
            <a:xfrm>
              <a:off x="4310269" y="3216036"/>
              <a:ext cx="1027041" cy="578855"/>
            </a:xfrm>
            <a:prstGeom prst="roundRect">
              <a:avLst/>
            </a:prstGeom>
            <a:grp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dirty="0">
                  <a:latin typeface="微软雅黑" panose="020B0503020204020204" pitchFamily="34" charset="-122"/>
                  <a:ea typeface="微软雅黑" panose="020B0503020204020204" pitchFamily="34" charset="-122"/>
                  <a:sym typeface="微软雅黑" panose="020B0503020204020204" pitchFamily="34" charset="-122"/>
                </a:rPr>
                <a:t>7x24</a:t>
              </a:r>
            </a:p>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售后服务</a:t>
              </a:r>
            </a:p>
          </p:txBody>
        </p:sp>
        <p:sp>
          <p:nvSpPr>
            <p:cNvPr id="61" name="矩形: 圆角 60"/>
            <p:cNvSpPr/>
            <p:nvPr/>
          </p:nvSpPr>
          <p:spPr>
            <a:xfrm>
              <a:off x="4310269" y="3906075"/>
              <a:ext cx="1027041" cy="578855"/>
            </a:xfrm>
            <a:prstGeom prst="roundRect">
              <a:avLst/>
            </a:prstGeom>
            <a:grp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技术专家</a:t>
              </a:r>
              <a:endParaRPr lang="en-US" altLang="zh-CN" sz="900" dirty="0">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服务</a:t>
              </a:r>
            </a:p>
          </p:txBody>
        </p:sp>
        <p:sp>
          <p:nvSpPr>
            <p:cNvPr id="62" name="矩形: 圆角 61"/>
            <p:cNvSpPr/>
            <p:nvPr/>
          </p:nvSpPr>
          <p:spPr>
            <a:xfrm>
              <a:off x="4310269" y="4596114"/>
              <a:ext cx="1027041" cy="578855"/>
            </a:xfrm>
            <a:prstGeom prst="roundRect">
              <a:avLst/>
            </a:prstGeom>
            <a:grp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事件告警</a:t>
              </a:r>
            </a:p>
          </p:txBody>
        </p:sp>
        <p:sp>
          <p:nvSpPr>
            <p:cNvPr id="63" name="矩形: 圆角 62"/>
            <p:cNvSpPr/>
            <p:nvPr/>
          </p:nvSpPr>
          <p:spPr>
            <a:xfrm>
              <a:off x="4310269" y="5286153"/>
              <a:ext cx="1027041" cy="578855"/>
            </a:xfrm>
            <a:prstGeom prst="roundRect">
              <a:avLst/>
            </a:prstGeom>
            <a:grp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900" dirty="0">
                  <a:latin typeface="微软雅黑" panose="020B0503020204020204" pitchFamily="34" charset="-122"/>
                  <a:ea typeface="微软雅黑" panose="020B0503020204020204" pitchFamily="34" charset="-122"/>
                  <a:sym typeface="微软雅黑" panose="020B0503020204020204" pitchFamily="34" charset="-122"/>
                </a:rPr>
                <a:t>服务月报</a:t>
              </a:r>
            </a:p>
          </p:txBody>
        </p:sp>
        <p:sp>
          <p:nvSpPr>
            <p:cNvPr id="64" name="矩形: 圆角 63"/>
            <p:cNvSpPr/>
            <p:nvPr/>
          </p:nvSpPr>
          <p:spPr>
            <a:xfrm>
              <a:off x="417443" y="276984"/>
              <a:ext cx="3624469" cy="1091448"/>
            </a:xfrm>
            <a:prstGeom prst="roundRect">
              <a:avLst>
                <a:gd name="adj" fmla="val 5780"/>
              </a:avLst>
            </a:prstGeom>
            <a:grp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圆角 64"/>
            <p:cNvSpPr/>
            <p:nvPr/>
          </p:nvSpPr>
          <p:spPr>
            <a:xfrm>
              <a:off x="569845" y="883263"/>
              <a:ext cx="648828" cy="334226"/>
            </a:xfrm>
            <a:prstGeom prst="roundRect">
              <a:avLst/>
            </a:prstGeom>
            <a:grp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云</a:t>
              </a: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WAF</a:t>
              </a:r>
              <a:endParaRPr lang="zh-CN" altLang="en-US" sz="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圆角 65"/>
            <p:cNvSpPr/>
            <p:nvPr/>
          </p:nvSpPr>
          <p:spPr>
            <a:xfrm>
              <a:off x="1241634" y="883263"/>
              <a:ext cx="689112" cy="334226"/>
            </a:xfrm>
            <a:prstGeom prst="roundRect">
              <a:avLst/>
            </a:prstGeom>
            <a:grp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云抗</a:t>
              </a: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D</a:t>
              </a:r>
            </a:p>
          </p:txBody>
        </p:sp>
        <p:sp>
          <p:nvSpPr>
            <p:cNvPr id="67" name="矩形: 圆角 66"/>
            <p:cNvSpPr/>
            <p:nvPr/>
          </p:nvSpPr>
          <p:spPr>
            <a:xfrm>
              <a:off x="1955723" y="883263"/>
              <a:ext cx="596349" cy="334226"/>
            </a:xfrm>
            <a:prstGeom prst="roundRect">
              <a:avLst/>
            </a:prstGeom>
            <a:grp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安全盾</a:t>
              </a:r>
            </a:p>
          </p:txBody>
        </p:sp>
        <p:sp>
          <p:nvSpPr>
            <p:cNvPr id="68" name="矩形: 圆角 67"/>
            <p:cNvSpPr/>
            <p:nvPr/>
          </p:nvSpPr>
          <p:spPr>
            <a:xfrm>
              <a:off x="2579575" y="883263"/>
              <a:ext cx="676917" cy="334226"/>
            </a:xfrm>
            <a:prstGeom prst="roundRect">
              <a:avLst/>
            </a:prstGeom>
            <a:grp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700" dirty="0">
                  <a:latin typeface="微软雅黑" panose="020B0503020204020204" pitchFamily="34" charset="-122"/>
                  <a:ea typeface="微软雅黑" panose="020B0503020204020204" pitchFamily="34" charset="-122"/>
                  <a:sym typeface="微软雅黑" panose="020B0503020204020204" pitchFamily="34" charset="-122"/>
                </a:rPr>
                <a:t>流量分析</a:t>
              </a:r>
              <a:endParaRPr lang="zh-CN" altLang="en-US" sz="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圆角 68"/>
            <p:cNvSpPr/>
            <p:nvPr/>
          </p:nvSpPr>
          <p:spPr>
            <a:xfrm>
              <a:off x="3283995" y="883263"/>
              <a:ext cx="638647" cy="334226"/>
            </a:xfrm>
            <a:prstGeom prst="roundRect">
              <a:avLst/>
            </a:prstGeom>
            <a:grp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800" dirty="0">
                  <a:latin typeface="微软雅黑" panose="020B0503020204020204" pitchFamily="34" charset="-122"/>
                  <a:ea typeface="微软雅黑" panose="020B0503020204020204" pitchFamily="34" charset="-122"/>
                  <a:sym typeface="微软雅黑" panose="020B0503020204020204" pitchFamily="34" charset="-122"/>
                </a:rPr>
                <a:t>等保云</a:t>
              </a:r>
            </a:p>
          </p:txBody>
        </p:sp>
        <p:sp>
          <p:nvSpPr>
            <p:cNvPr id="70" name="矩形: 圆角 69"/>
            <p:cNvSpPr/>
            <p:nvPr/>
          </p:nvSpPr>
          <p:spPr>
            <a:xfrm>
              <a:off x="569845" y="418850"/>
              <a:ext cx="3352798" cy="333691"/>
            </a:xfrm>
            <a:prstGeom prst="roundRect">
              <a:avLst/>
            </a:prstGeom>
            <a:grp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安全服务</a:t>
              </a:r>
            </a:p>
          </p:txBody>
        </p:sp>
      </p:grpSp>
      <p:grpSp>
        <p:nvGrpSpPr>
          <p:cNvPr id="94" name="#33194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43539" y="1405926"/>
            <a:ext cx="5177790" cy="4269921"/>
            <a:chOff x="1654810" y="1289050"/>
            <a:chExt cx="5177790" cy="4597400"/>
          </a:xfrm>
        </p:grpSpPr>
        <p:sp>
          <p:nvSpPr>
            <p:cNvPr id="95" name="í$liďe"/>
            <p:cNvSpPr/>
            <p:nvPr/>
          </p:nvSpPr>
          <p:spPr>
            <a:xfrm>
              <a:off x="2385508" y="2153526"/>
              <a:ext cx="1678665" cy="1093559"/>
            </a:xfrm>
            <a:prstGeom prst="rect">
              <a:avLst/>
            </a:prstGeom>
          </p:spPr>
          <p:txBody>
            <a:bodyPr wrap="none">
              <a:spAutoFit/>
            </a:bodyPr>
            <a:lstStyle/>
            <a:p>
              <a:r>
                <a:rPr lang="en-US" altLang="zh-CN" sz="6000" b="1">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P</a:t>
              </a:r>
              <a:r>
                <a:rPr lang="en-US" altLang="zh-CN" sz="100" b="1">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6000" b="1">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rPr>
                <a:t>PT</a:t>
              </a:r>
              <a:endParaRPr lang="zh-CN" altLang="en-US" sz="6000" dirty="0">
                <a:solidFill>
                  <a:schemeClr val="bg1">
                    <a:lumMod val="9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îṥḻîďe"/>
            <p:cNvSpPr txBox="1"/>
            <p:nvPr/>
          </p:nvSpPr>
          <p:spPr>
            <a:xfrm>
              <a:off x="2354479" y="3702231"/>
              <a:ext cx="3626376" cy="142975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专业安全服务，提供互联网场景专业服务</a:t>
              </a:r>
              <a:endParaRPr lang="en-US" altLang="zh-CN" sz="11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iṩľíḋe"/>
            <p:cNvSpPr/>
            <p:nvPr/>
          </p:nvSpPr>
          <p:spPr>
            <a:xfrm rot="5400000">
              <a:off x="1945005" y="998855"/>
              <a:ext cx="4597400" cy="5177790"/>
            </a:xfrm>
            <a:prstGeom prst="rect">
              <a:avLst/>
            </a:prstGeom>
            <a:noFill/>
            <a:ln w="412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8" name="ïṩliďe"/>
            <p:cNvGrpSpPr/>
            <p:nvPr/>
          </p:nvGrpSpPr>
          <p:grpSpPr>
            <a:xfrm>
              <a:off x="2511644" y="5528320"/>
              <a:ext cx="470535" cy="77144"/>
              <a:chOff x="2741930" y="5372102"/>
              <a:chExt cx="470535" cy="76200"/>
            </a:xfrm>
          </p:grpSpPr>
          <p:sp>
            <p:nvSpPr>
              <p:cNvPr id="100" name="îṡliďe"/>
              <p:cNvSpPr/>
              <p:nvPr/>
            </p:nvSpPr>
            <p:spPr>
              <a:xfrm>
                <a:off x="2741930" y="5372102"/>
                <a:ext cx="76200" cy="76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išḻïde"/>
              <p:cNvSpPr/>
              <p:nvPr/>
            </p:nvSpPr>
            <p:spPr>
              <a:xfrm>
                <a:off x="2870200" y="5372102"/>
                <a:ext cx="76200" cy="76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í$ḷîďe"/>
              <p:cNvSpPr/>
              <p:nvPr/>
            </p:nvSpPr>
            <p:spPr>
              <a:xfrm>
                <a:off x="2999740" y="5372102"/>
                <a:ext cx="76200" cy="762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îṩļíḍe"/>
              <p:cNvSpPr/>
              <p:nvPr/>
            </p:nvSpPr>
            <p:spPr>
              <a:xfrm>
                <a:off x="3136265" y="5372102"/>
                <a:ext cx="76200" cy="76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9" name="iṧľiḑè"/>
            <p:cNvSpPr txBox="1"/>
            <p:nvPr/>
          </p:nvSpPr>
          <p:spPr>
            <a:xfrm>
              <a:off x="2363764" y="2345588"/>
              <a:ext cx="3668736" cy="1804633"/>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rgbClr val="BC3649"/>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智安</a:t>
              </a:r>
              <a:endParaRPr kumimoji="0" lang="en-US" altLang="zh-CN" sz="2800" b="1" i="0" u="none" strike="noStrike" kern="1200" cap="none" spc="0" normalizeH="0" baseline="0" noProof="0" dirty="0">
                <a:ln>
                  <a:noFill/>
                </a:ln>
                <a:solidFill>
                  <a:srgbClr val="BC3649"/>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solidFill>
                    <a:srgbClr val="4472C4"/>
                  </a:solidFill>
                  <a:latin typeface="微软雅黑" panose="020B0503020204020204" pitchFamily="34" charset="-122"/>
                  <a:ea typeface="微软雅黑" panose="020B0503020204020204" pitchFamily="34" charset="-122"/>
                  <a:sym typeface="微软雅黑" panose="020B0503020204020204" pitchFamily="34" charset="-122"/>
                </a:rPr>
                <a:t>产品与服务矩阵</a:t>
              </a:r>
              <a:endParaRPr kumimoji="0" lang="en-US" sz="28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a:extLst>
              <a:ext uri="{FF2B5EF4-FFF2-40B4-BE49-F238E27FC236}">
                <a16:creationId xmlns:a16="http://schemas.microsoft.com/office/drawing/2014/main" id="{F7C71922-A28C-4893-986C-20007CA164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5"/>
          <a:stretch>
            <a:fillRect/>
          </a:stretch>
        </p:blipFill>
        <p:spPr>
          <a:xfrm>
            <a:off x="6233308" y="-1177877"/>
            <a:ext cx="8442291" cy="9045312"/>
          </a:xfrm>
          <a:prstGeom prst="rect">
            <a:avLst/>
          </a:prstGeom>
        </p:spPr>
      </p:pic>
      <p:grpSp>
        <p:nvGrpSpPr>
          <p:cNvPr id="19" name="组合 18"/>
          <p:cNvGrpSpPr/>
          <p:nvPr/>
        </p:nvGrpSpPr>
        <p:grpSpPr>
          <a:xfrm>
            <a:off x="536731" y="2322514"/>
            <a:ext cx="5854028" cy="1934981"/>
            <a:chOff x="696693" y="2011165"/>
            <a:chExt cx="5854028" cy="1934981"/>
          </a:xfrm>
        </p:grpSpPr>
        <p:sp>
          <p:nvSpPr>
            <p:cNvPr id="23" name="PA_矩形 4"/>
            <p:cNvSpPr/>
            <p:nvPr>
              <p:custDataLst>
                <p:tags r:id="rId1"/>
              </p:custDataLst>
            </p:nvPr>
          </p:nvSpPr>
          <p:spPr>
            <a:xfrm>
              <a:off x="696693" y="2011165"/>
              <a:ext cx="5854028" cy="1446550"/>
            </a:xfrm>
            <a:prstGeom prst="rect">
              <a:avLst/>
            </a:prstGeom>
          </p:spPr>
          <p:txBody>
            <a:bodyPr wrap="square">
              <a:spAutoFit/>
            </a:bodyPr>
            <a:lstStyle/>
            <a:p>
              <a:pPr algn="dist">
                <a:spcAft>
                  <a:spcPts val="0"/>
                </a:spcAft>
              </a:pPr>
              <a:r>
                <a:rPr lang="zh-CN" altLang="en-US" sz="8800" b="1" kern="100" dirty="0">
                  <a:ln w="10160">
                    <a:noFill/>
                    <a:prstDash val="solid"/>
                  </a:ln>
                  <a:gradFill>
                    <a:gsLst>
                      <a:gs pos="0">
                        <a:srgbClr val="0C2D5D"/>
                      </a:gs>
                      <a:gs pos="100000">
                        <a:srgbClr val="2A5DA3"/>
                      </a:gs>
                    </a:gsLst>
                    <a:lin ang="5400000" scaled="0"/>
                  </a:gra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rPr>
                <a:t>感谢聆听</a:t>
              </a:r>
              <a:endParaRPr lang="zh-CN" altLang="zh-CN" sz="8800" b="1" kern="100" dirty="0">
                <a:ln w="10160">
                  <a:noFill/>
                  <a:prstDash val="solid"/>
                </a:ln>
                <a:gradFill>
                  <a:gsLst>
                    <a:gs pos="0">
                      <a:srgbClr val="0C2D5D"/>
                    </a:gs>
                    <a:gs pos="100000">
                      <a:srgbClr val="2A5DA3"/>
                    </a:gs>
                  </a:gsLst>
                  <a:lin ang="5400000" scaled="0"/>
                </a:gra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Times New Roman" panose="02020503050405090304" pitchFamily="18" charset="0"/>
                <a:sym typeface="微软雅黑" panose="020B0503020204020204" pitchFamily="34" charset="-122"/>
              </a:endParaRPr>
            </a:p>
          </p:txBody>
        </p:sp>
        <p:sp>
          <p:nvSpPr>
            <p:cNvPr id="24" name="文本框 23"/>
            <p:cNvSpPr txBox="1"/>
            <p:nvPr/>
          </p:nvSpPr>
          <p:spPr>
            <a:xfrm>
              <a:off x="738766" y="3487155"/>
              <a:ext cx="5811955" cy="400110"/>
            </a:xfrm>
            <a:prstGeom prst="rect">
              <a:avLst/>
            </a:prstGeom>
            <a:noFill/>
          </p:spPr>
          <p:txBody>
            <a:bodyPr wrap="square" rtlCol="0">
              <a:spAutoFit/>
            </a:bodyPr>
            <a:lstStyle>
              <a:defPPr>
                <a:defRPr lang="zh-CN"/>
              </a:defPPr>
              <a:lvl1pPr algn="dist">
                <a:defRPr sz="2000" b="1">
                  <a:solidFill>
                    <a:schemeClr val="tx1">
                      <a:lumMod val="75000"/>
                      <a:lumOff val="25000"/>
                    </a:schemeClr>
                  </a:solidFill>
                </a:defRPr>
              </a:lvl1pPr>
            </a:lstStyle>
            <a:p>
              <a:pPr algn="ct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深圳市智安网络有限公司</a:t>
              </a:r>
            </a:p>
          </p:txBody>
        </p:sp>
        <p:cxnSp>
          <p:nvCxnSpPr>
            <p:cNvPr id="25" name="直接连接符 24"/>
            <p:cNvCxnSpPr/>
            <p:nvPr/>
          </p:nvCxnSpPr>
          <p:spPr>
            <a:xfrm>
              <a:off x="786511" y="3440291"/>
              <a:ext cx="571646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86511" y="3946146"/>
              <a:ext cx="571646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2DAACBCF-36A0-40E8-913D-59BA852C49A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4002" y="341188"/>
            <a:ext cx="1395765"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_文本框 7">
            <a:extLst>
              <a:ext uri="{FF2B5EF4-FFF2-40B4-BE49-F238E27FC236}">
                <a16:creationId xmlns:a16="http://schemas.microsoft.com/office/drawing/2014/main" id="{C21D42A0-FA26-463D-849D-15BA79785453}"/>
              </a:ext>
            </a:extLst>
          </p:cNvPr>
          <p:cNvSpPr txBox="1">
            <a:spLocks noChangeArrowheads="1"/>
          </p:cNvSpPr>
          <p:nvPr>
            <p:custDataLst>
              <p:tags r:id="rId1"/>
            </p:custDataLst>
          </p:nvPr>
        </p:nvSpPr>
        <p:spPr bwMode="auto">
          <a:xfrm>
            <a:off x="645661" y="618082"/>
            <a:ext cx="8021966" cy="492443"/>
          </a:xfrm>
          <a:prstGeom prst="rect">
            <a:avLst/>
          </a:prstGeom>
          <a:noFill/>
          <a:ln w="9525">
            <a:noFill/>
            <a:miter lim="800000"/>
          </a:ln>
        </p:spPr>
        <p:txBody>
          <a:bodyPr wrap="square" lIns="60960" tIns="30480" rIns="60960" bIns="30480">
            <a:spAutoFit/>
          </a:bodyPr>
          <a:lstStyle/>
          <a:p>
            <a:r>
              <a:rPr lang="zh-CN" altLang="en-US" sz="2800" b="1" dirty="0">
                <a:solidFill>
                  <a:srgbClr val="383838"/>
                </a:solidFill>
                <a:latin typeface="微软雅黑" panose="020B0503020204020204" charset="-122"/>
                <a:ea typeface="微软雅黑" panose="020B0503020204020204" charset="-122"/>
              </a:rPr>
              <a:t>威胁发展趋势：高级持续性威胁（</a:t>
            </a:r>
            <a:r>
              <a:rPr lang="en-US" altLang="zh-CN" sz="2800" b="1" dirty="0">
                <a:solidFill>
                  <a:srgbClr val="383838"/>
                </a:solidFill>
                <a:latin typeface="微软雅黑" panose="020B0503020204020204" charset="-122"/>
                <a:ea typeface="微软雅黑" panose="020B0503020204020204" charset="-122"/>
              </a:rPr>
              <a:t>APT</a:t>
            </a:r>
            <a:r>
              <a:rPr lang="zh-CN" altLang="en-US" sz="2800" b="1" dirty="0">
                <a:solidFill>
                  <a:srgbClr val="383838"/>
                </a:solidFill>
                <a:latin typeface="微软雅黑" panose="020B0503020204020204" charset="-122"/>
                <a:ea typeface="微软雅黑" panose="020B0503020204020204" charset="-122"/>
              </a:rPr>
              <a:t>）越来越多</a:t>
            </a:r>
            <a:endParaRPr lang="en-CA" sz="2800" b="1" dirty="0">
              <a:solidFill>
                <a:srgbClr val="383838"/>
              </a:solidFill>
              <a:latin typeface="微软雅黑" panose="020B0503020204020204" charset="-122"/>
              <a:ea typeface="微软雅黑" panose="020B0503020204020204" charset="-122"/>
            </a:endParaRPr>
          </a:p>
        </p:txBody>
      </p:sp>
      <p:sp>
        <p:nvSpPr>
          <p:cNvPr id="22" name="TextBox 14">
            <a:extLst>
              <a:ext uri="{FF2B5EF4-FFF2-40B4-BE49-F238E27FC236}">
                <a16:creationId xmlns:a16="http://schemas.microsoft.com/office/drawing/2014/main" id="{CDC030BA-86B6-48DA-A4E0-19381DEDF53E}"/>
              </a:ext>
            </a:extLst>
          </p:cNvPr>
          <p:cNvSpPr txBox="1"/>
          <p:nvPr/>
        </p:nvSpPr>
        <p:spPr>
          <a:xfrm>
            <a:off x="944883" y="4698374"/>
            <a:ext cx="2023311" cy="325025"/>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Hacking as Display</a:t>
            </a:r>
            <a:endParaRPr kumimoji="0" lang="zh-CN" altLang="en-US"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23" name="TextBox 15">
            <a:extLst>
              <a:ext uri="{FF2B5EF4-FFF2-40B4-BE49-F238E27FC236}">
                <a16:creationId xmlns:a16="http://schemas.microsoft.com/office/drawing/2014/main" id="{4DDCAFC7-CF47-40D1-A28A-C28B9B039DFD}"/>
              </a:ext>
            </a:extLst>
          </p:cNvPr>
          <p:cNvSpPr txBox="1"/>
          <p:nvPr/>
        </p:nvSpPr>
        <p:spPr>
          <a:xfrm>
            <a:off x="6414760" y="2925498"/>
            <a:ext cx="2938625" cy="325025"/>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Hacking as Organized Crime</a:t>
            </a:r>
            <a:endParaRPr kumimoji="0" lang="zh-CN" altLang="en-US"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24" name="TextBox 16">
            <a:extLst>
              <a:ext uri="{FF2B5EF4-FFF2-40B4-BE49-F238E27FC236}">
                <a16:creationId xmlns:a16="http://schemas.microsoft.com/office/drawing/2014/main" id="{EE4CF525-773B-4E3F-AA75-642AB00764C0}"/>
              </a:ext>
            </a:extLst>
          </p:cNvPr>
          <p:cNvSpPr txBox="1"/>
          <p:nvPr/>
        </p:nvSpPr>
        <p:spPr>
          <a:xfrm>
            <a:off x="4232826" y="3769398"/>
            <a:ext cx="2146742" cy="325025"/>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Hacking as Business</a:t>
            </a:r>
            <a:endParaRPr kumimoji="0" lang="zh-CN" altLang="en-US"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25" name="任意多边形 117">
            <a:extLst>
              <a:ext uri="{FF2B5EF4-FFF2-40B4-BE49-F238E27FC236}">
                <a16:creationId xmlns:a16="http://schemas.microsoft.com/office/drawing/2014/main" id="{A50A2DDD-9BDD-44AD-A793-2814D6379D0D}"/>
              </a:ext>
            </a:extLst>
          </p:cNvPr>
          <p:cNvSpPr/>
          <p:nvPr/>
        </p:nvSpPr>
        <p:spPr bwMode="auto">
          <a:xfrm>
            <a:off x="1727729" y="1949129"/>
            <a:ext cx="8285730" cy="2792929"/>
          </a:xfrm>
          <a:custGeom>
            <a:avLst/>
            <a:gdLst>
              <a:gd name="connsiteX0" fmla="*/ 0 w 5577840"/>
              <a:gd name="connsiteY0" fmla="*/ 1577340 h 1577340"/>
              <a:gd name="connsiteX1" fmla="*/ 1036320 w 5577840"/>
              <a:gd name="connsiteY1" fmla="*/ 1066800 h 1577340"/>
              <a:gd name="connsiteX2" fmla="*/ 2392680 w 5577840"/>
              <a:gd name="connsiteY2" fmla="*/ 891540 h 1577340"/>
              <a:gd name="connsiteX3" fmla="*/ 3505200 w 5577840"/>
              <a:gd name="connsiteY3" fmla="*/ 464820 h 1577340"/>
              <a:gd name="connsiteX4" fmla="*/ 4457700 w 5577840"/>
              <a:gd name="connsiteY4" fmla="*/ 160020 h 1577340"/>
              <a:gd name="connsiteX5" fmla="*/ 5577840 w 5577840"/>
              <a:gd name="connsiteY5" fmla="*/ 0 h 1577340"/>
              <a:gd name="connsiteX0" fmla="*/ 0 w 5984346"/>
              <a:gd name="connsiteY0" fmla="*/ 1446395 h 1446395"/>
              <a:gd name="connsiteX1" fmla="*/ 1036320 w 5984346"/>
              <a:gd name="connsiteY1" fmla="*/ 935855 h 1446395"/>
              <a:gd name="connsiteX2" fmla="*/ 2392680 w 5984346"/>
              <a:gd name="connsiteY2" fmla="*/ 760595 h 1446395"/>
              <a:gd name="connsiteX3" fmla="*/ 3505200 w 5984346"/>
              <a:gd name="connsiteY3" fmla="*/ 333875 h 1446395"/>
              <a:gd name="connsiteX4" fmla="*/ 4457700 w 5984346"/>
              <a:gd name="connsiteY4" fmla="*/ 29075 h 1446395"/>
              <a:gd name="connsiteX5" fmla="*/ 5984346 w 5984346"/>
              <a:gd name="connsiteY5" fmla="*/ 508326 h 1446395"/>
              <a:gd name="connsiteX0" fmla="*/ 0 w 6109445"/>
              <a:gd name="connsiteY0" fmla="*/ 1777146 h 1777146"/>
              <a:gd name="connsiteX1" fmla="*/ 1036320 w 6109445"/>
              <a:gd name="connsiteY1" fmla="*/ 1266606 h 1777146"/>
              <a:gd name="connsiteX2" fmla="*/ 2392680 w 6109445"/>
              <a:gd name="connsiteY2" fmla="*/ 1091346 h 1777146"/>
              <a:gd name="connsiteX3" fmla="*/ 3505200 w 6109445"/>
              <a:gd name="connsiteY3" fmla="*/ 664626 h 1777146"/>
              <a:gd name="connsiteX4" fmla="*/ 4457700 w 6109445"/>
              <a:gd name="connsiteY4" fmla="*/ 359826 h 1777146"/>
              <a:gd name="connsiteX5" fmla="*/ 6109445 w 6109445"/>
              <a:gd name="connsiteY5" fmla="*/ 0 h 177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445" h="1777146">
                <a:moveTo>
                  <a:pt x="0" y="1777146"/>
                </a:moveTo>
                <a:cubicBezTo>
                  <a:pt x="318770" y="1579026"/>
                  <a:pt x="637540" y="1380906"/>
                  <a:pt x="1036320" y="1266606"/>
                </a:cubicBezTo>
                <a:cubicBezTo>
                  <a:pt x="1435100" y="1152306"/>
                  <a:pt x="1981200" y="1191676"/>
                  <a:pt x="2392680" y="1091346"/>
                </a:cubicBezTo>
                <a:cubicBezTo>
                  <a:pt x="2804160" y="991016"/>
                  <a:pt x="3161030" y="786546"/>
                  <a:pt x="3505200" y="664626"/>
                </a:cubicBezTo>
                <a:cubicBezTo>
                  <a:pt x="3849370" y="542706"/>
                  <a:pt x="4023659" y="470597"/>
                  <a:pt x="4457700" y="359826"/>
                </a:cubicBezTo>
                <a:cubicBezTo>
                  <a:pt x="4891741" y="249055"/>
                  <a:pt x="5722095" y="41275"/>
                  <a:pt x="6109445" y="0"/>
                </a:cubicBezTo>
              </a:path>
            </a:pathLst>
          </a:custGeom>
          <a:noFill/>
          <a:ln w="38100">
            <a:solidFill>
              <a:srgbClr val="C0504D">
                <a:lumMod val="75000"/>
              </a:srgbClr>
            </a:solidFill>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5214" tIns="57607" rIns="115214" bIns="57607" numCol="1" rtlCol="0" anchor="t" anchorCtr="0" compatLnSpc="1">
            <a:prstTxWarp prst="textNoShape">
              <a:avLst/>
            </a:prstTxWarp>
          </a:bodyPr>
          <a:lstStyle/>
          <a:p>
            <a:pPr marL="0" marR="0" lvl="0" indent="0" algn="l" defTabSz="1097280" rtl="0" eaLnBrk="1" fontAlgn="auto" latinLnBrk="0" hangingPunct="1">
              <a:lnSpc>
                <a:spcPct val="100000"/>
              </a:lnSpc>
              <a:spcBef>
                <a:spcPct val="0"/>
              </a:spcBef>
              <a:spcAft>
                <a:spcPts val="0"/>
              </a:spcAft>
              <a:buClr>
                <a:srgbClr val="CC9900"/>
              </a:buClr>
              <a:buSzTx/>
              <a:buFont typeface="Wingdings" pitchFamily="2" charset="2"/>
              <a:buChar char="n"/>
              <a:tabLst/>
              <a:defRPr/>
            </a:pPr>
            <a:endParaRPr kumimoji="0" lang="zh-CN" altLang="en-US" sz="2268"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6" name="Picture 2" descr="D:\D\设计小组\ppt设计\V4.0胶片库构想\0629\108483733.png">
            <a:extLst>
              <a:ext uri="{FF2B5EF4-FFF2-40B4-BE49-F238E27FC236}">
                <a16:creationId xmlns:a16="http://schemas.microsoft.com/office/drawing/2014/main" id="{2918CA5D-5539-443B-98F1-1FFAF3AF5B24}"/>
              </a:ext>
            </a:extLst>
          </p:cNvPr>
          <p:cNvPicPr>
            <a:picLocks noChangeAspect="1" noChangeArrowheads="1"/>
          </p:cNvPicPr>
          <p:nvPr/>
        </p:nvPicPr>
        <p:blipFill>
          <a:blip r:embed="rId3" cstate="print"/>
          <a:srcRect t="69683" r="84657"/>
          <a:stretch>
            <a:fillRect/>
          </a:stretch>
        </p:blipFill>
        <p:spPr bwMode="auto">
          <a:xfrm>
            <a:off x="1632458" y="4010533"/>
            <a:ext cx="540070" cy="735502"/>
          </a:xfrm>
          <a:prstGeom prst="rect">
            <a:avLst/>
          </a:prstGeom>
          <a:noFill/>
        </p:spPr>
      </p:pic>
      <p:pic>
        <p:nvPicPr>
          <p:cNvPr id="27" name="Picture 22" descr="3055855_110055367204_2">
            <a:extLst>
              <a:ext uri="{FF2B5EF4-FFF2-40B4-BE49-F238E27FC236}">
                <a16:creationId xmlns:a16="http://schemas.microsoft.com/office/drawing/2014/main" id="{9EB486A6-A0B1-4D47-A5F0-E0DDBC838F92}"/>
              </a:ext>
            </a:extLst>
          </p:cNvPr>
          <p:cNvPicPr>
            <a:picLocks noChangeAspect="1" noChangeArrowheads="1"/>
          </p:cNvPicPr>
          <p:nvPr/>
        </p:nvPicPr>
        <p:blipFill>
          <a:blip r:embed="rId4" cstate="print">
            <a:grayscl/>
          </a:blip>
          <a:srcRect/>
          <a:stretch>
            <a:fillRect/>
          </a:stretch>
        </p:blipFill>
        <p:spPr bwMode="auto">
          <a:xfrm>
            <a:off x="4692863" y="2930392"/>
            <a:ext cx="1009374" cy="905230"/>
          </a:xfrm>
          <a:prstGeom prst="rect">
            <a:avLst/>
          </a:prstGeom>
          <a:noFill/>
          <a:ln w="9525">
            <a:noFill/>
            <a:miter lim="800000"/>
            <a:headEnd/>
            <a:tailEnd/>
          </a:ln>
        </p:spPr>
      </p:pic>
      <p:sp>
        <p:nvSpPr>
          <p:cNvPr id="28" name="TextBox 24">
            <a:extLst>
              <a:ext uri="{FF2B5EF4-FFF2-40B4-BE49-F238E27FC236}">
                <a16:creationId xmlns:a16="http://schemas.microsoft.com/office/drawing/2014/main" id="{58CD0FA6-BE6A-4772-8EBF-01B41DF40F51}"/>
              </a:ext>
            </a:extLst>
          </p:cNvPr>
          <p:cNvSpPr txBox="1"/>
          <p:nvPr/>
        </p:nvSpPr>
        <p:spPr>
          <a:xfrm>
            <a:off x="4059011" y="2437057"/>
            <a:ext cx="2026498" cy="518860"/>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产业链：</a:t>
            </a:r>
            <a:endParaRPr kumimoji="0" lang="en-US" altLang="zh-CN" sz="1386"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经济利益，</a:t>
            </a:r>
            <a:r>
              <a:rPr kumimoji="0" lang="zh-CN" altLang="en-US"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偷窃</a:t>
            </a:r>
            <a:r>
              <a:rPr kumimoji="0" lang="en-US" altLang="zh-CN"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a:t>
            </a:r>
            <a:r>
              <a:rPr kumimoji="0" lang="zh-CN" altLang="en-US"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破坏</a:t>
            </a:r>
            <a:endParaRPr kumimoji="0" lang="zh-CN" altLang="en-US" sz="1386"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sp>
        <p:nvSpPr>
          <p:cNvPr id="29" name="TextBox 25">
            <a:extLst>
              <a:ext uri="{FF2B5EF4-FFF2-40B4-BE49-F238E27FC236}">
                <a16:creationId xmlns:a16="http://schemas.microsoft.com/office/drawing/2014/main" id="{019D54C2-03F2-48D0-9479-B9DDCD7D2C7D}"/>
              </a:ext>
            </a:extLst>
          </p:cNvPr>
          <p:cNvSpPr txBox="1"/>
          <p:nvPr/>
        </p:nvSpPr>
        <p:spPr>
          <a:xfrm>
            <a:off x="6709924" y="1442432"/>
            <a:ext cx="2749937" cy="732123"/>
          </a:xfrm>
          <a:prstGeom prst="rect">
            <a:avLst/>
          </a:prstGeom>
          <a:noFill/>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有组织</a:t>
            </a:r>
            <a:r>
              <a:rPr kumimoji="0" lang="en-US" altLang="zh-CN" sz="1386"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a:t>
            </a:r>
            <a:r>
              <a:rPr kumimoji="0" lang="zh-CN" altLang="en-US" sz="1386"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rPr>
              <a:t>国家背景：</a:t>
            </a:r>
            <a:endParaRPr kumimoji="0" lang="en-US" altLang="zh-CN" sz="1386"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商业</a:t>
            </a:r>
            <a:r>
              <a:rPr kumimoji="0" lang="en-US" altLang="zh-CN"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a:t>
            </a:r>
            <a:r>
              <a:rPr kumimoji="0" lang="zh-CN" altLang="en-US"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政治诉求，监听</a:t>
            </a:r>
            <a:r>
              <a:rPr kumimoji="0" lang="en-US" altLang="zh-CN"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a:t>
            </a:r>
            <a:r>
              <a:rPr kumimoji="0" lang="zh-CN" altLang="en-US"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窃取</a:t>
            </a:r>
            <a:r>
              <a:rPr kumimoji="0" lang="en-US" altLang="zh-CN"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a:t>
            </a:r>
            <a:r>
              <a:rPr kumimoji="0" lang="zh-CN" altLang="en-US"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破坏</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zh-CN" altLang="en-US" sz="1386" b="0" i="0" u="none" strike="noStrike" kern="0" cap="none" spc="0" normalizeH="0" baseline="0" noProof="0" dirty="0">
              <a:ln>
                <a:noFill/>
              </a:ln>
              <a:solidFill>
                <a:prstClr val="black">
                  <a:lumMod val="65000"/>
                  <a:lumOff val="35000"/>
                </a:prstClr>
              </a:solidFill>
              <a:effectLst/>
              <a:uLnTx/>
              <a:uFillTx/>
              <a:latin typeface="微软雅黑" pitchFamily="34" charset="-122"/>
              <a:ea typeface="微软雅黑" pitchFamily="34" charset="-122"/>
              <a:cs typeface="+mn-cs"/>
            </a:endParaRPr>
          </a:p>
        </p:txBody>
      </p:sp>
      <p:pic>
        <p:nvPicPr>
          <p:cNvPr id="30" name="图片 29">
            <a:extLst>
              <a:ext uri="{FF2B5EF4-FFF2-40B4-BE49-F238E27FC236}">
                <a16:creationId xmlns:a16="http://schemas.microsoft.com/office/drawing/2014/main" id="{C6C421F3-5AF6-4F08-B102-F314836668E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7393218" y="2114616"/>
            <a:ext cx="1170155" cy="848654"/>
          </a:xfrm>
          <a:prstGeom prst="rect">
            <a:avLst/>
          </a:prstGeom>
        </p:spPr>
      </p:pic>
      <p:sp>
        <p:nvSpPr>
          <p:cNvPr id="31" name="任意多边形 123">
            <a:extLst>
              <a:ext uri="{FF2B5EF4-FFF2-40B4-BE49-F238E27FC236}">
                <a16:creationId xmlns:a16="http://schemas.microsoft.com/office/drawing/2014/main" id="{096143E0-0A7F-415B-99B3-97252CA036F3}"/>
              </a:ext>
            </a:extLst>
          </p:cNvPr>
          <p:cNvSpPr/>
          <p:nvPr/>
        </p:nvSpPr>
        <p:spPr bwMode="auto">
          <a:xfrm>
            <a:off x="2512614" y="2118008"/>
            <a:ext cx="7562773" cy="4609747"/>
          </a:xfrm>
          <a:custGeom>
            <a:avLst/>
            <a:gdLst>
              <a:gd name="connsiteX0" fmla="*/ 0 w 5577840"/>
              <a:gd name="connsiteY0" fmla="*/ 1577340 h 1577340"/>
              <a:gd name="connsiteX1" fmla="*/ 1036320 w 5577840"/>
              <a:gd name="connsiteY1" fmla="*/ 1066800 h 1577340"/>
              <a:gd name="connsiteX2" fmla="*/ 2392680 w 5577840"/>
              <a:gd name="connsiteY2" fmla="*/ 891540 h 1577340"/>
              <a:gd name="connsiteX3" fmla="*/ 3505200 w 5577840"/>
              <a:gd name="connsiteY3" fmla="*/ 464820 h 1577340"/>
              <a:gd name="connsiteX4" fmla="*/ 4457700 w 5577840"/>
              <a:gd name="connsiteY4" fmla="*/ 160020 h 1577340"/>
              <a:gd name="connsiteX5" fmla="*/ 5577840 w 5577840"/>
              <a:gd name="connsiteY5" fmla="*/ 0 h 1577340"/>
              <a:gd name="connsiteX0" fmla="*/ 0 w 5416528"/>
              <a:gd name="connsiteY0" fmla="*/ 2111414 h 2111414"/>
              <a:gd name="connsiteX1" fmla="*/ 1036320 w 5416528"/>
              <a:gd name="connsiteY1" fmla="*/ 1600874 h 2111414"/>
              <a:gd name="connsiteX2" fmla="*/ 2392680 w 5416528"/>
              <a:gd name="connsiteY2" fmla="*/ 1425614 h 2111414"/>
              <a:gd name="connsiteX3" fmla="*/ 3505200 w 5416528"/>
              <a:gd name="connsiteY3" fmla="*/ 998894 h 2111414"/>
              <a:gd name="connsiteX4" fmla="*/ 4457700 w 5416528"/>
              <a:gd name="connsiteY4" fmla="*/ 694094 h 2111414"/>
              <a:gd name="connsiteX5" fmla="*/ 5416528 w 5416528"/>
              <a:gd name="connsiteY5" fmla="*/ 0 h 2111414"/>
              <a:gd name="connsiteX0" fmla="*/ 0 w 5576377"/>
              <a:gd name="connsiteY0" fmla="*/ 2933191 h 2933191"/>
              <a:gd name="connsiteX1" fmla="*/ 1036320 w 5576377"/>
              <a:gd name="connsiteY1" fmla="*/ 2422651 h 2933191"/>
              <a:gd name="connsiteX2" fmla="*/ 2392680 w 5576377"/>
              <a:gd name="connsiteY2" fmla="*/ 2247391 h 2933191"/>
              <a:gd name="connsiteX3" fmla="*/ 3505200 w 5576377"/>
              <a:gd name="connsiteY3" fmla="*/ 1820671 h 2933191"/>
              <a:gd name="connsiteX4" fmla="*/ 4457700 w 5576377"/>
              <a:gd name="connsiteY4" fmla="*/ 1515871 h 2933191"/>
              <a:gd name="connsiteX5" fmla="*/ 5576377 w 5576377"/>
              <a:gd name="connsiteY5" fmla="*/ 0 h 293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6377" h="2933191">
                <a:moveTo>
                  <a:pt x="0" y="2933191"/>
                </a:moveTo>
                <a:cubicBezTo>
                  <a:pt x="318770" y="2735071"/>
                  <a:pt x="637540" y="2536951"/>
                  <a:pt x="1036320" y="2422651"/>
                </a:cubicBezTo>
                <a:cubicBezTo>
                  <a:pt x="1435100" y="2308351"/>
                  <a:pt x="1981200" y="2347721"/>
                  <a:pt x="2392680" y="2247391"/>
                </a:cubicBezTo>
                <a:cubicBezTo>
                  <a:pt x="2804160" y="2147061"/>
                  <a:pt x="3161030" y="1942591"/>
                  <a:pt x="3505200" y="1820671"/>
                </a:cubicBezTo>
                <a:cubicBezTo>
                  <a:pt x="3849370" y="1698751"/>
                  <a:pt x="4112504" y="1819316"/>
                  <a:pt x="4457700" y="1515871"/>
                </a:cubicBezTo>
                <a:cubicBezTo>
                  <a:pt x="4802896" y="1212426"/>
                  <a:pt x="5189027" y="41275"/>
                  <a:pt x="5576377" y="0"/>
                </a:cubicBezTo>
              </a:path>
            </a:pathLst>
          </a:custGeom>
          <a:noFill/>
          <a:ln w="38100">
            <a:solidFill>
              <a:srgbClr val="C00000"/>
            </a:solidFill>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5214" tIns="57607" rIns="115214" bIns="57607" numCol="1" rtlCol="0" anchor="t" anchorCtr="0" compatLnSpc="1">
            <a:prstTxWarp prst="textNoShape">
              <a:avLst/>
            </a:prstTxWarp>
          </a:bodyPr>
          <a:lstStyle/>
          <a:p>
            <a:pPr marL="0" marR="0" lvl="0" indent="0" algn="l" defTabSz="1097280" rtl="0" eaLnBrk="1" fontAlgn="auto" latinLnBrk="0" hangingPunct="1">
              <a:lnSpc>
                <a:spcPct val="100000"/>
              </a:lnSpc>
              <a:spcBef>
                <a:spcPct val="0"/>
              </a:spcBef>
              <a:spcAft>
                <a:spcPts val="0"/>
              </a:spcAft>
              <a:buClr>
                <a:srgbClr val="CC9900"/>
              </a:buClr>
              <a:buSzTx/>
              <a:buFont typeface="Wingdings" pitchFamily="2" charset="2"/>
              <a:buChar char="n"/>
              <a:tabLst/>
              <a:defRPr/>
            </a:pPr>
            <a:endParaRPr kumimoji="0" lang="zh-CN" altLang="en-US" sz="2268"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流程图: 资料带 31">
            <a:extLst>
              <a:ext uri="{FF2B5EF4-FFF2-40B4-BE49-F238E27FC236}">
                <a16:creationId xmlns:a16="http://schemas.microsoft.com/office/drawing/2014/main" id="{27FF8F1A-1FD5-4576-BD83-69878080EF5C}"/>
              </a:ext>
            </a:extLst>
          </p:cNvPr>
          <p:cNvSpPr/>
          <p:nvPr/>
        </p:nvSpPr>
        <p:spPr bwMode="auto">
          <a:xfrm rot="20937574">
            <a:off x="1633215" y="2094125"/>
            <a:ext cx="2880922" cy="692662"/>
          </a:xfrm>
          <a:prstGeom prst="flowChartPunchedTape">
            <a:avLst/>
          </a:prstGeom>
          <a:solidFill>
            <a:srgbClr val="FFC000"/>
          </a:solidFill>
          <a:ln>
            <a:noFill/>
          </a:ln>
          <a:effectLst/>
          <a:scene3d>
            <a:camera prst="orthographicFront">
              <a:rot lat="0" lon="0" rev="0"/>
            </a:camera>
            <a:lightRig rig="chilly" dir="t">
              <a:rot lat="0" lon="0" rev="18480000"/>
            </a:lightRig>
          </a:scene3d>
          <a:sp3d prstMaterial="clear">
            <a:bevelT h="63500"/>
          </a:sp3d>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5214" tIns="57607" rIns="115214" bIns="57607" numCol="1" rtlCol="0" anchor="ctr" anchorCtr="0" compatLnSpc="1">
            <a:prstTxWarp prst="textNoShape">
              <a:avLst/>
            </a:prstTxWarp>
          </a:bodyPr>
          <a:lstStyle/>
          <a:p>
            <a:pPr marL="219996" marR="0" lvl="0" indent="-219996" algn="l" defTabSz="1097280" rtl="0" eaLnBrk="1" fontAlgn="auto" latinLnBrk="0" hangingPunct="1">
              <a:lnSpc>
                <a:spcPct val="100000"/>
              </a:lnSpc>
              <a:spcBef>
                <a:spcPts val="0"/>
              </a:spcBef>
              <a:spcAft>
                <a:spcPts val="0"/>
              </a:spcAft>
              <a:buClr>
                <a:srgbClr val="CC9900"/>
              </a:buClr>
              <a:buSzTx/>
              <a:buFontTx/>
              <a:buNone/>
              <a:tabLst/>
              <a:defRPr/>
            </a:pPr>
            <a:r>
              <a:rPr kumimoji="0" lang="zh-CN" altLang="en-US" sz="1764" b="1" i="0" u="none" strike="noStrike" kern="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Calibri" pitchFamily="34" charset="0"/>
              </a:rPr>
              <a:t>黑  客  实  力  及  动  机</a:t>
            </a:r>
          </a:p>
        </p:txBody>
      </p:sp>
      <p:sp>
        <p:nvSpPr>
          <p:cNvPr id="33" name="流程图: 资料带 32">
            <a:extLst>
              <a:ext uri="{FF2B5EF4-FFF2-40B4-BE49-F238E27FC236}">
                <a16:creationId xmlns:a16="http://schemas.microsoft.com/office/drawing/2014/main" id="{E22513DF-E95C-475C-9B47-E83E8951121C}"/>
              </a:ext>
            </a:extLst>
          </p:cNvPr>
          <p:cNvSpPr/>
          <p:nvPr/>
        </p:nvSpPr>
        <p:spPr bwMode="auto">
          <a:xfrm rot="20740503">
            <a:off x="7005792" y="5738962"/>
            <a:ext cx="2958785" cy="692662"/>
          </a:xfrm>
          <a:prstGeom prst="flowChartPunchedTape">
            <a:avLst/>
          </a:prstGeom>
          <a:solidFill>
            <a:srgbClr val="FFC000"/>
          </a:solidFill>
          <a:ln>
            <a:noFill/>
          </a:ln>
          <a:effectLst/>
          <a:scene3d>
            <a:camera prst="orthographicFront">
              <a:rot lat="0" lon="0" rev="0"/>
            </a:camera>
            <a:lightRig rig="chilly" dir="t">
              <a:rot lat="0" lon="0" rev="18480000"/>
            </a:lightRig>
          </a:scene3d>
          <a:sp3d prstMaterial="clear">
            <a:bevelT h="63500"/>
          </a:sp3d>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5214" tIns="57607" rIns="115214" bIns="57607" numCol="1" rtlCol="0" anchor="ctr" anchorCtr="0" compatLnSpc="1">
            <a:prstTxWarp prst="textNoShape">
              <a:avLst/>
            </a:prstTxWarp>
          </a:bodyPr>
          <a:lstStyle/>
          <a:p>
            <a:pPr marL="219996" marR="0" lvl="0" indent="-219996" algn="l" defTabSz="855878" rtl="0" eaLnBrk="1" fontAlgn="auto" latinLnBrk="0" hangingPunct="1">
              <a:lnSpc>
                <a:spcPct val="100000"/>
              </a:lnSpc>
              <a:spcBef>
                <a:spcPts val="0"/>
              </a:spcBef>
              <a:spcAft>
                <a:spcPts val="0"/>
              </a:spcAft>
              <a:buClr>
                <a:srgbClr val="CC9900"/>
              </a:buClr>
              <a:buSzTx/>
              <a:buFontTx/>
              <a:buNone/>
              <a:tabLst/>
              <a:defRPr/>
            </a:pPr>
            <a:r>
              <a:rPr kumimoji="0" lang="zh-CN" altLang="en-US" sz="1764" b="1" i="0" u="none" strike="noStrike" kern="0" cap="none" spc="0" normalizeH="0" baseline="0" noProof="0" dirty="0">
                <a:ln>
                  <a:noFill/>
                </a:ln>
                <a:solidFill>
                  <a:srgbClr val="C0504D">
                    <a:lumMod val="75000"/>
                  </a:srgbClr>
                </a:solidFill>
                <a:effectLst/>
                <a:uLnTx/>
                <a:uFillTx/>
                <a:latin typeface="微软雅黑" panose="020B0503020204020204" pitchFamily="34" charset="-122"/>
                <a:ea typeface="微软雅黑" panose="020B0503020204020204" pitchFamily="34" charset="-122"/>
                <a:cs typeface="Calibri" pitchFamily="34" charset="0"/>
              </a:rPr>
              <a:t>攻  击  手  段  及  目  标 </a:t>
            </a:r>
          </a:p>
        </p:txBody>
      </p:sp>
      <p:grpSp>
        <p:nvGrpSpPr>
          <p:cNvPr id="34" name="组合 68">
            <a:extLst>
              <a:ext uri="{FF2B5EF4-FFF2-40B4-BE49-F238E27FC236}">
                <a16:creationId xmlns:a16="http://schemas.microsoft.com/office/drawing/2014/main" id="{1F962D99-9CDA-4E61-8D90-2138929EAC79}"/>
              </a:ext>
            </a:extLst>
          </p:cNvPr>
          <p:cNvGrpSpPr/>
          <p:nvPr/>
        </p:nvGrpSpPr>
        <p:grpSpPr>
          <a:xfrm>
            <a:off x="4342103" y="5573930"/>
            <a:ext cx="619590" cy="620857"/>
            <a:chOff x="5573779" y="3876501"/>
            <a:chExt cx="572937" cy="395054"/>
          </a:xfrm>
        </p:grpSpPr>
        <p:sp>
          <p:nvSpPr>
            <p:cNvPr id="35" name="Title 1">
              <a:extLst>
                <a:ext uri="{FF2B5EF4-FFF2-40B4-BE49-F238E27FC236}">
                  <a16:creationId xmlns:a16="http://schemas.microsoft.com/office/drawing/2014/main" id="{5376599B-D454-4E54-AC2B-96EC6AFAF34E}"/>
                </a:ext>
              </a:extLst>
            </p:cNvPr>
            <p:cNvSpPr txBox="1">
              <a:spLocks/>
            </p:cNvSpPr>
            <p:nvPr/>
          </p:nvSpPr>
          <p:spPr bwMode="auto">
            <a:xfrm>
              <a:off x="5573779" y="4110577"/>
              <a:ext cx="572937" cy="160978"/>
            </a:xfrm>
            <a:prstGeom prst="rect">
              <a:avLst/>
            </a:prstGeom>
          </p:spPr>
          <p:txBody>
            <a:bodyPr>
              <a:noAutofit/>
            </a:bodyPr>
            <a:lstStyle>
              <a:defPPr>
                <a:defRPr lang="zh-CN"/>
              </a:defPPr>
              <a:lvl1pPr algn="ctr" defTabSz="914400" eaLnBrk="1" latinLnBrk="0" hangingPunct="1">
                <a:buNone/>
                <a:defRPr sz="1000" spc="100" baseline="0">
                  <a:solidFill>
                    <a:srgbClr val="FFFFFF"/>
                  </a:solidFill>
                  <a:latin typeface="微软雅黑" pitchFamily="34" charset="-122"/>
                  <a:ea typeface="微软雅黑" pitchFamily="34" charset="-122"/>
                  <a:cs typeface="Arial" pitchFamily="34" charset="0"/>
                </a:defRPr>
              </a:lvl1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zh-CN" altLang="en-US"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rPr>
                <a:t>蠕虫</a:t>
              </a:r>
              <a:endParaRPr kumimoji="0" lang="en-US" altLang="zh-CN"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endParaRPr>
            </a:p>
          </p:txBody>
        </p:sp>
        <p:pic>
          <p:nvPicPr>
            <p:cNvPr id="36" name="Picture 24" descr="E:\1华赛设计夹\2010-8\朱冬晴\华赛新图标\华赛新图标 png\11 其他图标(三)\Worm 3.png">
              <a:extLst>
                <a:ext uri="{FF2B5EF4-FFF2-40B4-BE49-F238E27FC236}">
                  <a16:creationId xmlns:a16="http://schemas.microsoft.com/office/drawing/2014/main" id="{1156DE4C-2118-4452-802E-2FA0FD58F9F4}"/>
                </a:ext>
              </a:extLst>
            </p:cNvPr>
            <p:cNvPicPr>
              <a:picLocks noChangeAspect="1" noChangeArrowheads="1"/>
            </p:cNvPicPr>
            <p:nvPr/>
          </p:nvPicPr>
          <p:blipFill>
            <a:blip r:embed="rId6" cstate="print">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5743466" y="3876501"/>
              <a:ext cx="256304" cy="25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组合 71">
            <a:extLst>
              <a:ext uri="{FF2B5EF4-FFF2-40B4-BE49-F238E27FC236}">
                <a16:creationId xmlns:a16="http://schemas.microsoft.com/office/drawing/2014/main" id="{C4E55580-EA35-4CD8-BBCE-E544813A956A}"/>
              </a:ext>
            </a:extLst>
          </p:cNvPr>
          <p:cNvGrpSpPr/>
          <p:nvPr/>
        </p:nvGrpSpPr>
        <p:grpSpPr>
          <a:xfrm>
            <a:off x="3546030" y="5746290"/>
            <a:ext cx="708114" cy="700135"/>
            <a:chOff x="6204805" y="3494880"/>
            <a:chExt cx="654795" cy="445497"/>
          </a:xfrm>
        </p:grpSpPr>
        <p:sp>
          <p:nvSpPr>
            <p:cNvPr id="38" name="Title 1">
              <a:extLst>
                <a:ext uri="{FF2B5EF4-FFF2-40B4-BE49-F238E27FC236}">
                  <a16:creationId xmlns:a16="http://schemas.microsoft.com/office/drawing/2014/main" id="{406D2D88-D80A-4671-ABA4-B653832406EC}"/>
                </a:ext>
              </a:extLst>
            </p:cNvPr>
            <p:cNvSpPr txBox="1">
              <a:spLocks/>
            </p:cNvSpPr>
            <p:nvPr/>
          </p:nvSpPr>
          <p:spPr bwMode="auto">
            <a:xfrm>
              <a:off x="6204805" y="3754819"/>
              <a:ext cx="654795" cy="185558"/>
            </a:xfrm>
            <a:prstGeom prst="rect">
              <a:avLst/>
            </a:prstGeom>
          </p:spPr>
          <p:txBody>
            <a:bodyPr>
              <a:noAutofit/>
            </a:bodyPr>
            <a:lstStyle>
              <a:defPPr>
                <a:defRPr lang="zh-CN"/>
              </a:defPPr>
              <a:lvl1pPr algn="ctr" defTabSz="914400" eaLnBrk="1" latinLnBrk="0" hangingPunct="1">
                <a:buNone/>
                <a:defRPr sz="1000" spc="100" baseline="0">
                  <a:solidFill>
                    <a:srgbClr val="FFFFFF"/>
                  </a:solidFill>
                  <a:latin typeface="微软雅黑" pitchFamily="34" charset="-122"/>
                  <a:ea typeface="微软雅黑" pitchFamily="34" charset="-122"/>
                  <a:cs typeface="Arial" pitchFamily="34" charset="0"/>
                </a:defRPr>
              </a:lvl1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zh-CN" altLang="en-US"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rPr>
                <a:t>木马</a:t>
              </a:r>
              <a:endParaRPr kumimoji="0" lang="en-US" altLang="zh-CN"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endParaRPr>
            </a:p>
          </p:txBody>
        </p:sp>
        <p:pic>
          <p:nvPicPr>
            <p:cNvPr id="39" name="Picture 21" descr="E:\1华赛设计夹\2010-8\朱冬晴\华赛新图标\华赛新图标 png\11 其他图标(三)\木马 3.png">
              <a:extLst>
                <a:ext uri="{FF2B5EF4-FFF2-40B4-BE49-F238E27FC236}">
                  <a16:creationId xmlns:a16="http://schemas.microsoft.com/office/drawing/2014/main" id="{0E592FC1-A5F7-4EA2-9796-8A778C2F18C2}"/>
                </a:ext>
              </a:extLst>
            </p:cNvPr>
            <p:cNvPicPr>
              <a:picLocks noChangeAspect="1" noChangeArrowheads="1"/>
            </p:cNvPicPr>
            <p:nvPr/>
          </p:nvPicPr>
          <p:blipFill>
            <a:blip r:embed="rId7" cstate="print">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6333443" y="3494880"/>
              <a:ext cx="319036" cy="29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组合 74">
            <a:extLst>
              <a:ext uri="{FF2B5EF4-FFF2-40B4-BE49-F238E27FC236}">
                <a16:creationId xmlns:a16="http://schemas.microsoft.com/office/drawing/2014/main" id="{AD149B9B-C26B-4CC8-9767-BA67289D2734}"/>
              </a:ext>
            </a:extLst>
          </p:cNvPr>
          <p:cNvGrpSpPr/>
          <p:nvPr/>
        </p:nvGrpSpPr>
        <p:grpSpPr>
          <a:xfrm>
            <a:off x="6264382" y="5081814"/>
            <a:ext cx="886206" cy="836374"/>
            <a:chOff x="6984948" y="3393737"/>
            <a:chExt cx="819479" cy="532187"/>
          </a:xfrm>
        </p:grpSpPr>
        <p:pic>
          <p:nvPicPr>
            <p:cNvPr id="41" name="Picture 25" descr="E:\1华赛设计夹\2010-8\朱冬晴\华赛新图标\华赛新图标 png\11 其他图标(三)\不良网站 3.png">
              <a:extLst>
                <a:ext uri="{FF2B5EF4-FFF2-40B4-BE49-F238E27FC236}">
                  <a16:creationId xmlns:a16="http://schemas.microsoft.com/office/drawing/2014/main" id="{9224A5C8-208F-4F93-9103-9094B10697E8}"/>
                </a:ext>
              </a:extLst>
            </p:cNvPr>
            <p:cNvPicPr>
              <a:picLocks noChangeAspect="1" noChangeArrowheads="1"/>
            </p:cNvPicPr>
            <p:nvPr/>
          </p:nvPicPr>
          <p:blipFill>
            <a:blip r:embed="rId8" cstate="print">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7203792" y="3393737"/>
              <a:ext cx="282767" cy="31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itle 1">
              <a:extLst>
                <a:ext uri="{FF2B5EF4-FFF2-40B4-BE49-F238E27FC236}">
                  <a16:creationId xmlns:a16="http://schemas.microsoft.com/office/drawing/2014/main" id="{2649D279-8906-4063-9610-5B13C863E070}"/>
                </a:ext>
              </a:extLst>
            </p:cNvPr>
            <p:cNvSpPr txBox="1">
              <a:spLocks/>
            </p:cNvSpPr>
            <p:nvPr/>
          </p:nvSpPr>
          <p:spPr bwMode="auto">
            <a:xfrm>
              <a:off x="6984948" y="3657169"/>
              <a:ext cx="819479" cy="268755"/>
            </a:xfrm>
            <a:prstGeom prst="rect">
              <a:avLst/>
            </a:prstGeom>
          </p:spPr>
          <p:txBody>
            <a:bodyPr>
              <a:noAutofit/>
            </a:bodyPr>
            <a:lstStyle>
              <a:defPPr>
                <a:defRPr lang="zh-CN"/>
              </a:defPPr>
              <a:lvl1pPr algn="ctr" defTabSz="914400" eaLnBrk="1" latinLnBrk="0" hangingPunct="1">
                <a:buNone/>
                <a:defRPr sz="1000" spc="100" baseline="0">
                  <a:solidFill>
                    <a:srgbClr val="FFFFFF"/>
                  </a:solidFill>
                  <a:latin typeface="微软雅黑" pitchFamily="34" charset="-122"/>
                  <a:ea typeface="微软雅黑" pitchFamily="34" charset="-122"/>
                  <a:cs typeface="Arial" pitchFamily="34" charset="0"/>
                </a:defRPr>
              </a:lvl1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zh-CN"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rPr>
                <a:t>Web</a:t>
              </a:r>
              <a:r>
                <a:rPr kumimoji="0" lang="zh-CN" altLang="en-US"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rPr>
                <a:t>威胁</a:t>
              </a:r>
              <a:endParaRPr kumimoji="0" lang="en-US"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endParaRPr>
            </a:p>
          </p:txBody>
        </p:sp>
      </p:grpSp>
      <p:grpSp>
        <p:nvGrpSpPr>
          <p:cNvPr id="43" name="组合 77">
            <a:extLst>
              <a:ext uri="{FF2B5EF4-FFF2-40B4-BE49-F238E27FC236}">
                <a16:creationId xmlns:a16="http://schemas.microsoft.com/office/drawing/2014/main" id="{D9EBCC85-D1CA-4008-A89A-C3DEDADEDC63}"/>
              </a:ext>
            </a:extLst>
          </p:cNvPr>
          <p:cNvGrpSpPr/>
          <p:nvPr/>
        </p:nvGrpSpPr>
        <p:grpSpPr>
          <a:xfrm>
            <a:off x="9193452" y="2693535"/>
            <a:ext cx="1037477" cy="690496"/>
            <a:chOff x="8400270" y="2075274"/>
            <a:chExt cx="959359" cy="439361"/>
          </a:xfrm>
        </p:grpSpPr>
        <p:sp>
          <p:nvSpPr>
            <p:cNvPr id="44" name="Title 1">
              <a:extLst>
                <a:ext uri="{FF2B5EF4-FFF2-40B4-BE49-F238E27FC236}">
                  <a16:creationId xmlns:a16="http://schemas.microsoft.com/office/drawing/2014/main" id="{87879AA4-6BEE-4E11-9659-6F38E7DA32DB}"/>
                </a:ext>
              </a:extLst>
            </p:cNvPr>
            <p:cNvSpPr txBox="1">
              <a:spLocks/>
            </p:cNvSpPr>
            <p:nvPr/>
          </p:nvSpPr>
          <p:spPr bwMode="auto">
            <a:xfrm>
              <a:off x="8661345" y="2245838"/>
              <a:ext cx="698284" cy="268797"/>
            </a:xfrm>
            <a:prstGeom prst="rect">
              <a:avLst/>
            </a:prstGeom>
          </p:spPr>
          <p:txBody>
            <a:bodyPr>
              <a:noAutofit/>
            </a:bodyPr>
            <a:lstStyle>
              <a:defPPr>
                <a:defRPr lang="zh-CN"/>
              </a:defPPr>
              <a:lvl1pPr algn="ctr" defTabSz="914400" eaLnBrk="1" latinLnBrk="0" hangingPunct="1">
                <a:buNone/>
                <a:defRPr sz="800" spc="100" baseline="0">
                  <a:solidFill>
                    <a:srgbClr val="FFFFFF"/>
                  </a:solidFill>
                  <a:latin typeface="微软雅黑" pitchFamily="34" charset="-122"/>
                  <a:ea typeface="微软雅黑" pitchFamily="34" charset="-122"/>
                  <a:cs typeface="Arial" pitchFamily="34" charset="0"/>
                </a:defRPr>
              </a:lvl1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zh-CN"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rPr>
                <a:t>0-Day</a:t>
              </a:r>
              <a:endParaRPr kumimoji="0" lang="en-US"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endParaRPr>
            </a:p>
          </p:txBody>
        </p:sp>
        <p:pic>
          <p:nvPicPr>
            <p:cNvPr id="45" name="图片 44">
              <a:extLst>
                <a:ext uri="{FF2B5EF4-FFF2-40B4-BE49-F238E27FC236}">
                  <a16:creationId xmlns:a16="http://schemas.microsoft.com/office/drawing/2014/main" id="{FFD2F770-426D-48A2-8A91-32692E10A474}"/>
                </a:ext>
              </a:extLst>
            </p:cNvPr>
            <p:cNvPicPr>
              <a:picLocks/>
            </p:cNvPicPr>
            <p:nvPr/>
          </p:nvPicPr>
          <p:blipFill>
            <a:blip r:embed="rId9"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8400270" y="2075274"/>
              <a:ext cx="419446" cy="288625"/>
            </a:xfrm>
            <a:prstGeom prst="rect">
              <a:avLst/>
            </a:prstGeom>
          </p:spPr>
        </p:pic>
      </p:grpSp>
      <p:grpSp>
        <p:nvGrpSpPr>
          <p:cNvPr id="46" name="组合 80">
            <a:extLst>
              <a:ext uri="{FF2B5EF4-FFF2-40B4-BE49-F238E27FC236}">
                <a16:creationId xmlns:a16="http://schemas.microsoft.com/office/drawing/2014/main" id="{90CAF7A6-0878-4EED-9D02-980B7586499B}"/>
              </a:ext>
            </a:extLst>
          </p:cNvPr>
          <p:cNvGrpSpPr/>
          <p:nvPr/>
        </p:nvGrpSpPr>
        <p:grpSpPr>
          <a:xfrm>
            <a:off x="5554175" y="5433573"/>
            <a:ext cx="867574" cy="678308"/>
            <a:chOff x="6432667" y="3474607"/>
            <a:chExt cx="802250" cy="431610"/>
          </a:xfrm>
        </p:grpSpPr>
        <p:grpSp>
          <p:nvGrpSpPr>
            <p:cNvPr id="47" name="组合 71">
              <a:extLst>
                <a:ext uri="{FF2B5EF4-FFF2-40B4-BE49-F238E27FC236}">
                  <a16:creationId xmlns:a16="http://schemas.microsoft.com/office/drawing/2014/main" id="{AA74805E-6179-41CD-9182-F8B987E11589}"/>
                </a:ext>
              </a:extLst>
            </p:cNvPr>
            <p:cNvGrpSpPr/>
            <p:nvPr/>
          </p:nvGrpSpPr>
          <p:grpSpPr>
            <a:xfrm>
              <a:off x="6541054" y="3474607"/>
              <a:ext cx="587507" cy="292192"/>
              <a:chOff x="4253835" y="2704403"/>
              <a:chExt cx="864773" cy="430088"/>
            </a:xfrm>
          </p:grpSpPr>
          <p:pic>
            <p:nvPicPr>
              <p:cNvPr id="49" name="图片 48">
                <a:extLst>
                  <a:ext uri="{FF2B5EF4-FFF2-40B4-BE49-F238E27FC236}">
                    <a16:creationId xmlns:a16="http://schemas.microsoft.com/office/drawing/2014/main" id="{F1336911-D9AA-4CD2-BA90-DC5571658673}"/>
                  </a:ext>
                </a:extLst>
              </p:cNvPr>
              <p:cNvPicPr>
                <a:picLocks noChangeAspect="1"/>
              </p:cNvPicPr>
              <p:nvPr/>
            </p:nvPicPr>
            <p:blipFill>
              <a:blip r:embed="rId10"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4253835" y="2759822"/>
                <a:ext cx="864773" cy="322803"/>
              </a:xfrm>
              <a:prstGeom prst="rect">
                <a:avLst/>
              </a:prstGeom>
            </p:spPr>
          </p:pic>
          <p:pic>
            <p:nvPicPr>
              <p:cNvPr id="50" name="图片 49">
                <a:extLst>
                  <a:ext uri="{FF2B5EF4-FFF2-40B4-BE49-F238E27FC236}">
                    <a16:creationId xmlns:a16="http://schemas.microsoft.com/office/drawing/2014/main" id="{C9C23043-E927-4568-946F-5C45FE92170F}"/>
                  </a:ext>
                </a:extLst>
              </p:cNvPr>
              <p:cNvPicPr>
                <a:picLocks noChangeAspect="1"/>
              </p:cNvPicPr>
              <p:nvPr/>
            </p:nvPicPr>
            <p:blipFill>
              <a:blip r:embed="rId11"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4453399" y="2704403"/>
                <a:ext cx="161869" cy="161869"/>
              </a:xfrm>
              <a:prstGeom prst="rect">
                <a:avLst/>
              </a:prstGeom>
            </p:spPr>
          </p:pic>
          <p:pic>
            <p:nvPicPr>
              <p:cNvPr id="51" name="图片 50">
                <a:extLst>
                  <a:ext uri="{FF2B5EF4-FFF2-40B4-BE49-F238E27FC236}">
                    <a16:creationId xmlns:a16="http://schemas.microsoft.com/office/drawing/2014/main" id="{A2C0CB13-EA19-4390-8EC0-2B63DD8AE493}"/>
                  </a:ext>
                </a:extLst>
              </p:cNvPr>
              <p:cNvPicPr>
                <a:picLocks noChangeAspect="1"/>
              </p:cNvPicPr>
              <p:nvPr/>
            </p:nvPicPr>
            <p:blipFill>
              <a:blip r:embed="rId11"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4542415" y="2972622"/>
                <a:ext cx="161869" cy="161869"/>
              </a:xfrm>
              <a:prstGeom prst="rect">
                <a:avLst/>
              </a:prstGeom>
            </p:spPr>
          </p:pic>
          <p:pic>
            <p:nvPicPr>
              <p:cNvPr id="52" name="图片 51">
                <a:extLst>
                  <a:ext uri="{FF2B5EF4-FFF2-40B4-BE49-F238E27FC236}">
                    <a16:creationId xmlns:a16="http://schemas.microsoft.com/office/drawing/2014/main" id="{BC1506A7-E6EA-41A2-9B98-1F5702817FEF}"/>
                  </a:ext>
                </a:extLst>
              </p:cNvPr>
              <p:cNvPicPr>
                <a:picLocks noChangeAspect="1"/>
              </p:cNvPicPr>
              <p:nvPr/>
            </p:nvPicPr>
            <p:blipFill>
              <a:blip r:embed="rId11"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4796260" y="2752852"/>
                <a:ext cx="161869" cy="161869"/>
              </a:xfrm>
              <a:prstGeom prst="rect">
                <a:avLst/>
              </a:prstGeom>
            </p:spPr>
          </p:pic>
        </p:grpSp>
        <p:sp>
          <p:nvSpPr>
            <p:cNvPr id="48" name="Title 1">
              <a:extLst>
                <a:ext uri="{FF2B5EF4-FFF2-40B4-BE49-F238E27FC236}">
                  <a16:creationId xmlns:a16="http://schemas.microsoft.com/office/drawing/2014/main" id="{D8224745-424B-4D57-B041-950BD8D77ACF}"/>
                </a:ext>
              </a:extLst>
            </p:cNvPr>
            <p:cNvSpPr txBox="1">
              <a:spLocks/>
            </p:cNvSpPr>
            <p:nvPr/>
          </p:nvSpPr>
          <p:spPr bwMode="auto">
            <a:xfrm>
              <a:off x="6432667" y="3730122"/>
              <a:ext cx="802250" cy="176095"/>
            </a:xfrm>
            <a:prstGeom prst="rect">
              <a:avLst/>
            </a:prstGeom>
          </p:spPr>
          <p:txBody>
            <a:bodyPr>
              <a:noAutofit/>
            </a:bodyPr>
            <a:lstStyle>
              <a:defPPr>
                <a:defRPr lang="zh-CN"/>
              </a:defPPr>
              <a:lvl1pPr algn="ctr" defTabSz="914400" eaLnBrk="1" latinLnBrk="0" hangingPunct="1">
                <a:buNone/>
                <a:defRPr sz="1000" spc="100" baseline="0">
                  <a:solidFill>
                    <a:srgbClr val="FFFFFF"/>
                  </a:solidFill>
                  <a:latin typeface="微软雅黑" pitchFamily="34" charset="-122"/>
                  <a:ea typeface="微软雅黑" pitchFamily="34" charset="-122"/>
                  <a:cs typeface="Arial" pitchFamily="34" charset="0"/>
                </a:defRPr>
              </a:lvl1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zh-CN" altLang="en-US"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rPr>
                <a:t>僵尸网络</a:t>
              </a:r>
            </a:p>
          </p:txBody>
        </p:sp>
      </p:grpSp>
      <p:grpSp>
        <p:nvGrpSpPr>
          <p:cNvPr id="53" name="组合 87">
            <a:extLst>
              <a:ext uri="{FF2B5EF4-FFF2-40B4-BE49-F238E27FC236}">
                <a16:creationId xmlns:a16="http://schemas.microsoft.com/office/drawing/2014/main" id="{C2841911-97D4-440E-B666-8D5554C6E53F}"/>
              </a:ext>
            </a:extLst>
          </p:cNvPr>
          <p:cNvGrpSpPr/>
          <p:nvPr/>
        </p:nvGrpSpPr>
        <p:grpSpPr>
          <a:xfrm>
            <a:off x="7153372" y="4536555"/>
            <a:ext cx="932550" cy="824689"/>
            <a:chOff x="7393332" y="3243422"/>
            <a:chExt cx="862331" cy="524752"/>
          </a:xfrm>
        </p:grpSpPr>
        <p:grpSp>
          <p:nvGrpSpPr>
            <p:cNvPr id="54" name="组合 73">
              <a:extLst>
                <a:ext uri="{FF2B5EF4-FFF2-40B4-BE49-F238E27FC236}">
                  <a16:creationId xmlns:a16="http://schemas.microsoft.com/office/drawing/2014/main" id="{047140B2-46DB-4E14-AACC-4EF5ECB2659B}"/>
                </a:ext>
              </a:extLst>
            </p:cNvPr>
            <p:cNvGrpSpPr/>
            <p:nvPr/>
          </p:nvGrpSpPr>
          <p:grpSpPr>
            <a:xfrm>
              <a:off x="7754680" y="3243422"/>
              <a:ext cx="216229" cy="325461"/>
              <a:chOff x="7982312" y="1683481"/>
              <a:chExt cx="289341" cy="435508"/>
            </a:xfrm>
          </p:grpSpPr>
          <p:pic>
            <p:nvPicPr>
              <p:cNvPr id="56" name="图片 55">
                <a:extLst>
                  <a:ext uri="{FF2B5EF4-FFF2-40B4-BE49-F238E27FC236}">
                    <a16:creationId xmlns:a16="http://schemas.microsoft.com/office/drawing/2014/main" id="{F82383EB-DBCF-4729-8D7B-B49165987B1A}"/>
                  </a:ext>
                </a:extLst>
              </p:cNvPr>
              <p:cNvPicPr>
                <a:picLocks noChangeAspect="1"/>
              </p:cNvPicPr>
              <p:nvPr/>
            </p:nvPicPr>
            <p:blipFill>
              <a:blip r:embed="rId12"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7982312" y="1683481"/>
                <a:ext cx="289341" cy="435508"/>
              </a:xfrm>
              <a:prstGeom prst="rect">
                <a:avLst/>
              </a:prstGeom>
            </p:spPr>
          </p:pic>
          <p:pic>
            <p:nvPicPr>
              <p:cNvPr id="57" name="图片 56">
                <a:extLst>
                  <a:ext uri="{FF2B5EF4-FFF2-40B4-BE49-F238E27FC236}">
                    <a16:creationId xmlns:a16="http://schemas.microsoft.com/office/drawing/2014/main" id="{E2668097-C9B0-4DBA-B897-D5A05DEA2956}"/>
                  </a:ext>
                </a:extLst>
              </p:cNvPr>
              <p:cNvPicPr>
                <a:picLocks noChangeAspect="1"/>
              </p:cNvPicPr>
              <p:nvPr/>
            </p:nvPicPr>
            <p:blipFill>
              <a:blip r:embed="rId13"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8039277" y="1840587"/>
                <a:ext cx="143991" cy="143991"/>
              </a:xfrm>
              <a:prstGeom prst="rect">
                <a:avLst/>
              </a:prstGeom>
            </p:spPr>
          </p:pic>
        </p:grpSp>
        <p:sp>
          <p:nvSpPr>
            <p:cNvPr id="55" name="Title 1">
              <a:extLst>
                <a:ext uri="{FF2B5EF4-FFF2-40B4-BE49-F238E27FC236}">
                  <a16:creationId xmlns:a16="http://schemas.microsoft.com/office/drawing/2014/main" id="{BCE47BE6-816F-4F3B-A506-3356F4A7E276}"/>
                </a:ext>
              </a:extLst>
            </p:cNvPr>
            <p:cNvSpPr txBox="1">
              <a:spLocks/>
            </p:cNvSpPr>
            <p:nvPr/>
          </p:nvSpPr>
          <p:spPr bwMode="auto">
            <a:xfrm>
              <a:off x="7393332" y="3557870"/>
              <a:ext cx="862331" cy="210304"/>
            </a:xfrm>
            <a:prstGeom prst="rect">
              <a:avLst/>
            </a:prstGeom>
          </p:spPr>
          <p:txBody>
            <a:bodyPr>
              <a:noAutofit/>
            </a:bodyPr>
            <a:lstStyle>
              <a:lvl1pPr algn="l" defTabSz="914400" rtl="0" eaLnBrk="1" latinLnBrk="0" hangingPunct="1">
                <a:spcBef>
                  <a:spcPct val="0"/>
                </a:spcBef>
                <a:buNone/>
                <a:defRPr sz="7200" kern="1200" spc="100" baseline="0">
                  <a:solidFill>
                    <a:schemeClr val="tx1">
                      <a:lumMod val="65000"/>
                      <a:lumOff val="35000"/>
                    </a:schemeClr>
                  </a:solidFill>
                  <a:latin typeface="Arial" pitchFamily="34" charset="0"/>
                  <a:ea typeface="+mj-ea"/>
                  <a:cs typeface="Arial" pitchFamily="34" charset="0"/>
                </a:defRPr>
              </a:lvl1pPr>
            </a:lstStyle>
            <a:p>
              <a:pPr marL="0" marR="0" lvl="0" indent="0" algn="ctr" defTabSz="1097280" rtl="0" eaLnBrk="1" fontAlgn="auto" latinLnBrk="0" hangingPunct="1">
                <a:lnSpc>
                  <a:spcPct val="100000"/>
                </a:lnSpc>
                <a:spcBef>
                  <a:spcPct val="0"/>
                </a:spcBef>
                <a:spcAft>
                  <a:spcPts val="0"/>
                </a:spcAft>
                <a:buClrTx/>
                <a:buSzTx/>
                <a:buFontTx/>
                <a:buNone/>
                <a:tabLst/>
                <a:defRPr/>
              </a:pPr>
              <a:r>
                <a:rPr kumimoji="0" lang="zh-CN" altLang="en-US" sz="1008" b="0" i="0" u="none" strike="noStrike" kern="1200" cap="none" spc="12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itchFamily="34" charset="0"/>
                </a:rPr>
                <a:t>移动威胁</a:t>
              </a:r>
            </a:p>
          </p:txBody>
        </p:sp>
      </p:grpSp>
      <p:sp>
        <p:nvSpPr>
          <p:cNvPr id="58" name="TextBox 36">
            <a:extLst>
              <a:ext uri="{FF2B5EF4-FFF2-40B4-BE49-F238E27FC236}">
                <a16:creationId xmlns:a16="http://schemas.microsoft.com/office/drawing/2014/main" id="{331FB9C4-7D14-45A5-8615-D9A6700DADAE}"/>
              </a:ext>
            </a:extLst>
          </p:cNvPr>
          <p:cNvSpPr txBox="1"/>
          <p:nvPr/>
        </p:nvSpPr>
        <p:spPr>
          <a:xfrm>
            <a:off x="1001356" y="6255752"/>
            <a:ext cx="1439818" cy="557717"/>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Motiveless </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Cyber Attack</a:t>
            </a:r>
            <a:endParaRPr kumimoji="0" lang="zh-CN" altLang="en-US"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59" name="TextBox 37">
            <a:extLst>
              <a:ext uri="{FF2B5EF4-FFF2-40B4-BE49-F238E27FC236}">
                <a16:creationId xmlns:a16="http://schemas.microsoft.com/office/drawing/2014/main" id="{964AB6E6-5AF7-4D73-A5DD-1805D8052DCD}"/>
              </a:ext>
            </a:extLst>
          </p:cNvPr>
          <p:cNvSpPr txBox="1"/>
          <p:nvPr/>
        </p:nvSpPr>
        <p:spPr>
          <a:xfrm>
            <a:off x="4480523" y="6114290"/>
            <a:ext cx="2032929" cy="557717"/>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Ordinary Targeted </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Cyber Attack</a:t>
            </a:r>
            <a:endParaRPr kumimoji="0" lang="zh-CN" altLang="en-US"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60" name="TextBox 38">
            <a:extLst>
              <a:ext uri="{FF2B5EF4-FFF2-40B4-BE49-F238E27FC236}">
                <a16:creationId xmlns:a16="http://schemas.microsoft.com/office/drawing/2014/main" id="{C616204E-AEF6-43CA-B139-4FAEF7E539EA}"/>
              </a:ext>
            </a:extLst>
          </p:cNvPr>
          <p:cNvSpPr txBox="1"/>
          <p:nvPr/>
        </p:nvSpPr>
        <p:spPr>
          <a:xfrm>
            <a:off x="8097474" y="4680765"/>
            <a:ext cx="1497526" cy="557717"/>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Advanced</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rPr>
              <a:t>Cyber Attack </a:t>
            </a:r>
            <a:endParaRPr kumimoji="0" lang="zh-CN" altLang="en-US" sz="1512" b="1" i="0" u="none" strike="noStrike" kern="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pic>
        <p:nvPicPr>
          <p:cNvPr id="61" name="图片 60">
            <a:extLst>
              <a:ext uri="{FF2B5EF4-FFF2-40B4-BE49-F238E27FC236}">
                <a16:creationId xmlns:a16="http://schemas.microsoft.com/office/drawing/2014/main" id="{E71D7BC1-D0C0-4D0E-B187-8DAD12B91FD1}"/>
              </a:ext>
            </a:extLst>
          </p:cNvPr>
          <p:cNvPicPr>
            <a:picLocks noChangeAspect="1"/>
          </p:cNvPicPr>
          <p:nvPr/>
        </p:nvPicPr>
        <p:blipFill>
          <a:blip r:embed="rId14"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4863805" y="5464242"/>
            <a:ext cx="720520" cy="622346"/>
          </a:xfrm>
          <a:prstGeom prst="rect">
            <a:avLst/>
          </a:prstGeom>
        </p:spPr>
      </p:pic>
      <p:pic>
        <p:nvPicPr>
          <p:cNvPr id="62" name="图片 61">
            <a:extLst>
              <a:ext uri="{FF2B5EF4-FFF2-40B4-BE49-F238E27FC236}">
                <a16:creationId xmlns:a16="http://schemas.microsoft.com/office/drawing/2014/main" id="{007D7D01-2840-479F-B82A-FDA9E5A22E44}"/>
              </a:ext>
            </a:extLst>
          </p:cNvPr>
          <p:cNvPicPr>
            <a:picLocks noChangeAspect="1"/>
          </p:cNvPicPr>
          <p:nvPr/>
        </p:nvPicPr>
        <p:blipFill>
          <a:blip r:embed="rId15"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8416591" y="4091482"/>
            <a:ext cx="604019" cy="622344"/>
          </a:xfrm>
          <a:prstGeom prst="rect">
            <a:avLst/>
          </a:prstGeom>
        </p:spPr>
      </p:pic>
      <p:grpSp>
        <p:nvGrpSpPr>
          <p:cNvPr id="63" name="组合 97">
            <a:extLst>
              <a:ext uri="{FF2B5EF4-FFF2-40B4-BE49-F238E27FC236}">
                <a16:creationId xmlns:a16="http://schemas.microsoft.com/office/drawing/2014/main" id="{A0293AE8-274F-434F-BEAF-11B6507F917E}"/>
              </a:ext>
            </a:extLst>
          </p:cNvPr>
          <p:cNvGrpSpPr/>
          <p:nvPr/>
        </p:nvGrpSpPr>
        <p:grpSpPr>
          <a:xfrm>
            <a:off x="2967282" y="6115705"/>
            <a:ext cx="620450" cy="527746"/>
            <a:chOff x="2193830" y="3198034"/>
            <a:chExt cx="573733" cy="335804"/>
          </a:xfrm>
        </p:grpSpPr>
        <p:pic>
          <p:nvPicPr>
            <p:cNvPr id="64" name="图片 63">
              <a:extLst>
                <a:ext uri="{FF2B5EF4-FFF2-40B4-BE49-F238E27FC236}">
                  <a16:creationId xmlns:a16="http://schemas.microsoft.com/office/drawing/2014/main" id="{CC5E0AB7-F130-42D7-A7B0-7E06C10530D3}"/>
                </a:ext>
              </a:extLst>
            </p:cNvPr>
            <p:cNvPicPr>
              <a:picLocks noChangeAspect="1"/>
            </p:cNvPicPr>
            <p:nvPr/>
          </p:nvPicPr>
          <p:blipFill>
            <a:blip r:embed="rId11" cstate="print">
              <a:duotone>
                <a:prstClr val="black"/>
                <a:srgbClr val="1F497D">
                  <a:tint val="45000"/>
                  <a:satMod val="400000"/>
                </a:srgbClr>
              </a:duotone>
              <a:extLst>
                <a:ext uri="{28A0092B-C50C-407E-A947-70E740481C1C}">
                  <a14:useLocalDpi xmlns:a14="http://schemas.microsoft.com/office/drawing/2010/main" val="0"/>
                </a:ext>
              </a:extLst>
            </a:blip>
            <a:stretch>
              <a:fillRect/>
            </a:stretch>
          </p:blipFill>
          <p:spPr>
            <a:xfrm>
              <a:off x="2302188" y="3198034"/>
              <a:ext cx="216000" cy="216000"/>
            </a:xfrm>
            <a:prstGeom prst="rect">
              <a:avLst/>
            </a:prstGeom>
          </p:spPr>
        </p:pic>
        <p:sp>
          <p:nvSpPr>
            <p:cNvPr id="65" name="Title 1">
              <a:extLst>
                <a:ext uri="{FF2B5EF4-FFF2-40B4-BE49-F238E27FC236}">
                  <a16:creationId xmlns:a16="http://schemas.microsoft.com/office/drawing/2014/main" id="{A7997E78-FD86-40C6-A083-A4CAC811F03B}"/>
                </a:ext>
              </a:extLst>
            </p:cNvPr>
            <p:cNvSpPr txBox="1">
              <a:spLocks/>
            </p:cNvSpPr>
            <p:nvPr/>
          </p:nvSpPr>
          <p:spPr bwMode="auto">
            <a:xfrm>
              <a:off x="2193830" y="3385854"/>
              <a:ext cx="573733" cy="147984"/>
            </a:xfrm>
            <a:prstGeom prst="rect">
              <a:avLst/>
            </a:prstGeom>
          </p:spPr>
          <p:txBody>
            <a:bodyPr>
              <a:noAutofit/>
            </a:bodyPr>
            <a:lstStyle>
              <a:defPPr>
                <a:defRPr lang="zh-CN"/>
              </a:defPPr>
              <a:lvl1pPr algn="ctr" defTabSz="914400" eaLnBrk="1" latinLnBrk="0" hangingPunct="1">
                <a:buNone/>
                <a:defRPr sz="1000" spc="100" baseline="0">
                  <a:solidFill>
                    <a:srgbClr val="FFFFFF"/>
                  </a:solidFill>
                  <a:latin typeface="微软雅黑" pitchFamily="34" charset="-122"/>
                  <a:ea typeface="微软雅黑" pitchFamily="34" charset="-122"/>
                  <a:cs typeface="Arial" pitchFamily="34" charset="0"/>
                </a:defRPr>
              </a:lvl1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zh-CN" altLang="en-US"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rPr>
                <a:t>病毒</a:t>
              </a:r>
              <a:endParaRPr kumimoji="0" lang="en-US" altLang="zh-CN" sz="1008" b="0" i="0" u="none" strike="noStrike" kern="0" cap="none" spc="12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Arial" pitchFamily="34" charset="0"/>
              </a:endParaRPr>
            </a:p>
          </p:txBody>
        </p:sp>
      </p:grpSp>
      <p:sp>
        <p:nvSpPr>
          <p:cNvPr id="66" name="椭圆 65">
            <a:extLst>
              <a:ext uri="{FF2B5EF4-FFF2-40B4-BE49-F238E27FC236}">
                <a16:creationId xmlns:a16="http://schemas.microsoft.com/office/drawing/2014/main" id="{AC2943FA-22CD-40A4-82A1-DCFC6B6598F3}"/>
              </a:ext>
            </a:extLst>
          </p:cNvPr>
          <p:cNvSpPr>
            <a:spLocks/>
          </p:cNvSpPr>
          <p:nvPr/>
        </p:nvSpPr>
        <p:spPr bwMode="auto">
          <a:xfrm>
            <a:off x="2419368" y="6404400"/>
            <a:ext cx="453600" cy="453600"/>
          </a:xfrm>
          <a:prstGeom prst="ellipse">
            <a:avLst/>
          </a:prstGeom>
          <a:solidFill>
            <a:srgbClr val="1F497D">
              <a:alpha val="84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115214" tIns="57607" rIns="115214" bIns="57607" numCol="1" rtlCol="0" anchor="t" anchorCtr="0" compatLnSpc="1">
            <a:prstTxWarp prst="textNoShape">
              <a:avLst/>
            </a:prstTxWarp>
          </a:bodyPr>
          <a:lstStyle/>
          <a:p>
            <a:pPr marL="0" marR="0" lvl="0" indent="0" algn="l" defTabSz="1097280" rtl="0" eaLnBrk="1" fontAlgn="auto" latinLnBrk="0" hangingPunct="1">
              <a:lnSpc>
                <a:spcPct val="100000"/>
              </a:lnSpc>
              <a:spcBef>
                <a:spcPct val="0"/>
              </a:spcBef>
              <a:spcAft>
                <a:spcPts val="0"/>
              </a:spcAft>
              <a:buClr>
                <a:srgbClr val="CC9900"/>
              </a:buClr>
              <a:buSzTx/>
              <a:buFont typeface="Wingdings" pitchFamily="2" charset="2"/>
              <a:buChar char="n"/>
              <a:tabLst/>
              <a:defRPr/>
            </a:pPr>
            <a:endParaRPr kumimoji="0" lang="zh-CN" altLang="en-US" sz="2268"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7" name="TextBox 64">
            <a:extLst>
              <a:ext uri="{FF2B5EF4-FFF2-40B4-BE49-F238E27FC236}">
                <a16:creationId xmlns:a16="http://schemas.microsoft.com/office/drawing/2014/main" id="{7C2F62F8-2BBE-4A73-ACF3-0107E1666866}"/>
              </a:ext>
            </a:extLst>
          </p:cNvPr>
          <p:cNvSpPr txBox="1"/>
          <p:nvPr/>
        </p:nvSpPr>
        <p:spPr>
          <a:xfrm>
            <a:off x="1153492" y="3463792"/>
            <a:ext cx="1505540" cy="518860"/>
          </a:xfrm>
          <a:prstGeom prst="rect">
            <a:avLst/>
          </a:prstGeom>
          <a:noFill/>
        </p:spPr>
        <p:txBody>
          <a:bodyPr wrap="none" rtlCol="0">
            <a:spAutoFit/>
          </a:bodyPr>
          <a:lstStyle/>
          <a:p>
            <a:pPr marL="0" marR="0" lvl="0" indent="0" algn="l" defTabSz="855878"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极少数派：</a:t>
            </a:r>
            <a:endParaRPr kumimoji="0" lang="en-US" altLang="zh-CN"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endParaRPr>
          </a:p>
          <a:p>
            <a:pPr marL="0" marR="0" lvl="0" indent="0" algn="l" defTabSz="855878"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扬名</a:t>
            </a:r>
            <a:r>
              <a:rPr kumimoji="0" lang="en-US" altLang="zh-CN"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a:t>
            </a:r>
            <a:r>
              <a:rPr kumimoji="0" lang="zh-CN" altLang="en-US" sz="1386" b="0" i="0" u="none" strike="noStrike" kern="0" cap="none" spc="0" normalizeH="0" baseline="0" noProof="0" dirty="0">
                <a:ln>
                  <a:noFill/>
                </a:ln>
                <a:solidFill>
                  <a:srgbClr val="000000">
                    <a:lumMod val="65000"/>
                    <a:lumOff val="35000"/>
                  </a:srgbClr>
                </a:solidFill>
                <a:effectLst/>
                <a:uLnTx/>
                <a:uFillTx/>
                <a:latin typeface="微软雅黑" pitchFamily="34" charset="-122"/>
                <a:ea typeface="微软雅黑" pitchFamily="34" charset="-122"/>
                <a:cs typeface="+mn-cs"/>
              </a:rPr>
              <a:t>炫耀，恶搞</a:t>
            </a:r>
          </a:p>
        </p:txBody>
      </p:sp>
      <p:sp>
        <p:nvSpPr>
          <p:cNvPr id="68" name="TextBox 65">
            <a:extLst>
              <a:ext uri="{FF2B5EF4-FFF2-40B4-BE49-F238E27FC236}">
                <a16:creationId xmlns:a16="http://schemas.microsoft.com/office/drawing/2014/main" id="{D4E98DC2-2935-4A90-A198-30E468957C63}"/>
              </a:ext>
            </a:extLst>
          </p:cNvPr>
          <p:cNvSpPr txBox="1"/>
          <p:nvPr/>
        </p:nvSpPr>
        <p:spPr>
          <a:xfrm>
            <a:off x="1763883" y="5552281"/>
            <a:ext cx="1861407" cy="518860"/>
          </a:xfrm>
          <a:prstGeom prst="rect">
            <a:avLst/>
          </a:prstGeom>
          <a:noFill/>
        </p:spPr>
        <p:txBody>
          <a:bodyPr wrap="none" rtlCol="0">
            <a:spAutoFit/>
          </a:bodyPr>
          <a:lstStyle/>
          <a:p>
            <a:pPr marL="0" marR="0" lvl="0" indent="0" algn="l" defTabSz="855878"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互联网接入：</a:t>
            </a:r>
            <a:endParaRPr kumimoji="0" lang="en-US" altLang="zh-CN"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a:p>
            <a:pPr marL="0" marR="0" lvl="0" indent="0" algn="l" defTabSz="855878"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随机的病毒</a:t>
            </a:r>
            <a:r>
              <a:rPr kumimoji="0" lang="en-US" altLang="zh-CN"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a:t>
            </a: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木马感染</a:t>
            </a:r>
          </a:p>
        </p:txBody>
      </p:sp>
      <p:sp>
        <p:nvSpPr>
          <p:cNvPr id="69" name="TextBox 66">
            <a:extLst>
              <a:ext uri="{FF2B5EF4-FFF2-40B4-BE49-F238E27FC236}">
                <a16:creationId xmlns:a16="http://schemas.microsoft.com/office/drawing/2014/main" id="{CB1D5225-639D-477D-A6CA-E4B450386684}"/>
              </a:ext>
            </a:extLst>
          </p:cNvPr>
          <p:cNvSpPr txBox="1"/>
          <p:nvPr/>
        </p:nvSpPr>
        <p:spPr>
          <a:xfrm>
            <a:off x="3776933" y="4886656"/>
            <a:ext cx="2710999" cy="518860"/>
          </a:xfrm>
          <a:prstGeom prst="rect">
            <a:avLst/>
          </a:prstGeom>
          <a:noFill/>
        </p:spPr>
        <p:txBody>
          <a:bodyPr wrap="none" rtlCol="0">
            <a:spAutoFit/>
          </a:bodyPr>
          <a:lstStyle/>
          <a:p>
            <a:pPr marL="0" marR="0" lvl="0" indent="0" algn="l" defTabSz="855878" rtl="0" eaLnBrk="1" fontAlgn="auto" latinLnBrk="0" hangingPunct="1">
              <a:lnSpc>
                <a:spcPct val="100000"/>
              </a:lnSpc>
              <a:spcBef>
                <a:spcPts val="0"/>
              </a:spcBef>
              <a:spcAft>
                <a:spcPts val="0"/>
              </a:spcAft>
              <a:buClrTx/>
              <a:buSzTx/>
              <a:buFontTx/>
              <a:buNone/>
              <a:tabLst/>
              <a:defRPr/>
            </a:pPr>
            <a:r>
              <a:rPr kumimoji="0" lang="en-US" altLang="zh-CN"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WEB</a:t>
            </a: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脆弱性：</a:t>
            </a:r>
            <a:endParaRPr kumimoji="0" lang="en-US" altLang="zh-CN"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a:p>
            <a:pPr marL="0" marR="0" lvl="0" indent="0" algn="l" defTabSz="855878"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主动的</a:t>
            </a:r>
            <a:r>
              <a:rPr kumimoji="0" lang="en-US" altLang="zh-CN"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WEB</a:t>
            </a: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攻击、拒绝服务攻击</a:t>
            </a:r>
            <a:endParaRPr kumimoji="0" lang="en-US" altLang="zh-CN"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p:txBody>
      </p:sp>
      <p:sp>
        <p:nvSpPr>
          <p:cNvPr id="70" name="TextBox 67">
            <a:extLst>
              <a:ext uri="{FF2B5EF4-FFF2-40B4-BE49-F238E27FC236}">
                <a16:creationId xmlns:a16="http://schemas.microsoft.com/office/drawing/2014/main" id="{E1D505D0-58C9-4258-ABE3-6B15F7765797}"/>
              </a:ext>
            </a:extLst>
          </p:cNvPr>
          <p:cNvSpPr txBox="1"/>
          <p:nvPr/>
        </p:nvSpPr>
        <p:spPr>
          <a:xfrm>
            <a:off x="9068976" y="3594273"/>
            <a:ext cx="1766830" cy="518860"/>
          </a:xfrm>
          <a:prstGeom prst="rect">
            <a:avLst/>
          </a:prstGeom>
          <a:noFill/>
        </p:spPr>
        <p:txBody>
          <a:bodyPr wrap="none" rtlCol="0">
            <a:spAutoFit/>
          </a:bodyPr>
          <a:lstStyle/>
          <a:p>
            <a:pPr marL="0" marR="0" lvl="0" indent="0" algn="l" defTabSz="855878"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社工、</a:t>
            </a:r>
            <a:r>
              <a:rPr kumimoji="0" lang="en-US" altLang="zh-CN"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0day</a:t>
            </a: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漏洞：</a:t>
            </a:r>
            <a:endParaRPr kumimoji="0" lang="en-US" altLang="zh-CN"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endParaRPr>
          </a:p>
          <a:p>
            <a:pPr marL="0" marR="0" lvl="0" indent="0" algn="l" defTabSz="855878" rtl="0" eaLnBrk="1" fontAlgn="auto" latinLnBrk="0" hangingPunct="1">
              <a:lnSpc>
                <a:spcPct val="100000"/>
              </a:lnSpc>
              <a:spcBef>
                <a:spcPts val="0"/>
              </a:spcBef>
              <a:spcAft>
                <a:spcPts val="0"/>
              </a:spcAft>
              <a:buClrTx/>
              <a:buSzTx/>
              <a:buFontTx/>
              <a:buNone/>
              <a:tabLst/>
              <a:defRPr/>
            </a:pP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有针对性的</a:t>
            </a:r>
            <a:r>
              <a:rPr kumimoji="0" lang="en-US" altLang="zh-CN"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APT</a:t>
            </a:r>
            <a:r>
              <a:rPr kumimoji="0" lang="zh-CN" altLang="en-US" sz="1386" b="0" i="0" u="none" strike="noStrike" kern="0" cap="none" spc="0" normalizeH="0" baseline="0" noProof="0" dirty="0">
                <a:ln>
                  <a:noFill/>
                </a:ln>
                <a:solidFill>
                  <a:srgbClr val="000000">
                    <a:lumMod val="75000"/>
                    <a:lumOff val="25000"/>
                  </a:srgbClr>
                </a:solidFill>
                <a:effectLst/>
                <a:uLnTx/>
                <a:uFillTx/>
                <a:latin typeface="微软雅黑" pitchFamily="34" charset="-122"/>
                <a:ea typeface="微软雅黑" pitchFamily="34" charset="-122"/>
                <a:cs typeface="+mn-cs"/>
              </a:rPr>
              <a:t>攻击</a:t>
            </a:r>
          </a:p>
        </p:txBody>
      </p:sp>
      <p:sp>
        <p:nvSpPr>
          <p:cNvPr id="71" name="文本框 70">
            <a:extLst>
              <a:ext uri="{FF2B5EF4-FFF2-40B4-BE49-F238E27FC236}">
                <a16:creationId xmlns:a16="http://schemas.microsoft.com/office/drawing/2014/main" id="{887AD7FF-C335-4DEA-80DC-19CC0C12A5C0}"/>
              </a:ext>
            </a:extLst>
          </p:cNvPr>
          <p:cNvSpPr txBox="1"/>
          <p:nvPr/>
        </p:nvSpPr>
        <p:spPr>
          <a:xfrm>
            <a:off x="1230086" y="1455552"/>
            <a:ext cx="4652292" cy="295466"/>
          </a:xfrm>
          <a:prstGeom prst="rect">
            <a:avLst/>
          </a:prstGeom>
        </p:spPr>
        <p:txBody>
          <a:bodyPr wrap="square">
            <a:spAutoFit/>
          </a:bodyPr>
          <a:lstStyle>
            <a:defPPr>
              <a:defRPr lang="zh-CN"/>
            </a:defPPr>
            <a:lvl1pPr defTabSz="914400">
              <a:defRPr sz="2400">
                <a:solidFill>
                  <a:srgbClr val="797979"/>
                </a:solidFill>
                <a:latin typeface="FZZhengHeiS-R-GB" charset="-122"/>
                <a:ea typeface="FZZhengHeiS-R-GB" charset="-122"/>
                <a:cs typeface="FZZhengHeiS-R-GB" charset="-122"/>
              </a:defRPr>
            </a:lvl1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320" b="0" i="0" u="none" strike="noStrike" kern="1200" cap="none" spc="0" normalizeH="0" baseline="0" noProof="0" dirty="0">
                <a:ln>
                  <a:noFill/>
                </a:ln>
                <a:solidFill>
                  <a:srgbClr val="C00000"/>
                </a:solidFill>
                <a:effectLst/>
                <a:uLnTx/>
                <a:uFillTx/>
                <a:ea typeface="FZZhengHeiS-R-GB" charset="-122"/>
              </a:rPr>
              <a:t>Advanced Persistent Threat</a:t>
            </a:r>
            <a:r>
              <a:rPr kumimoji="0" lang="zh-CN" altLang="en-US" sz="1320" b="0" i="0" u="none" strike="noStrike" kern="1200" cap="none" spc="0" normalizeH="0" baseline="0" noProof="0" dirty="0">
                <a:ln>
                  <a:noFill/>
                </a:ln>
                <a:solidFill>
                  <a:srgbClr val="C00000"/>
                </a:solidFill>
                <a:effectLst/>
                <a:uLnTx/>
                <a:uFillTx/>
                <a:ea typeface="FZZhengHeiS-R-GB" charset="-122"/>
              </a:rPr>
              <a:t>：高级持续性威胁</a:t>
            </a:r>
          </a:p>
        </p:txBody>
      </p:sp>
      <p:sp>
        <p:nvSpPr>
          <p:cNvPr id="72" name="任意多边形 159">
            <a:extLst>
              <a:ext uri="{FF2B5EF4-FFF2-40B4-BE49-F238E27FC236}">
                <a16:creationId xmlns:a16="http://schemas.microsoft.com/office/drawing/2014/main" id="{2EDF110D-0AB4-48BA-93F3-DBFA1C127433}"/>
              </a:ext>
            </a:extLst>
          </p:cNvPr>
          <p:cNvSpPr/>
          <p:nvPr/>
        </p:nvSpPr>
        <p:spPr>
          <a:xfrm>
            <a:off x="10067557" y="1564963"/>
            <a:ext cx="1072883" cy="1015611"/>
          </a:xfrm>
          <a:custGeom>
            <a:avLst/>
            <a:gdLst>
              <a:gd name="connsiteX0" fmla="*/ 0 w 999419"/>
              <a:gd name="connsiteY0" fmla="*/ 499710 h 999419"/>
              <a:gd name="connsiteX1" fmla="*/ 146362 w 999419"/>
              <a:gd name="connsiteY1" fmla="*/ 146362 h 999419"/>
              <a:gd name="connsiteX2" fmla="*/ 499711 w 999419"/>
              <a:gd name="connsiteY2" fmla="*/ 1 h 999419"/>
              <a:gd name="connsiteX3" fmla="*/ 853059 w 999419"/>
              <a:gd name="connsiteY3" fmla="*/ 146363 h 999419"/>
              <a:gd name="connsiteX4" fmla="*/ 999420 w 999419"/>
              <a:gd name="connsiteY4" fmla="*/ 499712 h 999419"/>
              <a:gd name="connsiteX5" fmla="*/ 853058 w 999419"/>
              <a:gd name="connsiteY5" fmla="*/ 853060 h 999419"/>
              <a:gd name="connsiteX6" fmla="*/ 499709 w 999419"/>
              <a:gd name="connsiteY6" fmla="*/ 999422 h 999419"/>
              <a:gd name="connsiteX7" fmla="*/ 146361 w 999419"/>
              <a:gd name="connsiteY7" fmla="*/ 853060 h 999419"/>
              <a:gd name="connsiteX8" fmla="*/ 0 w 999419"/>
              <a:gd name="connsiteY8" fmla="*/ 499711 h 999419"/>
              <a:gd name="connsiteX9" fmla="*/ 0 w 999419"/>
              <a:gd name="connsiteY9" fmla="*/ 499710 h 99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9419" h="999419">
                <a:moveTo>
                  <a:pt x="0" y="499710"/>
                </a:moveTo>
                <a:cubicBezTo>
                  <a:pt x="0" y="367179"/>
                  <a:pt x="52648" y="240075"/>
                  <a:pt x="146362" y="146362"/>
                </a:cubicBezTo>
                <a:cubicBezTo>
                  <a:pt x="240076" y="52648"/>
                  <a:pt x="367179" y="1"/>
                  <a:pt x="499711" y="1"/>
                </a:cubicBezTo>
                <a:cubicBezTo>
                  <a:pt x="632242" y="1"/>
                  <a:pt x="759346" y="52649"/>
                  <a:pt x="853059" y="146363"/>
                </a:cubicBezTo>
                <a:cubicBezTo>
                  <a:pt x="946773" y="240077"/>
                  <a:pt x="999420" y="367180"/>
                  <a:pt x="999420" y="499712"/>
                </a:cubicBezTo>
                <a:cubicBezTo>
                  <a:pt x="999420" y="632243"/>
                  <a:pt x="946772" y="759347"/>
                  <a:pt x="853058" y="853060"/>
                </a:cubicBezTo>
                <a:cubicBezTo>
                  <a:pt x="759344" y="946774"/>
                  <a:pt x="632241" y="999422"/>
                  <a:pt x="499709" y="999422"/>
                </a:cubicBezTo>
                <a:cubicBezTo>
                  <a:pt x="367178" y="999422"/>
                  <a:pt x="240074" y="946774"/>
                  <a:pt x="146361" y="853060"/>
                </a:cubicBezTo>
                <a:cubicBezTo>
                  <a:pt x="52647" y="759346"/>
                  <a:pt x="-1" y="632243"/>
                  <a:pt x="0" y="499711"/>
                </a:cubicBezTo>
                <a:lnTo>
                  <a:pt x="0" y="499710"/>
                </a:lnTo>
                <a:close/>
              </a:path>
            </a:pathLst>
          </a:custGeom>
          <a:solidFill>
            <a:srgbClr val="C00000"/>
          </a:solidFill>
          <a:ln w="25400" cap="flat" cmpd="sng" algn="ctr">
            <a:solidFill>
              <a:srgbClr val="EEECE1">
                <a:hueOff val="0"/>
                <a:satOff val="0"/>
                <a:lumOff val="0"/>
                <a:alphaOff val="0"/>
              </a:srgbClr>
            </a:solidFill>
            <a:prstDash val="solid"/>
          </a:ln>
          <a:effectLst/>
        </p:spPr>
        <p:txBody>
          <a:bodyPr spcFirstLastPara="0" vert="horz" wrap="square" lIns="206018" tIns="206017" rIns="206018" bIns="206017" numCol="1" spcCol="1270" anchor="ctr" anchorCtr="0">
            <a:noAutofit/>
          </a:bodyPr>
          <a:lstStyle/>
          <a:p>
            <a:pPr marL="0" marR="0" lvl="0" indent="0" algn="l" defTabSz="1512190" rtl="0" eaLnBrk="1" fontAlgn="auto" latinLnBrk="0" hangingPunct="1">
              <a:lnSpc>
                <a:spcPct val="90000"/>
              </a:lnSpc>
              <a:spcBef>
                <a:spcPct val="0"/>
              </a:spcBef>
              <a:spcAft>
                <a:spcPct val="3500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APT</a:t>
            </a:r>
            <a:endParaRPr kumimoji="0" lang="zh-CN" altLang="en-US"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4" name="图片 73">
            <a:extLst>
              <a:ext uri="{FF2B5EF4-FFF2-40B4-BE49-F238E27FC236}">
                <a16:creationId xmlns:a16="http://schemas.microsoft.com/office/drawing/2014/main" id="{C7DC0BAB-BEF5-4C7E-8DE3-C57FEC1495D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文本框 7">
            <a:extLst>
              <a:ext uri="{FF2B5EF4-FFF2-40B4-BE49-F238E27FC236}">
                <a16:creationId xmlns:a16="http://schemas.microsoft.com/office/drawing/2014/main" id="{D1149A05-6A5A-47EB-A770-57A9A4E480FC}"/>
              </a:ext>
            </a:extLst>
          </p:cNvPr>
          <p:cNvSpPr txBox="1">
            <a:spLocks noChangeArrowheads="1"/>
          </p:cNvSpPr>
          <p:nvPr>
            <p:custDataLst>
              <p:tags r:id="rId1"/>
            </p:custDataLst>
          </p:nvPr>
        </p:nvSpPr>
        <p:spPr bwMode="auto">
          <a:xfrm>
            <a:off x="1056598" y="410863"/>
            <a:ext cx="4919789" cy="492443"/>
          </a:xfrm>
          <a:prstGeom prst="rect">
            <a:avLst/>
          </a:prstGeom>
          <a:noFill/>
          <a:ln w="9525">
            <a:noFill/>
            <a:miter lim="800000"/>
          </a:ln>
        </p:spPr>
        <p:txBody>
          <a:bodyPr wrap="square" lIns="60960" tIns="30480" rIns="60960" bIns="30480">
            <a:spAutoFit/>
          </a:bodyPr>
          <a:lstStyle/>
          <a:p>
            <a:r>
              <a:rPr lang="en-US" altLang="zh-CN" sz="2800" b="1" dirty="0">
                <a:solidFill>
                  <a:srgbClr val="383838"/>
                </a:solidFill>
                <a:latin typeface="微软雅黑" panose="020B0503020204020204" charset="-122"/>
                <a:ea typeface="微软雅黑" panose="020B0503020204020204" charset="-122"/>
              </a:rPr>
              <a:t>APT</a:t>
            </a:r>
            <a:r>
              <a:rPr lang="zh-CN" altLang="en-US" sz="2800" b="1" dirty="0">
                <a:solidFill>
                  <a:srgbClr val="383838"/>
                </a:solidFill>
                <a:latin typeface="微软雅黑" panose="020B0503020204020204" charset="-122"/>
                <a:ea typeface="微软雅黑" panose="020B0503020204020204" charset="-122"/>
              </a:rPr>
              <a:t>典型特征及攻击过程</a:t>
            </a:r>
            <a:endParaRPr lang="en-CA" sz="2800" b="1" dirty="0">
              <a:solidFill>
                <a:srgbClr val="383838"/>
              </a:solidFill>
              <a:latin typeface="微软雅黑" panose="020B0503020204020204" charset="-122"/>
              <a:ea typeface="微软雅黑" panose="020B0503020204020204" charset="-122"/>
            </a:endParaRPr>
          </a:p>
        </p:txBody>
      </p:sp>
      <p:graphicFrame>
        <p:nvGraphicFramePr>
          <p:cNvPr id="21" name="图示 20">
            <a:extLst>
              <a:ext uri="{FF2B5EF4-FFF2-40B4-BE49-F238E27FC236}">
                <a16:creationId xmlns:a16="http://schemas.microsoft.com/office/drawing/2014/main" id="{ED5B6DA6-D5C2-464E-B120-3CA0EB208FAB}"/>
              </a:ext>
            </a:extLst>
          </p:cNvPr>
          <p:cNvGraphicFramePr/>
          <p:nvPr>
            <p:extLst>
              <p:ext uri="{D42A27DB-BD31-4B8C-83A1-F6EECF244321}">
                <p14:modId xmlns:p14="http://schemas.microsoft.com/office/powerpoint/2010/main" val="897233981"/>
              </p:ext>
            </p:extLst>
          </p:nvPr>
        </p:nvGraphicFramePr>
        <p:xfrm>
          <a:off x="2578681" y="1123510"/>
          <a:ext cx="6483018" cy="4390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矩形 25">
            <a:extLst>
              <a:ext uri="{FF2B5EF4-FFF2-40B4-BE49-F238E27FC236}">
                <a16:creationId xmlns:a16="http://schemas.microsoft.com/office/drawing/2014/main" id="{C64F88A9-6395-4F66-8998-ECF2BE234547}"/>
              </a:ext>
            </a:extLst>
          </p:cNvPr>
          <p:cNvSpPr/>
          <p:nvPr/>
        </p:nvSpPr>
        <p:spPr>
          <a:xfrm>
            <a:off x="6483232" y="1345607"/>
            <a:ext cx="2970392" cy="634139"/>
          </a:xfrm>
          <a:prstGeom prst="rect">
            <a:avLst/>
          </a:prstGeom>
        </p:spPr>
        <p:txBody>
          <a:bodyPr wrap="square" lIns="115942" tIns="57971" rIns="115942" bIns="57971">
            <a:spAutoFit/>
          </a:bodyPr>
          <a:lstStyle/>
          <a:p>
            <a:pPr marL="182257" marR="0" lvl="0" indent="-182257" algn="l" defTabSz="855878" rtl="0" eaLnBrk="0" fontAlgn="auto" latinLnBrk="0" hangingPunct="0">
              <a:lnSpc>
                <a:spcPct val="100000"/>
              </a:lnSpc>
              <a:spcBef>
                <a:spcPts val="0"/>
              </a:spcBef>
              <a:spcAft>
                <a:spcPts val="0"/>
              </a:spcAft>
              <a:buClrTx/>
              <a:buSzTx/>
              <a:buFontTx/>
              <a:buNone/>
              <a:tabLst/>
              <a:defRPr/>
            </a:pPr>
            <a:r>
              <a:rPr kumimoji="0" lang="zh-CN" altLang="en-US"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锁定目标 </a:t>
            </a:r>
            <a:endParaRPr kumimoji="0" lang="en-US" altLang="zh-CN"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182257" marR="0" lvl="0" indent="-182257" algn="l" defTabSz="855878" rtl="0" eaLnBrk="0" fontAlgn="auto" latinLnBrk="0" hangingPunct="0">
              <a:lnSpc>
                <a:spcPct val="100000"/>
              </a:lnSpc>
              <a:spcBef>
                <a:spcPts val="0"/>
              </a:spcBef>
              <a:spcAft>
                <a:spcPts val="0"/>
              </a:spcAft>
              <a:buClrTx/>
              <a:buSzTx/>
              <a:buFontTx/>
              <a:buNone/>
              <a:tabLst/>
              <a:defRPr/>
            </a:pPr>
            <a:r>
              <a:rPr kumimoji="0" lang="zh-CN" altLang="en-US"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有针对的渗透攻击</a:t>
            </a:r>
            <a:endParaRPr kumimoji="0" lang="en-US" altLang="zh-CN"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40" name="矩形 39">
            <a:extLst>
              <a:ext uri="{FF2B5EF4-FFF2-40B4-BE49-F238E27FC236}">
                <a16:creationId xmlns:a16="http://schemas.microsoft.com/office/drawing/2014/main" id="{2C0B5FFD-4B8B-4862-83A6-2ED8BC466E8E}"/>
              </a:ext>
            </a:extLst>
          </p:cNvPr>
          <p:cNvSpPr/>
          <p:nvPr/>
        </p:nvSpPr>
        <p:spPr>
          <a:xfrm>
            <a:off x="6483231" y="4648823"/>
            <a:ext cx="2970392" cy="634139"/>
          </a:xfrm>
          <a:prstGeom prst="rect">
            <a:avLst/>
          </a:prstGeom>
        </p:spPr>
        <p:txBody>
          <a:bodyPr wrap="square" lIns="115942" tIns="57971" rIns="115942" bIns="57971">
            <a:spAutoFit/>
          </a:bodyPr>
          <a:lstStyle/>
          <a:p>
            <a:pPr marL="182257" marR="0" lvl="0" indent="-182257" algn="l" defTabSz="855878" rtl="0" eaLnBrk="0" fontAlgn="auto" latinLnBrk="0" hangingPunct="0">
              <a:lnSpc>
                <a:spcPct val="100000"/>
              </a:lnSpc>
              <a:spcBef>
                <a:spcPts val="0"/>
              </a:spcBef>
              <a:spcAft>
                <a:spcPts val="0"/>
              </a:spcAft>
              <a:buClrTx/>
              <a:buSzTx/>
              <a:buFontTx/>
              <a:buNone/>
              <a:tabLst/>
              <a:defRPr/>
            </a:pPr>
            <a:r>
              <a:rPr kumimoji="0" lang="zh-CN" altLang="en-US"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你已经被感染</a:t>
            </a:r>
          </a:p>
          <a:p>
            <a:pPr marL="182257" marR="0" lvl="0" indent="-182257" algn="l" defTabSz="855878" rtl="0" eaLnBrk="0" fontAlgn="auto" latinLnBrk="0" hangingPunct="0">
              <a:lnSpc>
                <a:spcPct val="100000"/>
              </a:lnSpc>
              <a:spcBef>
                <a:spcPts val="0"/>
              </a:spcBef>
              <a:spcAft>
                <a:spcPts val="0"/>
              </a:spcAft>
              <a:buClrTx/>
              <a:buSzTx/>
              <a:buFontTx/>
              <a:buNone/>
              <a:tabLst/>
              <a:defRPr/>
            </a:pPr>
            <a:r>
              <a:rPr kumimoji="0" lang="zh-CN" altLang="en-US"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只是你不知道</a:t>
            </a:r>
          </a:p>
        </p:txBody>
      </p:sp>
      <p:sp>
        <p:nvSpPr>
          <p:cNvPr id="42" name="矩形 41">
            <a:extLst>
              <a:ext uri="{FF2B5EF4-FFF2-40B4-BE49-F238E27FC236}">
                <a16:creationId xmlns:a16="http://schemas.microsoft.com/office/drawing/2014/main" id="{F45559DF-FB38-4AD8-AD59-4C5C3823A5C2}"/>
              </a:ext>
            </a:extLst>
          </p:cNvPr>
          <p:cNvSpPr/>
          <p:nvPr/>
        </p:nvSpPr>
        <p:spPr>
          <a:xfrm>
            <a:off x="8054936" y="2942820"/>
            <a:ext cx="2490852" cy="634139"/>
          </a:xfrm>
          <a:prstGeom prst="rect">
            <a:avLst/>
          </a:prstGeom>
        </p:spPr>
        <p:txBody>
          <a:bodyPr wrap="square" lIns="115942" tIns="57971" rIns="115942" bIns="57971">
            <a:spAutoFit/>
          </a:bodyPr>
          <a:lstStyle/>
          <a:p>
            <a:pPr marL="182257" marR="0" lvl="0" indent="-182257" algn="l" defTabSz="855878" rtl="0" eaLnBrk="0" fontAlgn="auto" latinLnBrk="0" hangingPunct="0">
              <a:lnSpc>
                <a:spcPct val="100000"/>
              </a:lnSpc>
              <a:spcBef>
                <a:spcPts val="0"/>
              </a:spcBef>
              <a:spcAft>
                <a:spcPts val="0"/>
              </a:spcAft>
              <a:buClrTx/>
              <a:buSzTx/>
              <a:buFontTx/>
              <a:buNone/>
              <a:tabLst/>
              <a:defRPr/>
            </a:pPr>
            <a:r>
              <a:rPr kumimoji="0" lang="zh-CN" altLang="en-US"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结合各种技术</a:t>
            </a:r>
          </a:p>
          <a:p>
            <a:pPr marL="182257" marR="0" lvl="0" indent="-182257" algn="l" defTabSz="855878" rtl="0" eaLnBrk="0" fontAlgn="auto" latinLnBrk="0" hangingPunct="0">
              <a:lnSpc>
                <a:spcPct val="100000"/>
              </a:lnSpc>
              <a:spcBef>
                <a:spcPts val="0"/>
              </a:spcBef>
              <a:spcAft>
                <a:spcPts val="0"/>
              </a:spcAft>
              <a:buClrTx/>
              <a:buSzTx/>
              <a:buFontTx/>
              <a:buNone/>
              <a:tabLst/>
              <a:defRPr/>
            </a:pPr>
            <a:r>
              <a:rPr kumimoji="0" lang="zh-CN" altLang="en-US"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形成更高级的攻击手段</a:t>
            </a:r>
          </a:p>
        </p:txBody>
      </p:sp>
      <p:sp>
        <p:nvSpPr>
          <p:cNvPr id="44" name="矩形 43">
            <a:extLst>
              <a:ext uri="{FF2B5EF4-FFF2-40B4-BE49-F238E27FC236}">
                <a16:creationId xmlns:a16="http://schemas.microsoft.com/office/drawing/2014/main" id="{0FE360D2-530C-4ADA-B071-FF98F02172D4}"/>
              </a:ext>
            </a:extLst>
          </p:cNvPr>
          <p:cNvSpPr/>
          <p:nvPr/>
        </p:nvSpPr>
        <p:spPr>
          <a:xfrm>
            <a:off x="611862" y="2942820"/>
            <a:ext cx="2970392" cy="634139"/>
          </a:xfrm>
          <a:prstGeom prst="rect">
            <a:avLst/>
          </a:prstGeom>
        </p:spPr>
        <p:txBody>
          <a:bodyPr wrap="square" lIns="115942" tIns="57971" rIns="115942" bIns="57971">
            <a:spAutoFit/>
          </a:bodyPr>
          <a:lstStyle/>
          <a:p>
            <a:pPr marL="182257" marR="0" lvl="0" indent="-182257" algn="r" defTabSz="855878" rtl="0" eaLnBrk="0" fontAlgn="auto" latinLnBrk="0" hangingPunct="0">
              <a:lnSpc>
                <a:spcPct val="100000"/>
              </a:lnSpc>
              <a:spcBef>
                <a:spcPts val="0"/>
              </a:spcBef>
              <a:spcAft>
                <a:spcPts val="0"/>
              </a:spcAft>
              <a:buClrTx/>
              <a:buSzTx/>
              <a:buFontTx/>
              <a:buNone/>
              <a:tabLst/>
              <a:defRPr/>
            </a:pPr>
            <a:r>
              <a:rPr kumimoji="0" lang="zh-CN" altLang="en-US"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长期潜伏 </a:t>
            </a:r>
          </a:p>
          <a:p>
            <a:pPr marL="182257" marR="0" lvl="0" indent="-182257" algn="r" defTabSz="855878" rtl="0" eaLnBrk="0" fontAlgn="auto" latinLnBrk="0" hangingPunct="0">
              <a:lnSpc>
                <a:spcPct val="100000"/>
              </a:lnSpc>
              <a:spcBef>
                <a:spcPts val="0"/>
              </a:spcBef>
              <a:spcAft>
                <a:spcPts val="0"/>
              </a:spcAft>
              <a:buClrTx/>
              <a:buSzTx/>
              <a:buFontTx/>
              <a:buNone/>
              <a:tabLst/>
              <a:defRPr/>
            </a:pPr>
            <a:r>
              <a:rPr kumimoji="0" lang="zh-CN" altLang="en-US" sz="168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直到侵入目标电脑</a:t>
            </a:r>
          </a:p>
        </p:txBody>
      </p:sp>
      <p:pic>
        <p:nvPicPr>
          <p:cNvPr id="46" name="图片 45">
            <a:extLst>
              <a:ext uri="{FF2B5EF4-FFF2-40B4-BE49-F238E27FC236}">
                <a16:creationId xmlns:a16="http://schemas.microsoft.com/office/drawing/2014/main" id="{8546A3B2-BB05-46EA-991B-F17166649ADD}"/>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2885" y="4299259"/>
            <a:ext cx="2221230" cy="1508760"/>
          </a:xfrm>
          <a:prstGeom prst="rect">
            <a:avLst/>
          </a:prstGeom>
        </p:spPr>
      </p:pic>
      <p:graphicFrame>
        <p:nvGraphicFramePr>
          <p:cNvPr id="48" name="图示 47">
            <a:extLst>
              <a:ext uri="{FF2B5EF4-FFF2-40B4-BE49-F238E27FC236}">
                <a16:creationId xmlns:a16="http://schemas.microsoft.com/office/drawing/2014/main" id="{22FDCD15-1225-4232-BD95-940B484CCD40}"/>
              </a:ext>
            </a:extLst>
          </p:cNvPr>
          <p:cNvGraphicFramePr/>
          <p:nvPr>
            <p:extLst>
              <p:ext uri="{D42A27DB-BD31-4B8C-83A1-F6EECF244321}">
                <p14:modId xmlns:p14="http://schemas.microsoft.com/office/powerpoint/2010/main" val="22612894"/>
              </p:ext>
            </p:extLst>
          </p:nvPr>
        </p:nvGraphicFramePr>
        <p:xfrm>
          <a:off x="264865" y="5875393"/>
          <a:ext cx="11667712" cy="52602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2" name="文本框 51">
            <a:extLst>
              <a:ext uri="{FF2B5EF4-FFF2-40B4-BE49-F238E27FC236}">
                <a16:creationId xmlns:a16="http://schemas.microsoft.com/office/drawing/2014/main" id="{38C77DA3-E1F2-4B3D-BDCC-BD44B0C71F24}"/>
              </a:ext>
            </a:extLst>
          </p:cNvPr>
          <p:cNvSpPr txBox="1"/>
          <p:nvPr/>
        </p:nvSpPr>
        <p:spPr>
          <a:xfrm>
            <a:off x="245614" y="5485093"/>
            <a:ext cx="5466537" cy="387798"/>
          </a:xfrm>
          <a:prstGeom prst="rect">
            <a:avLst/>
          </a:prstGeom>
        </p:spPr>
        <p:txBody>
          <a:bodyPr wrap="square">
            <a:spAutoFit/>
          </a:bodyPr>
          <a:lstStyle>
            <a:defPPr>
              <a:defRPr lang="zh-CN"/>
            </a:defPPr>
            <a:lvl1pPr defTabSz="914400">
              <a:defRPr sz="2400">
                <a:solidFill>
                  <a:srgbClr val="797979"/>
                </a:solidFill>
                <a:latin typeface="FZZhengHeiS-R-GB" charset="-122"/>
                <a:ea typeface="FZZhengHeiS-R-GB" charset="-122"/>
                <a:cs typeface="FZZhengHeiS-R-GB" charset="-122"/>
              </a:defRPr>
            </a:lvl1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1920" b="0" i="0" u="none" strike="noStrike" kern="0" cap="none" spc="0" normalizeH="0" baseline="0" noProof="0" dirty="0">
                <a:ln>
                  <a:noFill/>
                </a:ln>
                <a:solidFill>
                  <a:srgbClr val="C00000"/>
                </a:solidFill>
                <a:effectLst/>
                <a:uLnTx/>
                <a:uFillTx/>
                <a:ea typeface="FZZhengHeiS-R-GB" charset="-122"/>
              </a:rPr>
              <a:t>Kill-Chain</a:t>
            </a:r>
            <a:r>
              <a:rPr kumimoji="0" lang="zh-CN" altLang="en-US" sz="1920" b="0" i="0" u="none" strike="noStrike" kern="0" cap="none" spc="0" normalizeH="0" baseline="0" noProof="0" dirty="0">
                <a:ln>
                  <a:noFill/>
                </a:ln>
                <a:solidFill>
                  <a:srgbClr val="C00000"/>
                </a:solidFill>
                <a:effectLst/>
                <a:uLnTx/>
                <a:uFillTx/>
                <a:ea typeface="FZZhengHeiS-R-GB" charset="-122"/>
              </a:rPr>
              <a:t>：攻击链</a:t>
            </a:r>
          </a:p>
        </p:txBody>
      </p:sp>
      <p:pic>
        <p:nvPicPr>
          <p:cNvPr id="54" name="图片 53">
            <a:extLst>
              <a:ext uri="{FF2B5EF4-FFF2-40B4-BE49-F238E27FC236}">
                <a16:creationId xmlns:a16="http://schemas.microsoft.com/office/drawing/2014/main" id="{F8CDC396-8A85-4E77-A00F-642DDF4D4F13}"/>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FE39DA6-D1E0-4246-AEA4-060D37BEC739}"/>
              </a:ext>
            </a:extLst>
          </p:cNvPr>
          <p:cNvSpPr txBox="1">
            <a:spLocks/>
          </p:cNvSpPr>
          <p:nvPr/>
        </p:nvSpPr>
        <p:spPr>
          <a:xfrm>
            <a:off x="885645" y="296947"/>
            <a:ext cx="4738744" cy="48997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a:lstStyle>
          <a:p>
            <a:r>
              <a:rPr lang="zh-CN" altLang="en-US" sz="2800" b="1" dirty="0">
                <a:solidFill>
                  <a:srgbClr val="404040"/>
                </a:solidFill>
                <a:latin typeface="微软雅黑" panose="020B0503020204020204" pitchFamily="34" charset="-122"/>
                <a:ea typeface="微软雅黑" panose="020B0503020204020204" pitchFamily="34" charset="-122"/>
                <a:cs typeface="+mn-ea"/>
                <a:sym typeface="+mn-lt"/>
              </a:rPr>
              <a:t>传统安全面临的挑战</a:t>
            </a:r>
          </a:p>
        </p:txBody>
      </p:sp>
      <p:grpSp>
        <p:nvGrpSpPr>
          <p:cNvPr id="4" name="组合 3">
            <a:extLst>
              <a:ext uri="{FF2B5EF4-FFF2-40B4-BE49-F238E27FC236}">
                <a16:creationId xmlns:a16="http://schemas.microsoft.com/office/drawing/2014/main" id="{8249E0D4-2CE8-4C4F-ADCE-26AAB2957972}"/>
              </a:ext>
            </a:extLst>
          </p:cNvPr>
          <p:cNvGrpSpPr/>
          <p:nvPr/>
        </p:nvGrpSpPr>
        <p:grpSpPr>
          <a:xfrm>
            <a:off x="885645" y="1464978"/>
            <a:ext cx="2677623" cy="4851368"/>
            <a:chOff x="959534" y="1464978"/>
            <a:chExt cx="2677623" cy="4851368"/>
          </a:xfrm>
        </p:grpSpPr>
        <p:sp>
          <p:nvSpPr>
            <p:cNvPr id="5" name="圆角矩形 7">
              <a:extLst>
                <a:ext uri="{FF2B5EF4-FFF2-40B4-BE49-F238E27FC236}">
                  <a16:creationId xmlns:a16="http://schemas.microsoft.com/office/drawing/2014/main" id="{4663C255-F8C5-49F2-B8DD-080056C64EB9}"/>
                </a:ext>
              </a:extLst>
            </p:cNvPr>
            <p:cNvSpPr/>
            <p:nvPr/>
          </p:nvSpPr>
          <p:spPr bwMode="auto">
            <a:xfrm>
              <a:off x="959536" y="1497364"/>
              <a:ext cx="2677621" cy="2169889"/>
            </a:xfrm>
            <a:prstGeom prst="roundRect">
              <a:avLst>
                <a:gd name="adj" fmla="val 4493"/>
              </a:avLst>
            </a:prstGeom>
            <a:solidFill>
              <a:schemeClr val="bg1">
                <a:lumMod val="8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defTabSz="903118"/>
              <a:endParaRPr lang="zh-CN" altLang="en-US" sz="1688" dirty="0"/>
            </a:p>
          </p:txBody>
        </p:sp>
        <p:sp>
          <p:nvSpPr>
            <p:cNvPr id="6" name="圆角矩形 8">
              <a:extLst>
                <a:ext uri="{FF2B5EF4-FFF2-40B4-BE49-F238E27FC236}">
                  <a16:creationId xmlns:a16="http://schemas.microsoft.com/office/drawing/2014/main" id="{79D776A9-9141-49A3-B14C-95E2AEAD6832}"/>
                </a:ext>
              </a:extLst>
            </p:cNvPr>
            <p:cNvSpPr/>
            <p:nvPr/>
          </p:nvSpPr>
          <p:spPr bwMode="auto">
            <a:xfrm>
              <a:off x="959536" y="1464978"/>
              <a:ext cx="2677621" cy="404831"/>
            </a:xfrm>
            <a:prstGeom prst="roundRect">
              <a:avLst/>
            </a:prstGeom>
            <a:solidFill>
              <a:schemeClr val="accent1">
                <a:lumMod val="7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algn="ctr" defTabSz="903118"/>
              <a:r>
                <a:rPr lang="zh-CN" altLang="en-US" sz="1594" b="1" dirty="0">
                  <a:solidFill>
                    <a:schemeClr val="bg1"/>
                  </a:solidFill>
                  <a:latin typeface="微软雅黑" pitchFamily="34" charset="-122"/>
                  <a:ea typeface="微软雅黑" pitchFamily="34" charset="-122"/>
                </a:rPr>
                <a:t>未知威胁层出不穷</a:t>
              </a:r>
            </a:p>
          </p:txBody>
        </p:sp>
        <p:sp>
          <p:nvSpPr>
            <p:cNvPr id="7" name="Text Box 7">
              <a:extLst>
                <a:ext uri="{FF2B5EF4-FFF2-40B4-BE49-F238E27FC236}">
                  <a16:creationId xmlns:a16="http://schemas.microsoft.com/office/drawing/2014/main" id="{361D2C1F-E721-4A03-98BC-BFD15A5A9A8A}"/>
                </a:ext>
              </a:extLst>
            </p:cNvPr>
            <p:cNvSpPr txBox="1">
              <a:spLocks noChangeArrowheads="1"/>
            </p:cNvSpPr>
            <p:nvPr/>
          </p:nvSpPr>
          <p:spPr bwMode="auto">
            <a:xfrm>
              <a:off x="959536" y="1999384"/>
              <a:ext cx="2677621" cy="140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416" tIns="42708" rIns="85416" bIns="42708">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零日漏洞公开叫卖，高级逃逸躲避手段日新月异</a:t>
              </a:r>
              <a:endParaRPr lang="en-US" altLang="zh-CN" sz="1313" dirty="0">
                <a:latin typeface="微软雅黑" pitchFamily="34" charset="-122"/>
                <a:ea typeface="微软雅黑" pitchFamily="34" charset="-122"/>
              </a:endParaRPr>
            </a:p>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传统基于签名的检测技术对未知威胁失效</a:t>
              </a:r>
              <a:endParaRPr lang="en-US" altLang="zh-CN" sz="1313" dirty="0">
                <a:latin typeface="微软雅黑" pitchFamily="34" charset="-122"/>
                <a:ea typeface="微软雅黑" pitchFamily="34" charset="-122"/>
              </a:endParaRPr>
            </a:p>
            <a:p>
              <a:pPr marL="134519" indent="-134519" algn="ctr" eaLnBrk="1" hangingPunct="1">
                <a:spcBef>
                  <a:spcPts val="563"/>
                </a:spcBef>
                <a:spcAft>
                  <a:spcPts val="563"/>
                </a:spcAft>
              </a:pPr>
              <a:r>
                <a:rPr lang="zh-CN" altLang="en-US" sz="1313" b="1" dirty="0">
                  <a:solidFill>
                    <a:schemeClr val="accent1">
                      <a:lumMod val="75000"/>
                    </a:schemeClr>
                  </a:solidFill>
                  <a:latin typeface="微软雅黑" pitchFamily="34" charset="-122"/>
                  <a:ea typeface="微软雅黑" pitchFamily="34" charset="-122"/>
                </a:rPr>
                <a:t>道高一尺，魔高一丈</a:t>
              </a:r>
            </a:p>
          </p:txBody>
        </p:sp>
        <p:sp>
          <p:nvSpPr>
            <p:cNvPr id="9" name="圆角矩形 10">
              <a:extLst>
                <a:ext uri="{FF2B5EF4-FFF2-40B4-BE49-F238E27FC236}">
                  <a16:creationId xmlns:a16="http://schemas.microsoft.com/office/drawing/2014/main" id="{09CBDBFC-A37C-4B56-8803-0A5BBA31BD1B}"/>
                </a:ext>
              </a:extLst>
            </p:cNvPr>
            <p:cNvSpPr/>
            <p:nvPr/>
          </p:nvSpPr>
          <p:spPr bwMode="auto">
            <a:xfrm>
              <a:off x="959534" y="4146457"/>
              <a:ext cx="2677621" cy="2169889"/>
            </a:xfrm>
            <a:prstGeom prst="roundRect">
              <a:avLst>
                <a:gd name="adj" fmla="val 4493"/>
              </a:avLst>
            </a:prstGeom>
            <a:solidFill>
              <a:schemeClr val="bg1">
                <a:lumMod val="8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defTabSz="903118"/>
              <a:endParaRPr lang="zh-CN" altLang="en-US" sz="1688" dirty="0"/>
            </a:p>
          </p:txBody>
        </p:sp>
        <p:sp>
          <p:nvSpPr>
            <p:cNvPr id="10" name="圆角矩形 11">
              <a:extLst>
                <a:ext uri="{FF2B5EF4-FFF2-40B4-BE49-F238E27FC236}">
                  <a16:creationId xmlns:a16="http://schemas.microsoft.com/office/drawing/2014/main" id="{27274A36-C3EB-485D-9695-1623C1CD0204}"/>
                </a:ext>
              </a:extLst>
            </p:cNvPr>
            <p:cNvSpPr/>
            <p:nvPr/>
          </p:nvSpPr>
          <p:spPr bwMode="auto">
            <a:xfrm>
              <a:off x="959534" y="4114066"/>
              <a:ext cx="2677621" cy="404831"/>
            </a:xfrm>
            <a:prstGeom prst="roundRect">
              <a:avLst/>
            </a:prstGeom>
            <a:solidFill>
              <a:schemeClr val="accent1">
                <a:lumMod val="7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algn="ctr" defTabSz="903118"/>
              <a:r>
                <a:rPr lang="en-US" altLang="zh-CN" sz="1594" b="1" dirty="0">
                  <a:solidFill>
                    <a:schemeClr val="bg1"/>
                  </a:solidFill>
                  <a:latin typeface="微软雅黑" pitchFamily="34" charset="-122"/>
                  <a:ea typeface="微软雅黑" pitchFamily="34" charset="-122"/>
                </a:rPr>
                <a:t>IDS</a:t>
              </a:r>
              <a:r>
                <a:rPr lang="zh-CN" altLang="en-US" sz="1594" b="1" dirty="0">
                  <a:solidFill>
                    <a:schemeClr val="bg1"/>
                  </a:solidFill>
                  <a:latin typeface="微软雅黑" pitchFamily="34" charset="-122"/>
                  <a:ea typeface="微软雅黑" pitchFamily="34" charset="-122"/>
                </a:rPr>
                <a:t>误报率居高不下</a:t>
              </a:r>
            </a:p>
          </p:txBody>
        </p:sp>
        <p:sp>
          <p:nvSpPr>
            <p:cNvPr id="11" name="Text Box 7">
              <a:extLst>
                <a:ext uri="{FF2B5EF4-FFF2-40B4-BE49-F238E27FC236}">
                  <a16:creationId xmlns:a16="http://schemas.microsoft.com/office/drawing/2014/main" id="{BA594DE5-6DAA-4302-9017-2C44A24FFF7B}"/>
                </a:ext>
              </a:extLst>
            </p:cNvPr>
            <p:cNvSpPr txBox="1">
              <a:spLocks noChangeArrowheads="1"/>
            </p:cNvSpPr>
            <p:nvPr/>
          </p:nvSpPr>
          <p:spPr bwMode="auto">
            <a:xfrm>
              <a:off x="959536" y="4648470"/>
              <a:ext cx="2677621" cy="140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416" tIns="42708" rIns="85416" bIns="42708">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marL="134519" indent="-134519" eaLnBrk="1" hangingPunct="1">
                <a:spcBef>
                  <a:spcPts val="563"/>
                </a:spcBef>
                <a:spcAft>
                  <a:spcPts val="563"/>
                </a:spcAft>
                <a:buFont typeface="Arial" pitchFamily="34" charset="0"/>
                <a:buChar char="•"/>
              </a:pPr>
              <a:r>
                <a:rPr lang="en-US" altLang="zh-CN" sz="1313" dirty="0">
                  <a:latin typeface="微软雅黑" pitchFamily="34" charset="-122"/>
                  <a:ea typeface="微软雅黑" pitchFamily="34" charset="-122"/>
                </a:rPr>
                <a:t>IDS</a:t>
              </a:r>
              <a:r>
                <a:rPr lang="zh-CN" altLang="en-US" sz="1313" dirty="0">
                  <a:latin typeface="微软雅黑" pitchFamily="34" charset="-122"/>
                  <a:ea typeface="微软雅黑" pitchFamily="34" charset="-122"/>
                </a:rPr>
                <a:t>与</a:t>
              </a:r>
              <a:r>
                <a:rPr lang="en-US" altLang="zh-CN" sz="1313" dirty="0">
                  <a:latin typeface="微软雅黑" pitchFamily="34" charset="-122"/>
                  <a:ea typeface="微软雅黑" pitchFamily="34" charset="-122"/>
                </a:rPr>
                <a:t>FW</a:t>
              </a:r>
              <a:r>
                <a:rPr lang="zh-CN" altLang="en-US" sz="1313" dirty="0">
                  <a:latin typeface="微软雅黑" pitchFamily="34" charset="-122"/>
                  <a:ea typeface="微软雅黑" pitchFamily="34" charset="-122"/>
                </a:rPr>
                <a:t>联动技术在实际应用中很少有人敢启用</a:t>
              </a:r>
              <a:endParaRPr lang="en-US" altLang="zh-CN" sz="1313" dirty="0">
                <a:latin typeface="微软雅黑" pitchFamily="34" charset="-122"/>
                <a:ea typeface="微软雅黑" pitchFamily="34" charset="-122"/>
              </a:endParaRPr>
            </a:p>
            <a:p>
              <a:pPr marL="134519" indent="-134519" eaLnBrk="1" hangingPunct="1">
                <a:spcBef>
                  <a:spcPts val="563"/>
                </a:spcBef>
                <a:spcAft>
                  <a:spcPts val="563"/>
                </a:spcAft>
                <a:buFont typeface="Arial" pitchFamily="34" charset="0"/>
                <a:buChar char="•"/>
              </a:pPr>
              <a:r>
                <a:rPr lang="en-US" altLang="zh-CN" sz="1313" dirty="0">
                  <a:latin typeface="微软雅黑" pitchFamily="34" charset="-122"/>
                  <a:ea typeface="微软雅黑" pitchFamily="34" charset="-122"/>
                </a:rPr>
                <a:t>IPS</a:t>
              </a:r>
              <a:r>
                <a:rPr lang="zh-CN" altLang="en-US" sz="1313" dirty="0">
                  <a:latin typeface="微软雅黑" pitchFamily="34" charset="-122"/>
                  <a:ea typeface="微软雅黑" pitchFamily="34" charset="-122"/>
                </a:rPr>
                <a:t>的默认响应方式大多为只报警不阻断</a:t>
              </a:r>
              <a:endParaRPr lang="en-US" altLang="zh-CN" sz="1313" dirty="0">
                <a:latin typeface="微软雅黑" pitchFamily="34" charset="-122"/>
                <a:ea typeface="微软雅黑" pitchFamily="34" charset="-122"/>
              </a:endParaRPr>
            </a:p>
            <a:p>
              <a:pPr marL="134519" indent="-134519" algn="ctr" eaLnBrk="1" hangingPunct="1">
                <a:spcBef>
                  <a:spcPts val="563"/>
                </a:spcBef>
                <a:spcAft>
                  <a:spcPts val="563"/>
                </a:spcAft>
              </a:pPr>
              <a:r>
                <a:rPr lang="en-US" altLang="zh-CN" sz="1313" b="1" dirty="0">
                  <a:solidFill>
                    <a:schemeClr val="accent1">
                      <a:lumMod val="75000"/>
                    </a:schemeClr>
                  </a:solidFill>
                  <a:latin typeface="微软雅黑" pitchFamily="34" charset="-122"/>
                  <a:ea typeface="微软雅黑" pitchFamily="34" charset="-122"/>
                </a:rPr>
                <a:t>“</a:t>
              </a:r>
              <a:r>
                <a:rPr lang="zh-CN" altLang="en-US" sz="1313" b="1" dirty="0">
                  <a:solidFill>
                    <a:schemeClr val="accent1">
                      <a:lumMod val="75000"/>
                    </a:schemeClr>
                  </a:solidFill>
                  <a:latin typeface="微软雅黑" pitchFamily="34" charset="-122"/>
                  <a:ea typeface="微软雅黑" pitchFamily="34" charset="-122"/>
                </a:rPr>
                <a:t>狼来了</a:t>
              </a:r>
              <a:r>
                <a:rPr lang="en-US" altLang="zh-CN" sz="1313" b="1" dirty="0">
                  <a:solidFill>
                    <a:schemeClr val="accent1">
                      <a:lumMod val="75000"/>
                    </a:schemeClr>
                  </a:solidFill>
                  <a:latin typeface="微软雅黑" pitchFamily="34" charset="-122"/>
                  <a:ea typeface="微软雅黑" pitchFamily="34" charset="-122"/>
                </a:rPr>
                <a:t>”</a:t>
              </a:r>
              <a:r>
                <a:rPr lang="zh-CN" altLang="en-US" sz="1313" b="1" dirty="0">
                  <a:solidFill>
                    <a:schemeClr val="accent1">
                      <a:lumMod val="75000"/>
                    </a:schemeClr>
                  </a:solidFill>
                  <a:latin typeface="微软雅黑" pitchFamily="34" charset="-122"/>
                  <a:ea typeface="微软雅黑" pitchFamily="34" charset="-122"/>
                </a:rPr>
                <a:t>的故事重复上演</a:t>
              </a:r>
              <a:endParaRPr lang="en-US" altLang="zh-CN" sz="1313" b="1" dirty="0">
                <a:solidFill>
                  <a:schemeClr val="accent1">
                    <a:lumMod val="75000"/>
                  </a:schemeClr>
                </a:solidFill>
                <a:latin typeface="微软雅黑" pitchFamily="34" charset="-122"/>
                <a:ea typeface="微软雅黑" pitchFamily="34" charset="-122"/>
              </a:endParaRPr>
            </a:p>
          </p:txBody>
        </p:sp>
      </p:grpSp>
      <p:grpSp>
        <p:nvGrpSpPr>
          <p:cNvPr id="12" name="组合 11">
            <a:extLst>
              <a:ext uri="{FF2B5EF4-FFF2-40B4-BE49-F238E27FC236}">
                <a16:creationId xmlns:a16="http://schemas.microsoft.com/office/drawing/2014/main" id="{C0C77A39-C4FF-4E57-AEBA-794A0EB3C6F9}"/>
              </a:ext>
            </a:extLst>
          </p:cNvPr>
          <p:cNvGrpSpPr/>
          <p:nvPr/>
        </p:nvGrpSpPr>
        <p:grpSpPr>
          <a:xfrm>
            <a:off x="4744172" y="1464978"/>
            <a:ext cx="2677623" cy="4851368"/>
            <a:chOff x="4120722" y="1464978"/>
            <a:chExt cx="2677623" cy="4851368"/>
          </a:xfrm>
        </p:grpSpPr>
        <p:sp>
          <p:nvSpPr>
            <p:cNvPr id="13" name="圆角矩形 14">
              <a:extLst>
                <a:ext uri="{FF2B5EF4-FFF2-40B4-BE49-F238E27FC236}">
                  <a16:creationId xmlns:a16="http://schemas.microsoft.com/office/drawing/2014/main" id="{2248FEDE-51B5-4F95-9CFF-EB6B650ACDE1}"/>
                </a:ext>
              </a:extLst>
            </p:cNvPr>
            <p:cNvSpPr/>
            <p:nvPr/>
          </p:nvSpPr>
          <p:spPr bwMode="auto">
            <a:xfrm>
              <a:off x="4120723" y="1497364"/>
              <a:ext cx="2677621" cy="2169889"/>
            </a:xfrm>
            <a:prstGeom prst="roundRect">
              <a:avLst>
                <a:gd name="adj" fmla="val 4493"/>
              </a:avLst>
            </a:prstGeom>
            <a:solidFill>
              <a:schemeClr val="bg1">
                <a:lumMod val="8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defTabSz="903118"/>
              <a:endParaRPr lang="zh-CN" altLang="en-US" sz="1688" dirty="0"/>
            </a:p>
          </p:txBody>
        </p:sp>
        <p:sp>
          <p:nvSpPr>
            <p:cNvPr id="14" name="圆角矩形 15">
              <a:extLst>
                <a:ext uri="{FF2B5EF4-FFF2-40B4-BE49-F238E27FC236}">
                  <a16:creationId xmlns:a16="http://schemas.microsoft.com/office/drawing/2014/main" id="{1B978A72-808E-4CB7-B8FC-D33B7B6998EC}"/>
                </a:ext>
              </a:extLst>
            </p:cNvPr>
            <p:cNvSpPr/>
            <p:nvPr/>
          </p:nvSpPr>
          <p:spPr bwMode="auto">
            <a:xfrm>
              <a:off x="4120723" y="1464978"/>
              <a:ext cx="2677621" cy="404831"/>
            </a:xfrm>
            <a:prstGeom prst="roundRect">
              <a:avLst/>
            </a:prstGeom>
            <a:solidFill>
              <a:schemeClr val="accent1">
                <a:lumMod val="7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algn="ctr" defTabSz="903118"/>
              <a:r>
                <a:rPr lang="en-US" altLang="zh-CN" sz="1594" b="1" dirty="0">
                  <a:solidFill>
                    <a:schemeClr val="bg1"/>
                  </a:solidFill>
                  <a:latin typeface="微软雅黑" pitchFamily="34" charset="-122"/>
                  <a:ea typeface="微软雅黑" pitchFamily="34" charset="-122"/>
                </a:rPr>
                <a:t>APT</a:t>
              </a:r>
              <a:r>
                <a:rPr lang="zh-CN" altLang="en-US" sz="1594" b="1" dirty="0">
                  <a:solidFill>
                    <a:schemeClr val="bg1"/>
                  </a:solidFill>
                  <a:latin typeface="微软雅黑" pitchFamily="34" charset="-122"/>
                  <a:ea typeface="微软雅黑" pitchFamily="34" charset="-122"/>
                </a:rPr>
                <a:t>挑战安全极限</a:t>
              </a:r>
            </a:p>
          </p:txBody>
        </p:sp>
        <p:sp>
          <p:nvSpPr>
            <p:cNvPr id="15" name="Text Box 7">
              <a:extLst>
                <a:ext uri="{FF2B5EF4-FFF2-40B4-BE49-F238E27FC236}">
                  <a16:creationId xmlns:a16="http://schemas.microsoft.com/office/drawing/2014/main" id="{ADDE2EAE-2962-4002-B92F-9F428E1FD796}"/>
                </a:ext>
              </a:extLst>
            </p:cNvPr>
            <p:cNvSpPr txBox="1">
              <a:spLocks noChangeArrowheads="1"/>
            </p:cNvSpPr>
            <p:nvPr/>
          </p:nvSpPr>
          <p:spPr bwMode="auto">
            <a:xfrm>
              <a:off x="4120724" y="1999385"/>
              <a:ext cx="2677621" cy="140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416" tIns="42708" rIns="85416" bIns="42708">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手段组合，长期潜伏，迂回渗透，无孔不入</a:t>
              </a:r>
              <a:endParaRPr lang="en-US" altLang="zh-CN" sz="1313" dirty="0">
                <a:latin typeface="微软雅黑" pitchFamily="34" charset="-122"/>
                <a:ea typeface="微软雅黑" pitchFamily="34" charset="-122"/>
              </a:endParaRPr>
            </a:p>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对整个安全体系构成全面、长期、艰巨的挑战</a:t>
              </a:r>
              <a:endParaRPr lang="en-US" altLang="zh-CN" sz="1313" b="1" dirty="0">
                <a:solidFill>
                  <a:srgbClr val="C00000"/>
                </a:solidFill>
                <a:latin typeface="微软雅黑" pitchFamily="34" charset="-122"/>
                <a:ea typeface="微软雅黑" pitchFamily="34" charset="-122"/>
              </a:endParaRPr>
            </a:p>
            <a:p>
              <a:pPr marL="134519" indent="-134519" algn="ctr" eaLnBrk="1" hangingPunct="1">
                <a:spcBef>
                  <a:spcPts val="563"/>
                </a:spcBef>
                <a:spcAft>
                  <a:spcPts val="563"/>
                </a:spcAft>
              </a:pPr>
              <a:r>
                <a:rPr lang="zh-CN" altLang="en-US" sz="1313" b="1" dirty="0">
                  <a:solidFill>
                    <a:schemeClr val="accent1">
                      <a:lumMod val="75000"/>
                    </a:schemeClr>
                  </a:solidFill>
                  <a:latin typeface="微软雅黑" pitchFamily="34" charset="-122"/>
                  <a:ea typeface="微软雅黑" pitchFamily="34" charset="-122"/>
                </a:rPr>
                <a:t>不怕贼偷，就怕贼惦记</a:t>
              </a:r>
            </a:p>
          </p:txBody>
        </p:sp>
        <p:sp>
          <p:nvSpPr>
            <p:cNvPr id="16" name="圆角矩形 17">
              <a:extLst>
                <a:ext uri="{FF2B5EF4-FFF2-40B4-BE49-F238E27FC236}">
                  <a16:creationId xmlns:a16="http://schemas.microsoft.com/office/drawing/2014/main" id="{87BB3662-3736-4388-8D5D-0D368227EF79}"/>
                </a:ext>
              </a:extLst>
            </p:cNvPr>
            <p:cNvSpPr/>
            <p:nvPr/>
          </p:nvSpPr>
          <p:spPr bwMode="auto">
            <a:xfrm>
              <a:off x="4120722" y="4146457"/>
              <a:ext cx="2677621" cy="2169889"/>
            </a:xfrm>
            <a:prstGeom prst="roundRect">
              <a:avLst>
                <a:gd name="adj" fmla="val 4493"/>
              </a:avLst>
            </a:prstGeom>
            <a:solidFill>
              <a:schemeClr val="bg1">
                <a:lumMod val="8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defTabSz="903118"/>
              <a:endParaRPr lang="zh-CN" altLang="en-US" sz="1688" dirty="0"/>
            </a:p>
          </p:txBody>
        </p:sp>
        <p:sp>
          <p:nvSpPr>
            <p:cNvPr id="17" name="圆角矩形 18">
              <a:extLst>
                <a:ext uri="{FF2B5EF4-FFF2-40B4-BE49-F238E27FC236}">
                  <a16:creationId xmlns:a16="http://schemas.microsoft.com/office/drawing/2014/main" id="{5C0D35A9-9DC5-472C-AE15-272D34C7E78A}"/>
                </a:ext>
              </a:extLst>
            </p:cNvPr>
            <p:cNvSpPr/>
            <p:nvPr/>
          </p:nvSpPr>
          <p:spPr bwMode="auto">
            <a:xfrm>
              <a:off x="4120722" y="4114066"/>
              <a:ext cx="2677621" cy="404831"/>
            </a:xfrm>
            <a:prstGeom prst="roundRect">
              <a:avLst/>
            </a:prstGeom>
            <a:solidFill>
              <a:schemeClr val="accent1">
                <a:lumMod val="7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algn="ctr" defTabSz="903118"/>
              <a:r>
                <a:rPr lang="zh-CN" altLang="en-US" sz="1594" b="1" dirty="0">
                  <a:solidFill>
                    <a:schemeClr val="bg1"/>
                  </a:solidFill>
                  <a:latin typeface="微软雅黑" pitchFamily="34" charset="-122"/>
                  <a:ea typeface="微软雅黑" pitchFamily="34" charset="-122"/>
                </a:rPr>
                <a:t>安全成为性能瓶颈</a:t>
              </a:r>
            </a:p>
          </p:txBody>
        </p:sp>
        <p:sp>
          <p:nvSpPr>
            <p:cNvPr id="18" name="Text Box 7">
              <a:extLst>
                <a:ext uri="{FF2B5EF4-FFF2-40B4-BE49-F238E27FC236}">
                  <a16:creationId xmlns:a16="http://schemas.microsoft.com/office/drawing/2014/main" id="{EDDA3EFB-FDB5-44E8-B5E7-3C028264C612}"/>
                </a:ext>
              </a:extLst>
            </p:cNvPr>
            <p:cNvSpPr txBox="1">
              <a:spLocks noChangeArrowheads="1"/>
            </p:cNvSpPr>
            <p:nvPr/>
          </p:nvSpPr>
          <p:spPr bwMode="auto">
            <a:xfrm>
              <a:off x="4120723" y="4648470"/>
              <a:ext cx="2677621" cy="140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416" tIns="42708" rIns="85416" bIns="42708">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安全设备对硬件的开销要远高于网络设备</a:t>
              </a:r>
              <a:endParaRPr lang="en-US" altLang="zh-CN" sz="1313" dirty="0">
                <a:latin typeface="微软雅黑" pitchFamily="34" charset="-122"/>
                <a:ea typeface="微软雅黑" pitchFamily="34" charset="-122"/>
              </a:endParaRPr>
            </a:p>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串联多个安全设备无异于拒绝服务攻击</a:t>
              </a:r>
              <a:endParaRPr lang="en-US" altLang="zh-CN" sz="1313" dirty="0">
                <a:latin typeface="微软雅黑" pitchFamily="34" charset="-122"/>
                <a:ea typeface="微软雅黑" pitchFamily="34" charset="-122"/>
              </a:endParaRPr>
            </a:p>
            <a:p>
              <a:pPr marL="134519" indent="-134519" algn="ctr" eaLnBrk="1" hangingPunct="1">
                <a:spcBef>
                  <a:spcPts val="563"/>
                </a:spcBef>
                <a:spcAft>
                  <a:spcPts val="563"/>
                </a:spcAft>
              </a:pPr>
              <a:r>
                <a:rPr lang="zh-CN" altLang="en-US" sz="1313" b="1" dirty="0">
                  <a:solidFill>
                    <a:schemeClr val="accent1">
                      <a:lumMod val="75000"/>
                    </a:schemeClr>
                  </a:solidFill>
                  <a:latin typeface="微软雅黑" pitchFamily="34" charset="-122"/>
                  <a:ea typeface="微软雅黑" pitchFamily="34" charset="-122"/>
                </a:rPr>
                <a:t>没有效率的安全不是好安全</a:t>
              </a:r>
            </a:p>
          </p:txBody>
        </p:sp>
      </p:grpSp>
      <p:grpSp>
        <p:nvGrpSpPr>
          <p:cNvPr id="19" name="组合 18">
            <a:extLst>
              <a:ext uri="{FF2B5EF4-FFF2-40B4-BE49-F238E27FC236}">
                <a16:creationId xmlns:a16="http://schemas.microsoft.com/office/drawing/2014/main" id="{575F4AFD-3BAD-4E5A-99AD-588491874789}"/>
              </a:ext>
            </a:extLst>
          </p:cNvPr>
          <p:cNvGrpSpPr/>
          <p:nvPr/>
        </p:nvGrpSpPr>
        <p:grpSpPr>
          <a:xfrm>
            <a:off x="8602699" y="1464978"/>
            <a:ext cx="2677624" cy="4851368"/>
            <a:chOff x="7281910" y="1464978"/>
            <a:chExt cx="2677624" cy="4851368"/>
          </a:xfrm>
        </p:grpSpPr>
        <p:sp>
          <p:nvSpPr>
            <p:cNvPr id="20" name="圆角矩形 21">
              <a:extLst>
                <a:ext uri="{FF2B5EF4-FFF2-40B4-BE49-F238E27FC236}">
                  <a16:creationId xmlns:a16="http://schemas.microsoft.com/office/drawing/2014/main" id="{4973B38F-994D-450B-B366-3EFB67309A26}"/>
                </a:ext>
              </a:extLst>
            </p:cNvPr>
            <p:cNvSpPr/>
            <p:nvPr/>
          </p:nvSpPr>
          <p:spPr bwMode="auto">
            <a:xfrm>
              <a:off x="7281911" y="1497364"/>
              <a:ext cx="2677621" cy="2169889"/>
            </a:xfrm>
            <a:prstGeom prst="roundRect">
              <a:avLst>
                <a:gd name="adj" fmla="val 4493"/>
              </a:avLst>
            </a:prstGeom>
            <a:solidFill>
              <a:schemeClr val="bg1">
                <a:lumMod val="8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defTabSz="903118"/>
              <a:endParaRPr lang="zh-CN" altLang="en-US" sz="1688" dirty="0"/>
            </a:p>
          </p:txBody>
        </p:sp>
        <p:sp>
          <p:nvSpPr>
            <p:cNvPr id="21" name="圆角矩形 22">
              <a:extLst>
                <a:ext uri="{FF2B5EF4-FFF2-40B4-BE49-F238E27FC236}">
                  <a16:creationId xmlns:a16="http://schemas.microsoft.com/office/drawing/2014/main" id="{8E5DDC2A-67F4-422F-8430-B5DAF839D8D2}"/>
                </a:ext>
              </a:extLst>
            </p:cNvPr>
            <p:cNvSpPr/>
            <p:nvPr/>
          </p:nvSpPr>
          <p:spPr bwMode="auto">
            <a:xfrm>
              <a:off x="7281911" y="1464978"/>
              <a:ext cx="2677621" cy="404831"/>
            </a:xfrm>
            <a:prstGeom prst="roundRect">
              <a:avLst/>
            </a:prstGeom>
            <a:solidFill>
              <a:schemeClr val="accent1">
                <a:lumMod val="7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algn="ctr" defTabSz="903118"/>
              <a:r>
                <a:rPr lang="zh-CN" altLang="en-US" sz="1594" b="1" dirty="0">
                  <a:solidFill>
                    <a:schemeClr val="bg1"/>
                  </a:solidFill>
                  <a:latin typeface="微软雅黑" pitchFamily="34" charset="-122"/>
                  <a:ea typeface="微软雅黑" pitchFamily="34" charset="-122"/>
                </a:rPr>
                <a:t>日志分析信息有限</a:t>
              </a:r>
            </a:p>
          </p:txBody>
        </p:sp>
        <p:sp>
          <p:nvSpPr>
            <p:cNvPr id="22" name="Text Box 7">
              <a:extLst>
                <a:ext uri="{FF2B5EF4-FFF2-40B4-BE49-F238E27FC236}">
                  <a16:creationId xmlns:a16="http://schemas.microsoft.com/office/drawing/2014/main" id="{A310C760-3CAF-45A2-998C-3E48FC1C0D40}"/>
                </a:ext>
              </a:extLst>
            </p:cNvPr>
            <p:cNvSpPr txBox="1">
              <a:spLocks noChangeArrowheads="1"/>
            </p:cNvSpPr>
            <p:nvPr/>
          </p:nvSpPr>
          <p:spPr bwMode="auto">
            <a:xfrm>
              <a:off x="7281913" y="1999377"/>
              <a:ext cx="2677621" cy="140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416" tIns="42708" rIns="85416" bIns="42708">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日志采集不全，大量的日志采集不上来</a:t>
              </a:r>
              <a:endParaRPr lang="en-US" altLang="zh-CN" sz="1313" dirty="0">
                <a:latin typeface="微软雅黑" pitchFamily="34" charset="-122"/>
                <a:ea typeface="微软雅黑" pitchFamily="34" charset="-122"/>
              </a:endParaRPr>
            </a:p>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日志信息有限，缺少原始数据，回溯取证困难</a:t>
              </a:r>
              <a:endParaRPr lang="en-US" altLang="zh-CN" sz="1313" b="1" dirty="0">
                <a:solidFill>
                  <a:srgbClr val="C00000"/>
                </a:solidFill>
                <a:latin typeface="微软雅黑" pitchFamily="34" charset="-122"/>
                <a:ea typeface="微软雅黑" pitchFamily="34" charset="-122"/>
              </a:endParaRPr>
            </a:p>
            <a:p>
              <a:pPr marL="134519" indent="-134519" algn="ctr" eaLnBrk="1" hangingPunct="1">
                <a:spcBef>
                  <a:spcPts val="563"/>
                </a:spcBef>
                <a:spcAft>
                  <a:spcPts val="563"/>
                </a:spcAft>
              </a:pPr>
              <a:r>
                <a:rPr lang="zh-CN" altLang="en-US" sz="1313" b="1" dirty="0">
                  <a:solidFill>
                    <a:schemeClr val="accent1">
                      <a:lumMod val="75000"/>
                    </a:schemeClr>
                  </a:solidFill>
                  <a:latin typeface="微软雅黑" pitchFamily="34" charset="-122"/>
                  <a:ea typeface="微软雅黑" pitchFamily="34" charset="-122"/>
                </a:rPr>
                <a:t>数据不够全，不够大</a:t>
              </a:r>
            </a:p>
          </p:txBody>
        </p:sp>
        <p:sp>
          <p:nvSpPr>
            <p:cNvPr id="23" name="圆角矩形 24">
              <a:extLst>
                <a:ext uri="{FF2B5EF4-FFF2-40B4-BE49-F238E27FC236}">
                  <a16:creationId xmlns:a16="http://schemas.microsoft.com/office/drawing/2014/main" id="{B396B92A-5EDC-4290-B50B-5BE3FC66443E}"/>
                </a:ext>
              </a:extLst>
            </p:cNvPr>
            <p:cNvSpPr/>
            <p:nvPr/>
          </p:nvSpPr>
          <p:spPr bwMode="auto">
            <a:xfrm>
              <a:off x="7281910" y="4146457"/>
              <a:ext cx="2677621" cy="2169889"/>
            </a:xfrm>
            <a:prstGeom prst="roundRect">
              <a:avLst>
                <a:gd name="adj" fmla="val 4493"/>
              </a:avLst>
            </a:prstGeom>
            <a:solidFill>
              <a:schemeClr val="bg1">
                <a:lumMod val="8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defTabSz="903118"/>
              <a:endParaRPr lang="zh-CN" altLang="en-US" sz="1688" dirty="0"/>
            </a:p>
          </p:txBody>
        </p:sp>
        <p:sp>
          <p:nvSpPr>
            <p:cNvPr id="24" name="圆角矩形 25">
              <a:extLst>
                <a:ext uri="{FF2B5EF4-FFF2-40B4-BE49-F238E27FC236}">
                  <a16:creationId xmlns:a16="http://schemas.microsoft.com/office/drawing/2014/main" id="{F310A42B-1D57-4A35-9656-234FBBA13A60}"/>
                </a:ext>
              </a:extLst>
            </p:cNvPr>
            <p:cNvSpPr/>
            <p:nvPr/>
          </p:nvSpPr>
          <p:spPr bwMode="auto">
            <a:xfrm>
              <a:off x="7281910" y="4114066"/>
              <a:ext cx="2677621" cy="404831"/>
            </a:xfrm>
            <a:prstGeom prst="roundRect">
              <a:avLst/>
            </a:prstGeom>
            <a:solidFill>
              <a:schemeClr val="accent1">
                <a:lumMod val="75000"/>
              </a:schemeClr>
            </a:solidFill>
            <a:ln w="1016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85416" tIns="42708" rIns="85416" bIns="42708" numCol="1" rtlCol="0" anchor="ctr" anchorCtr="0" compatLnSpc="1">
              <a:prstTxWarp prst="textNoShape">
                <a:avLst/>
              </a:prstTxWarp>
            </a:bodyPr>
            <a:lstStyle/>
            <a:p>
              <a:pPr algn="ctr" defTabSz="903118"/>
              <a:r>
                <a:rPr lang="zh-CN" altLang="en-US" sz="1594" b="1" dirty="0">
                  <a:solidFill>
                    <a:schemeClr val="bg1"/>
                  </a:solidFill>
                  <a:latin typeface="微软雅黑" pitchFamily="34" charset="-122"/>
                  <a:ea typeface="微软雅黑" pitchFamily="34" charset="-122"/>
                </a:rPr>
                <a:t>被动防范落后于人</a:t>
              </a:r>
            </a:p>
          </p:txBody>
        </p:sp>
        <p:sp>
          <p:nvSpPr>
            <p:cNvPr id="25" name="Text Box 7">
              <a:extLst>
                <a:ext uri="{FF2B5EF4-FFF2-40B4-BE49-F238E27FC236}">
                  <a16:creationId xmlns:a16="http://schemas.microsoft.com/office/drawing/2014/main" id="{BBCE4C79-AF57-4172-B43C-1EC345C16FCE}"/>
                </a:ext>
              </a:extLst>
            </p:cNvPr>
            <p:cNvSpPr txBox="1">
              <a:spLocks noChangeArrowheads="1"/>
            </p:cNvSpPr>
            <p:nvPr/>
          </p:nvSpPr>
          <p:spPr bwMode="auto">
            <a:xfrm>
              <a:off x="7281911" y="4648470"/>
              <a:ext cx="2677621" cy="140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5416" tIns="42708" rIns="85416" bIns="42708">
              <a:spAutoFit/>
            </a:bodyPr>
            <a:lstStyle>
              <a:lvl1pPr eaLnBrk="0" hangingPunct="0">
                <a:defRPr sz="2000">
                  <a:solidFill>
                    <a:schemeClr val="tx1"/>
                  </a:solidFill>
                  <a:latin typeface="Calibri" pitchFamily="34" charset="0"/>
                  <a:ea typeface="宋体" charset="-122"/>
                </a:defRPr>
              </a:lvl1pPr>
              <a:lvl2pPr marL="742950" indent="-285750" eaLnBrk="0" hangingPunct="0">
                <a:defRPr sz="2000">
                  <a:solidFill>
                    <a:schemeClr val="tx1"/>
                  </a:solidFill>
                  <a:latin typeface="Calibri" pitchFamily="34" charset="0"/>
                  <a:ea typeface="宋体" charset="-122"/>
                </a:defRPr>
              </a:lvl2pPr>
              <a:lvl3pPr marL="1143000" indent="-228600" eaLnBrk="0" hangingPunct="0">
                <a:defRPr sz="2000">
                  <a:solidFill>
                    <a:schemeClr val="tx1"/>
                  </a:solidFill>
                  <a:latin typeface="Calibri" pitchFamily="34" charset="0"/>
                  <a:ea typeface="宋体" charset="-122"/>
                </a:defRPr>
              </a:lvl3pPr>
              <a:lvl4pPr marL="1600200" indent="-228600" eaLnBrk="0" hangingPunct="0">
                <a:defRPr sz="2000">
                  <a:solidFill>
                    <a:schemeClr val="tx1"/>
                  </a:solidFill>
                  <a:latin typeface="Calibri" pitchFamily="34" charset="0"/>
                  <a:ea typeface="宋体" charset="-122"/>
                </a:defRPr>
              </a:lvl4pPr>
              <a:lvl5pPr eaLnBrk="0" hangingPunct="0">
                <a:defRPr sz="2000">
                  <a:solidFill>
                    <a:schemeClr val="tx1"/>
                  </a:solidFill>
                  <a:latin typeface="Calibri" pitchFamily="34" charset="0"/>
                  <a:ea typeface="宋体" charset="-122"/>
                </a:defRPr>
              </a:lvl5pPr>
              <a:lvl6pPr marL="2514600" indent="-228600" defTabSz="1028700" eaLnBrk="0" fontAlgn="base" hangingPunct="0">
                <a:spcBef>
                  <a:spcPct val="0"/>
                </a:spcBef>
                <a:spcAft>
                  <a:spcPct val="0"/>
                </a:spcAft>
                <a:defRPr sz="2000">
                  <a:solidFill>
                    <a:schemeClr val="tx1"/>
                  </a:solidFill>
                  <a:latin typeface="Calibri" pitchFamily="34" charset="0"/>
                  <a:ea typeface="宋体" charset="-122"/>
                </a:defRPr>
              </a:lvl6pPr>
              <a:lvl7pPr marL="2971800" indent="-228600" defTabSz="1028700" eaLnBrk="0" fontAlgn="base" hangingPunct="0">
                <a:spcBef>
                  <a:spcPct val="0"/>
                </a:spcBef>
                <a:spcAft>
                  <a:spcPct val="0"/>
                </a:spcAft>
                <a:defRPr sz="2000">
                  <a:solidFill>
                    <a:schemeClr val="tx1"/>
                  </a:solidFill>
                  <a:latin typeface="Calibri" pitchFamily="34" charset="0"/>
                  <a:ea typeface="宋体" charset="-122"/>
                </a:defRPr>
              </a:lvl7pPr>
              <a:lvl8pPr marL="3429000" indent="-228600" defTabSz="1028700" eaLnBrk="0" fontAlgn="base" hangingPunct="0">
                <a:spcBef>
                  <a:spcPct val="0"/>
                </a:spcBef>
                <a:spcAft>
                  <a:spcPct val="0"/>
                </a:spcAft>
                <a:defRPr sz="2000">
                  <a:solidFill>
                    <a:schemeClr val="tx1"/>
                  </a:solidFill>
                  <a:latin typeface="Calibri" pitchFamily="34" charset="0"/>
                  <a:ea typeface="宋体" charset="-122"/>
                </a:defRPr>
              </a:lvl8pPr>
              <a:lvl9pPr marL="3886200" indent="-228600" defTabSz="1028700" eaLnBrk="0" fontAlgn="base" hangingPunct="0">
                <a:spcBef>
                  <a:spcPct val="0"/>
                </a:spcBef>
                <a:spcAft>
                  <a:spcPct val="0"/>
                </a:spcAft>
                <a:defRPr sz="2000">
                  <a:solidFill>
                    <a:schemeClr val="tx1"/>
                  </a:solidFill>
                  <a:latin typeface="Calibri" pitchFamily="34" charset="0"/>
                  <a:ea typeface="宋体" charset="-122"/>
                </a:defRPr>
              </a:lvl9pPr>
            </a:lstStyle>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安全技术发展总是落后于威胁技术发展</a:t>
              </a:r>
              <a:endParaRPr lang="en-US" altLang="zh-CN" sz="1313" dirty="0">
                <a:latin typeface="微软雅黑" pitchFamily="34" charset="-122"/>
                <a:ea typeface="微软雅黑" pitchFamily="34" charset="-122"/>
              </a:endParaRPr>
            </a:p>
            <a:p>
              <a:pPr marL="134519" indent="-134519" eaLnBrk="1" hangingPunct="1">
                <a:spcBef>
                  <a:spcPts val="563"/>
                </a:spcBef>
                <a:spcAft>
                  <a:spcPts val="563"/>
                </a:spcAft>
                <a:buFont typeface="Arial" pitchFamily="34" charset="0"/>
                <a:buChar char="•"/>
              </a:pPr>
              <a:r>
                <a:rPr lang="zh-CN" altLang="en-US" sz="1313" dirty="0">
                  <a:latin typeface="微软雅黑" pitchFamily="34" charset="-122"/>
                  <a:ea typeface="微软雅黑" pitchFamily="34" charset="-122"/>
                </a:rPr>
                <a:t>被动防范只能是坐以待毙，亡羊补牢</a:t>
              </a:r>
              <a:endParaRPr lang="en-US" altLang="zh-CN" sz="1313" dirty="0">
                <a:latin typeface="微软雅黑" pitchFamily="34" charset="-122"/>
                <a:ea typeface="微软雅黑" pitchFamily="34" charset="-122"/>
              </a:endParaRPr>
            </a:p>
            <a:p>
              <a:pPr marL="134519" indent="-134519" algn="ctr" eaLnBrk="1" hangingPunct="1">
                <a:spcBef>
                  <a:spcPts val="563"/>
                </a:spcBef>
                <a:spcAft>
                  <a:spcPts val="563"/>
                </a:spcAft>
              </a:pPr>
              <a:r>
                <a:rPr lang="zh-CN" altLang="en-US" sz="1313" b="1" dirty="0">
                  <a:solidFill>
                    <a:schemeClr val="accent1">
                      <a:lumMod val="75000"/>
                    </a:schemeClr>
                  </a:solidFill>
                  <a:latin typeface="微软雅黑" pitchFamily="34" charset="-122"/>
                  <a:ea typeface="微软雅黑" pitchFamily="34" charset="-122"/>
                </a:rPr>
                <a:t>落后就要挨打</a:t>
              </a:r>
            </a:p>
          </p:txBody>
        </p:sp>
      </p:grpSp>
      <p:pic>
        <p:nvPicPr>
          <p:cNvPr id="2" name="图片 1">
            <a:extLst>
              <a:ext uri="{FF2B5EF4-FFF2-40B4-BE49-F238E27FC236}">
                <a16:creationId xmlns:a16="http://schemas.microsoft.com/office/drawing/2014/main" id="{1E6D5F98-4A2E-42C5-B372-C1BB31A1DE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38219364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823AB34-ED85-41E5-AC4C-3FBD464E9A69}"/>
              </a:ext>
            </a:extLst>
          </p:cNvPr>
          <p:cNvSpPr txBox="1">
            <a:spLocks/>
          </p:cNvSpPr>
          <p:nvPr/>
        </p:nvSpPr>
        <p:spPr>
          <a:xfrm>
            <a:off x="968957" y="459845"/>
            <a:ext cx="4738744" cy="48997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a:lstStyle>
          <a:p>
            <a:r>
              <a:rPr lang="zh-CN" altLang="en-US" sz="2800" b="1">
                <a:solidFill>
                  <a:srgbClr val="404040"/>
                </a:solidFill>
                <a:latin typeface="微软雅黑" panose="020B0503020204020204" pitchFamily="34" charset="-122"/>
                <a:ea typeface="微软雅黑" panose="020B0503020204020204" pitchFamily="34" charset="-122"/>
                <a:cs typeface="+mn-ea"/>
                <a:sym typeface="+mn-lt"/>
              </a:rPr>
              <a:t>特征检测对未知威胁失效</a:t>
            </a:r>
            <a:endParaRPr lang="zh-CN" altLang="en-US" sz="2800" b="1" dirty="0">
              <a:solidFill>
                <a:srgbClr val="404040"/>
              </a:solidFill>
              <a:latin typeface="微软雅黑" panose="020B0503020204020204" pitchFamily="34" charset="-122"/>
              <a:ea typeface="微软雅黑" panose="020B0503020204020204" pitchFamily="34" charset="-122"/>
              <a:cs typeface="+mn-ea"/>
              <a:sym typeface="+mn-lt"/>
            </a:endParaRPr>
          </a:p>
        </p:txBody>
      </p:sp>
      <p:sp>
        <p:nvSpPr>
          <p:cNvPr id="4" name="文本框 87">
            <a:extLst>
              <a:ext uri="{FF2B5EF4-FFF2-40B4-BE49-F238E27FC236}">
                <a16:creationId xmlns:a16="http://schemas.microsoft.com/office/drawing/2014/main" id="{16DD1C8F-DAEF-4664-9E08-82B9C6FBB4B9}"/>
              </a:ext>
            </a:extLst>
          </p:cNvPr>
          <p:cNvSpPr txBox="1"/>
          <p:nvPr/>
        </p:nvSpPr>
        <p:spPr>
          <a:xfrm>
            <a:off x="1495155" y="5062783"/>
            <a:ext cx="1119335" cy="369232"/>
          </a:xfrm>
          <a:prstGeom prst="rect">
            <a:avLst/>
          </a:prstGeom>
          <a:noFill/>
        </p:spPr>
        <p:txBody>
          <a:bodyPr wrap="none" lIns="84355" tIns="42178" rIns="84355" bIns="42178" rtlCol="0">
            <a:spAutoFit/>
          </a:bodyPr>
          <a:lstStyle/>
          <a:p>
            <a:pPr algn="ctr"/>
            <a:r>
              <a:rPr lang="zh-CN" altLang="en-US" sz="1846" dirty="0">
                <a:solidFill>
                  <a:prstClr val="black">
                    <a:lumMod val="65000"/>
                    <a:lumOff val="35000"/>
                  </a:prstClr>
                </a:solidFill>
                <a:latin typeface="Impact" panose="020B0806030902050204" pitchFamily="34" charset="0"/>
              </a:rPr>
              <a:t>威胁出现</a:t>
            </a:r>
          </a:p>
        </p:txBody>
      </p:sp>
      <p:sp>
        <p:nvSpPr>
          <p:cNvPr id="5" name="文本框 88">
            <a:extLst>
              <a:ext uri="{FF2B5EF4-FFF2-40B4-BE49-F238E27FC236}">
                <a16:creationId xmlns:a16="http://schemas.microsoft.com/office/drawing/2014/main" id="{522083C9-BF56-4EDA-AC90-68EB1C1E23BC}"/>
              </a:ext>
            </a:extLst>
          </p:cNvPr>
          <p:cNvSpPr txBox="1"/>
          <p:nvPr/>
        </p:nvSpPr>
        <p:spPr>
          <a:xfrm>
            <a:off x="3083127" y="5062783"/>
            <a:ext cx="1119335" cy="369232"/>
          </a:xfrm>
          <a:prstGeom prst="rect">
            <a:avLst/>
          </a:prstGeom>
          <a:noFill/>
        </p:spPr>
        <p:txBody>
          <a:bodyPr wrap="none" lIns="84355" tIns="42178" rIns="84355" bIns="42178" rtlCol="0">
            <a:spAutoFit/>
          </a:bodyPr>
          <a:lstStyle/>
          <a:p>
            <a:pPr algn="ctr"/>
            <a:r>
              <a:rPr lang="zh-CN" altLang="en-US" sz="1846" dirty="0">
                <a:solidFill>
                  <a:prstClr val="black">
                    <a:lumMod val="65000"/>
                    <a:lumOff val="35000"/>
                  </a:prstClr>
                </a:solidFill>
                <a:latin typeface="Impact" panose="020B0806030902050204" pitchFamily="34" charset="0"/>
              </a:rPr>
              <a:t>传播发作</a:t>
            </a:r>
          </a:p>
        </p:txBody>
      </p:sp>
      <p:sp>
        <p:nvSpPr>
          <p:cNvPr id="6" name="文本框 89">
            <a:extLst>
              <a:ext uri="{FF2B5EF4-FFF2-40B4-BE49-F238E27FC236}">
                <a16:creationId xmlns:a16="http://schemas.microsoft.com/office/drawing/2014/main" id="{BD68099E-0F6E-40CB-974B-E756EB0EBDCC}"/>
              </a:ext>
            </a:extLst>
          </p:cNvPr>
          <p:cNvSpPr txBox="1"/>
          <p:nvPr/>
        </p:nvSpPr>
        <p:spPr>
          <a:xfrm>
            <a:off x="4671099" y="5062783"/>
            <a:ext cx="1119335" cy="369232"/>
          </a:xfrm>
          <a:prstGeom prst="rect">
            <a:avLst/>
          </a:prstGeom>
          <a:noFill/>
        </p:spPr>
        <p:txBody>
          <a:bodyPr wrap="none" lIns="84355" tIns="42178" rIns="84355" bIns="42178" rtlCol="0">
            <a:spAutoFit/>
          </a:bodyPr>
          <a:lstStyle/>
          <a:p>
            <a:pPr algn="ctr"/>
            <a:r>
              <a:rPr lang="zh-CN" altLang="en-US" sz="1846" dirty="0">
                <a:solidFill>
                  <a:prstClr val="black">
                    <a:lumMod val="65000"/>
                    <a:lumOff val="35000"/>
                  </a:prstClr>
                </a:solidFill>
                <a:latin typeface="Impact" panose="020B0806030902050204" pitchFamily="34" charset="0"/>
              </a:rPr>
              <a:t>样本采集</a:t>
            </a:r>
          </a:p>
        </p:txBody>
      </p:sp>
      <p:sp>
        <p:nvSpPr>
          <p:cNvPr id="7" name="文本框 91">
            <a:extLst>
              <a:ext uri="{FF2B5EF4-FFF2-40B4-BE49-F238E27FC236}">
                <a16:creationId xmlns:a16="http://schemas.microsoft.com/office/drawing/2014/main" id="{1CD70281-BB17-41D2-A6D0-07BF3B26EA25}"/>
              </a:ext>
            </a:extLst>
          </p:cNvPr>
          <p:cNvSpPr txBox="1"/>
          <p:nvPr/>
        </p:nvSpPr>
        <p:spPr>
          <a:xfrm>
            <a:off x="6259071" y="5062783"/>
            <a:ext cx="1119335" cy="369232"/>
          </a:xfrm>
          <a:prstGeom prst="rect">
            <a:avLst/>
          </a:prstGeom>
          <a:noFill/>
        </p:spPr>
        <p:txBody>
          <a:bodyPr wrap="none" lIns="84355" tIns="42178" rIns="84355" bIns="42178" rtlCol="0">
            <a:spAutoFit/>
          </a:bodyPr>
          <a:lstStyle/>
          <a:p>
            <a:pPr algn="ctr"/>
            <a:r>
              <a:rPr lang="zh-CN" altLang="en-US" sz="1846" dirty="0">
                <a:solidFill>
                  <a:prstClr val="black">
                    <a:lumMod val="65000"/>
                    <a:lumOff val="35000"/>
                  </a:prstClr>
                </a:solidFill>
                <a:latin typeface="Impact" panose="020B0806030902050204" pitchFamily="34" charset="0"/>
              </a:rPr>
              <a:t>特征提取</a:t>
            </a:r>
          </a:p>
        </p:txBody>
      </p:sp>
      <p:sp>
        <p:nvSpPr>
          <p:cNvPr id="9" name="文本框 92">
            <a:extLst>
              <a:ext uri="{FF2B5EF4-FFF2-40B4-BE49-F238E27FC236}">
                <a16:creationId xmlns:a16="http://schemas.microsoft.com/office/drawing/2014/main" id="{D8E9C9CE-7005-41C3-8CDF-68DEF5641D3D}"/>
              </a:ext>
            </a:extLst>
          </p:cNvPr>
          <p:cNvSpPr txBox="1"/>
          <p:nvPr/>
        </p:nvSpPr>
        <p:spPr>
          <a:xfrm>
            <a:off x="7847043" y="5062783"/>
            <a:ext cx="1119335" cy="369232"/>
          </a:xfrm>
          <a:prstGeom prst="rect">
            <a:avLst/>
          </a:prstGeom>
          <a:noFill/>
        </p:spPr>
        <p:txBody>
          <a:bodyPr wrap="none" lIns="84355" tIns="42178" rIns="84355" bIns="42178" rtlCol="0">
            <a:spAutoFit/>
          </a:bodyPr>
          <a:lstStyle/>
          <a:p>
            <a:pPr algn="ctr"/>
            <a:r>
              <a:rPr lang="zh-CN" altLang="en-US" sz="1846" dirty="0">
                <a:solidFill>
                  <a:prstClr val="black">
                    <a:lumMod val="65000"/>
                    <a:lumOff val="35000"/>
                  </a:prstClr>
                </a:solidFill>
                <a:latin typeface="Impact" panose="020B0806030902050204" pitchFamily="34" charset="0"/>
              </a:rPr>
              <a:t>更新升级</a:t>
            </a:r>
          </a:p>
        </p:txBody>
      </p:sp>
      <p:sp>
        <p:nvSpPr>
          <p:cNvPr id="10" name="文本框 93">
            <a:extLst>
              <a:ext uri="{FF2B5EF4-FFF2-40B4-BE49-F238E27FC236}">
                <a16:creationId xmlns:a16="http://schemas.microsoft.com/office/drawing/2014/main" id="{958A2F71-C676-40CD-8D0D-95F78C3133B8}"/>
              </a:ext>
            </a:extLst>
          </p:cNvPr>
          <p:cNvSpPr txBox="1"/>
          <p:nvPr/>
        </p:nvSpPr>
        <p:spPr>
          <a:xfrm>
            <a:off x="9435017" y="5062783"/>
            <a:ext cx="1119335" cy="369232"/>
          </a:xfrm>
          <a:prstGeom prst="rect">
            <a:avLst/>
          </a:prstGeom>
          <a:noFill/>
        </p:spPr>
        <p:txBody>
          <a:bodyPr wrap="none" lIns="84355" tIns="42178" rIns="84355" bIns="42178" rtlCol="0">
            <a:spAutoFit/>
          </a:bodyPr>
          <a:lstStyle/>
          <a:p>
            <a:pPr algn="ctr"/>
            <a:r>
              <a:rPr lang="zh-CN" altLang="en-US" sz="1846" dirty="0">
                <a:solidFill>
                  <a:prstClr val="black">
                    <a:lumMod val="65000"/>
                    <a:lumOff val="35000"/>
                  </a:prstClr>
                </a:solidFill>
                <a:latin typeface="Impact" panose="020B0806030902050204" pitchFamily="34" charset="0"/>
              </a:rPr>
              <a:t>检测查杀</a:t>
            </a:r>
          </a:p>
        </p:txBody>
      </p:sp>
      <p:cxnSp>
        <p:nvCxnSpPr>
          <p:cNvPr id="11" name="直接箭头连接符 10">
            <a:extLst>
              <a:ext uri="{FF2B5EF4-FFF2-40B4-BE49-F238E27FC236}">
                <a16:creationId xmlns:a16="http://schemas.microsoft.com/office/drawing/2014/main" id="{38CDBB37-585F-4369-B706-DF309958F596}"/>
              </a:ext>
            </a:extLst>
          </p:cNvPr>
          <p:cNvCxnSpPr>
            <a:cxnSpLocks/>
          </p:cNvCxnSpPr>
          <p:nvPr/>
        </p:nvCxnSpPr>
        <p:spPr>
          <a:xfrm>
            <a:off x="2135561" y="5677352"/>
            <a:ext cx="9039141" cy="0"/>
          </a:xfrm>
          <a:prstGeom prst="straightConnector1">
            <a:avLst/>
          </a:prstGeom>
          <a:ln w="952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Oval 6">
            <a:extLst>
              <a:ext uri="{FF2B5EF4-FFF2-40B4-BE49-F238E27FC236}">
                <a16:creationId xmlns:a16="http://schemas.microsoft.com/office/drawing/2014/main" id="{5EBAE661-DEAF-49A7-90A5-113877537622}"/>
              </a:ext>
            </a:extLst>
          </p:cNvPr>
          <p:cNvSpPr>
            <a:spLocks noChangeArrowheads="1"/>
          </p:cNvSpPr>
          <p:nvPr/>
        </p:nvSpPr>
        <p:spPr bwMode="auto">
          <a:xfrm>
            <a:off x="1813666" y="5430632"/>
            <a:ext cx="494595" cy="493443"/>
          </a:xfrm>
          <a:prstGeom prst="ellipse">
            <a:avLst/>
          </a:prstGeom>
          <a:solidFill>
            <a:schemeClr val="accent5">
              <a:lumMod val="60000"/>
              <a:lumOff val="40000"/>
            </a:schemeClr>
          </a:solidFill>
          <a:ln>
            <a:noFill/>
          </a:ln>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13" name="Oval 7">
            <a:extLst>
              <a:ext uri="{FF2B5EF4-FFF2-40B4-BE49-F238E27FC236}">
                <a16:creationId xmlns:a16="http://schemas.microsoft.com/office/drawing/2014/main" id="{F181ABE3-18DF-4B4B-9FAA-D41129A3A88B}"/>
              </a:ext>
            </a:extLst>
          </p:cNvPr>
          <p:cNvSpPr>
            <a:spLocks noChangeArrowheads="1"/>
          </p:cNvSpPr>
          <p:nvPr/>
        </p:nvSpPr>
        <p:spPr bwMode="auto">
          <a:xfrm>
            <a:off x="1918504" y="5534095"/>
            <a:ext cx="284918" cy="2865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14" name="Oval 8">
            <a:extLst>
              <a:ext uri="{FF2B5EF4-FFF2-40B4-BE49-F238E27FC236}">
                <a16:creationId xmlns:a16="http://schemas.microsoft.com/office/drawing/2014/main" id="{C265C955-51DF-4557-B026-45DCBD0FC82C}"/>
              </a:ext>
            </a:extLst>
          </p:cNvPr>
          <p:cNvSpPr>
            <a:spLocks noChangeArrowheads="1"/>
          </p:cNvSpPr>
          <p:nvPr/>
        </p:nvSpPr>
        <p:spPr bwMode="auto">
          <a:xfrm>
            <a:off x="1962897" y="5578666"/>
            <a:ext cx="196133" cy="197378"/>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15" name="Oval 9">
            <a:extLst>
              <a:ext uri="{FF2B5EF4-FFF2-40B4-BE49-F238E27FC236}">
                <a16:creationId xmlns:a16="http://schemas.microsoft.com/office/drawing/2014/main" id="{7A6685EF-4A8C-4B75-8CCD-883E3B51282D}"/>
              </a:ext>
            </a:extLst>
          </p:cNvPr>
          <p:cNvSpPr>
            <a:spLocks noChangeArrowheads="1"/>
          </p:cNvSpPr>
          <p:nvPr/>
        </p:nvSpPr>
        <p:spPr bwMode="auto">
          <a:xfrm>
            <a:off x="3402198" y="5430632"/>
            <a:ext cx="494595" cy="493443"/>
          </a:xfrm>
          <a:prstGeom prst="ellipse">
            <a:avLst/>
          </a:prstGeom>
          <a:solidFill>
            <a:schemeClr val="accent5">
              <a:lumMod val="60000"/>
              <a:lumOff val="40000"/>
            </a:schemeClr>
          </a:solidFill>
          <a:ln>
            <a:noFill/>
          </a:ln>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16" name="Oval 10">
            <a:extLst>
              <a:ext uri="{FF2B5EF4-FFF2-40B4-BE49-F238E27FC236}">
                <a16:creationId xmlns:a16="http://schemas.microsoft.com/office/drawing/2014/main" id="{86A728E1-ABA6-4BC7-BFB9-2FDF65971FFF}"/>
              </a:ext>
            </a:extLst>
          </p:cNvPr>
          <p:cNvSpPr>
            <a:spLocks noChangeArrowheads="1"/>
          </p:cNvSpPr>
          <p:nvPr/>
        </p:nvSpPr>
        <p:spPr bwMode="auto">
          <a:xfrm>
            <a:off x="3502262" y="5534095"/>
            <a:ext cx="294469" cy="2865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17" name="Oval 11">
            <a:extLst>
              <a:ext uri="{FF2B5EF4-FFF2-40B4-BE49-F238E27FC236}">
                <a16:creationId xmlns:a16="http://schemas.microsoft.com/office/drawing/2014/main" id="{F20C7B07-AC79-407B-B3C5-CEF0E6D3C1E2}"/>
              </a:ext>
            </a:extLst>
          </p:cNvPr>
          <p:cNvSpPr>
            <a:spLocks noChangeArrowheads="1"/>
          </p:cNvSpPr>
          <p:nvPr/>
        </p:nvSpPr>
        <p:spPr bwMode="auto">
          <a:xfrm>
            <a:off x="3551428" y="5578666"/>
            <a:ext cx="196133" cy="197378"/>
          </a:xfrm>
          <a:prstGeom prst="ellipse">
            <a:avLst/>
          </a:pr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18" name="Oval 12">
            <a:extLst>
              <a:ext uri="{FF2B5EF4-FFF2-40B4-BE49-F238E27FC236}">
                <a16:creationId xmlns:a16="http://schemas.microsoft.com/office/drawing/2014/main" id="{968BF1F7-7A7D-433A-9E16-165117B272D3}"/>
              </a:ext>
            </a:extLst>
          </p:cNvPr>
          <p:cNvSpPr>
            <a:spLocks noChangeArrowheads="1"/>
          </p:cNvSpPr>
          <p:nvPr/>
        </p:nvSpPr>
        <p:spPr bwMode="auto">
          <a:xfrm>
            <a:off x="4992326" y="5430632"/>
            <a:ext cx="494595" cy="493443"/>
          </a:xfrm>
          <a:prstGeom prst="ellipse">
            <a:avLst/>
          </a:prstGeom>
          <a:solidFill>
            <a:schemeClr val="accent5">
              <a:lumMod val="60000"/>
              <a:lumOff val="40000"/>
            </a:schemeClr>
          </a:solidFill>
          <a:ln>
            <a:noFill/>
          </a:ln>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19" name="Oval 13">
            <a:extLst>
              <a:ext uri="{FF2B5EF4-FFF2-40B4-BE49-F238E27FC236}">
                <a16:creationId xmlns:a16="http://schemas.microsoft.com/office/drawing/2014/main" id="{E440F01E-E0DB-4A35-9AC6-C3F79A395F09}"/>
              </a:ext>
            </a:extLst>
          </p:cNvPr>
          <p:cNvSpPr>
            <a:spLocks noChangeArrowheads="1"/>
          </p:cNvSpPr>
          <p:nvPr/>
        </p:nvSpPr>
        <p:spPr bwMode="auto">
          <a:xfrm>
            <a:off x="5097961" y="5534095"/>
            <a:ext cx="283325" cy="2865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0" name="Oval 14">
            <a:extLst>
              <a:ext uri="{FF2B5EF4-FFF2-40B4-BE49-F238E27FC236}">
                <a16:creationId xmlns:a16="http://schemas.microsoft.com/office/drawing/2014/main" id="{94394F7B-A8C1-47F2-BC31-AE1E36178E5E}"/>
              </a:ext>
            </a:extLst>
          </p:cNvPr>
          <p:cNvSpPr>
            <a:spLocks noChangeArrowheads="1"/>
          </p:cNvSpPr>
          <p:nvPr/>
        </p:nvSpPr>
        <p:spPr bwMode="auto">
          <a:xfrm>
            <a:off x="5141557" y="5578666"/>
            <a:ext cx="196133" cy="197378"/>
          </a:xfrm>
          <a:prstGeom prst="ellipse">
            <a:avLst/>
          </a:pr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1" name="Oval 15">
            <a:extLst>
              <a:ext uri="{FF2B5EF4-FFF2-40B4-BE49-F238E27FC236}">
                <a16:creationId xmlns:a16="http://schemas.microsoft.com/office/drawing/2014/main" id="{709ED3BB-00C1-4D88-BEC9-2808C6958B9E}"/>
              </a:ext>
            </a:extLst>
          </p:cNvPr>
          <p:cNvSpPr>
            <a:spLocks noChangeArrowheads="1"/>
          </p:cNvSpPr>
          <p:nvPr/>
        </p:nvSpPr>
        <p:spPr bwMode="auto">
          <a:xfrm>
            <a:off x="6571316" y="5430632"/>
            <a:ext cx="494595" cy="493443"/>
          </a:xfrm>
          <a:prstGeom prst="ellipse">
            <a:avLst/>
          </a:prstGeom>
          <a:solidFill>
            <a:schemeClr val="accent5">
              <a:lumMod val="60000"/>
              <a:lumOff val="40000"/>
            </a:schemeClr>
          </a:solidFill>
          <a:ln>
            <a:noFill/>
          </a:ln>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2" name="Oval 16">
            <a:extLst>
              <a:ext uri="{FF2B5EF4-FFF2-40B4-BE49-F238E27FC236}">
                <a16:creationId xmlns:a16="http://schemas.microsoft.com/office/drawing/2014/main" id="{8CAB098E-BE84-4DFA-B9A7-9BB4FC99B960}"/>
              </a:ext>
            </a:extLst>
          </p:cNvPr>
          <p:cNvSpPr>
            <a:spLocks noChangeArrowheads="1"/>
          </p:cNvSpPr>
          <p:nvPr/>
        </p:nvSpPr>
        <p:spPr bwMode="auto">
          <a:xfrm>
            <a:off x="6676155" y="5534095"/>
            <a:ext cx="284918" cy="2865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3" name="Oval 17">
            <a:extLst>
              <a:ext uri="{FF2B5EF4-FFF2-40B4-BE49-F238E27FC236}">
                <a16:creationId xmlns:a16="http://schemas.microsoft.com/office/drawing/2014/main" id="{07999914-8B34-4372-A750-F7F6EF5CAD0D}"/>
              </a:ext>
            </a:extLst>
          </p:cNvPr>
          <p:cNvSpPr>
            <a:spLocks noChangeArrowheads="1"/>
          </p:cNvSpPr>
          <p:nvPr/>
        </p:nvSpPr>
        <p:spPr bwMode="auto">
          <a:xfrm>
            <a:off x="6720546" y="5578666"/>
            <a:ext cx="196133" cy="197378"/>
          </a:xfrm>
          <a:prstGeom prst="ellipse">
            <a:avLst/>
          </a:pr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4" name="Oval 18">
            <a:extLst>
              <a:ext uri="{FF2B5EF4-FFF2-40B4-BE49-F238E27FC236}">
                <a16:creationId xmlns:a16="http://schemas.microsoft.com/office/drawing/2014/main" id="{84DADC8E-6FDC-4F6B-9C29-5D4C1D95A167}"/>
              </a:ext>
            </a:extLst>
          </p:cNvPr>
          <p:cNvSpPr>
            <a:spLocks noChangeArrowheads="1"/>
          </p:cNvSpPr>
          <p:nvPr/>
        </p:nvSpPr>
        <p:spPr bwMode="auto">
          <a:xfrm>
            <a:off x="8161442" y="5430632"/>
            <a:ext cx="494595" cy="493443"/>
          </a:xfrm>
          <a:prstGeom prst="ellipse">
            <a:avLst/>
          </a:prstGeom>
          <a:solidFill>
            <a:schemeClr val="accent5">
              <a:lumMod val="60000"/>
              <a:lumOff val="40000"/>
            </a:schemeClr>
          </a:solidFill>
          <a:ln>
            <a:noFill/>
          </a:ln>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5" name="Oval 19">
            <a:extLst>
              <a:ext uri="{FF2B5EF4-FFF2-40B4-BE49-F238E27FC236}">
                <a16:creationId xmlns:a16="http://schemas.microsoft.com/office/drawing/2014/main" id="{B8B26DF1-BA2E-4E44-8108-6AD8CFEA81F3}"/>
              </a:ext>
            </a:extLst>
          </p:cNvPr>
          <p:cNvSpPr>
            <a:spLocks noChangeArrowheads="1"/>
          </p:cNvSpPr>
          <p:nvPr/>
        </p:nvSpPr>
        <p:spPr bwMode="auto">
          <a:xfrm>
            <a:off x="8266282" y="5534095"/>
            <a:ext cx="284918" cy="2865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6" name="Oval 20">
            <a:extLst>
              <a:ext uri="{FF2B5EF4-FFF2-40B4-BE49-F238E27FC236}">
                <a16:creationId xmlns:a16="http://schemas.microsoft.com/office/drawing/2014/main" id="{6842DE48-CC53-4D59-AF2E-06F385E6635C}"/>
              </a:ext>
            </a:extLst>
          </p:cNvPr>
          <p:cNvSpPr>
            <a:spLocks noChangeArrowheads="1"/>
          </p:cNvSpPr>
          <p:nvPr/>
        </p:nvSpPr>
        <p:spPr bwMode="auto">
          <a:xfrm>
            <a:off x="8310673" y="5578666"/>
            <a:ext cx="196133" cy="197378"/>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7" name="Oval 21">
            <a:extLst>
              <a:ext uri="{FF2B5EF4-FFF2-40B4-BE49-F238E27FC236}">
                <a16:creationId xmlns:a16="http://schemas.microsoft.com/office/drawing/2014/main" id="{B5A76AAF-C2A0-47D8-AF92-FEE5AFBA6360}"/>
              </a:ext>
            </a:extLst>
          </p:cNvPr>
          <p:cNvSpPr>
            <a:spLocks noChangeArrowheads="1"/>
          </p:cNvSpPr>
          <p:nvPr/>
        </p:nvSpPr>
        <p:spPr bwMode="auto">
          <a:xfrm>
            <a:off x="9742021" y="5430632"/>
            <a:ext cx="494595" cy="493443"/>
          </a:xfrm>
          <a:prstGeom prst="ellipse">
            <a:avLst/>
          </a:prstGeom>
          <a:solidFill>
            <a:schemeClr val="accent5">
              <a:lumMod val="60000"/>
              <a:lumOff val="40000"/>
            </a:schemeClr>
          </a:solidFill>
          <a:ln>
            <a:noFill/>
          </a:ln>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8" name="Oval 22">
            <a:extLst>
              <a:ext uri="{FF2B5EF4-FFF2-40B4-BE49-F238E27FC236}">
                <a16:creationId xmlns:a16="http://schemas.microsoft.com/office/drawing/2014/main" id="{14E12DA1-5DC1-41AF-87DF-57728A13EA85}"/>
              </a:ext>
            </a:extLst>
          </p:cNvPr>
          <p:cNvSpPr>
            <a:spLocks noChangeArrowheads="1"/>
          </p:cNvSpPr>
          <p:nvPr/>
        </p:nvSpPr>
        <p:spPr bwMode="auto">
          <a:xfrm>
            <a:off x="9846859" y="5534095"/>
            <a:ext cx="284918" cy="2865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29" name="Oval 23">
            <a:extLst>
              <a:ext uri="{FF2B5EF4-FFF2-40B4-BE49-F238E27FC236}">
                <a16:creationId xmlns:a16="http://schemas.microsoft.com/office/drawing/2014/main" id="{8712071C-187B-46A9-BE21-D9B69CC7CDD2}"/>
              </a:ext>
            </a:extLst>
          </p:cNvPr>
          <p:cNvSpPr>
            <a:spLocks noChangeArrowheads="1"/>
          </p:cNvSpPr>
          <p:nvPr/>
        </p:nvSpPr>
        <p:spPr bwMode="auto">
          <a:xfrm>
            <a:off x="9891252" y="5578666"/>
            <a:ext cx="196133" cy="197378"/>
          </a:xfrm>
          <a:prstGeom prst="ellipse">
            <a:avLst/>
          </a:pr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355" tIns="42178" rIns="84355" bIns="42178" numCol="1" anchor="t" anchorCtr="0" compatLnSpc="1">
            <a:prstTxWarp prst="textNoShape">
              <a:avLst/>
            </a:prstTxWarp>
          </a:bodyPr>
          <a:lstStyle/>
          <a:p>
            <a:endParaRPr lang="zh-CN" altLang="en-US" sz="1083">
              <a:solidFill>
                <a:prstClr val="black"/>
              </a:solidFill>
            </a:endParaRPr>
          </a:p>
        </p:txBody>
      </p:sp>
      <p:sp>
        <p:nvSpPr>
          <p:cNvPr id="30" name="文本框 87">
            <a:extLst>
              <a:ext uri="{FF2B5EF4-FFF2-40B4-BE49-F238E27FC236}">
                <a16:creationId xmlns:a16="http://schemas.microsoft.com/office/drawing/2014/main" id="{06B2606E-C5B8-4386-A8E9-0D224EC028DE}"/>
              </a:ext>
            </a:extLst>
          </p:cNvPr>
          <p:cNvSpPr txBox="1"/>
          <p:nvPr/>
        </p:nvSpPr>
        <p:spPr>
          <a:xfrm>
            <a:off x="11066080" y="5430632"/>
            <a:ext cx="827586" cy="473876"/>
          </a:xfrm>
          <a:prstGeom prst="rect">
            <a:avLst/>
          </a:prstGeom>
          <a:noFill/>
        </p:spPr>
        <p:txBody>
          <a:bodyPr wrap="none" lIns="84355" tIns="42178" rIns="84355" bIns="42178" rtlCol="0">
            <a:spAutoFit/>
          </a:bodyPr>
          <a:lstStyle/>
          <a:p>
            <a:r>
              <a:rPr lang="zh-CN" altLang="en-US" sz="1846" dirty="0">
                <a:solidFill>
                  <a:prstClr val="black">
                    <a:lumMod val="65000"/>
                    <a:lumOff val="35000"/>
                  </a:prstClr>
                </a:solidFill>
                <a:latin typeface="Impact" panose="020B0806030902050204" pitchFamily="34" charset="0"/>
              </a:rPr>
              <a:t>时间</a:t>
            </a:r>
          </a:p>
        </p:txBody>
      </p:sp>
      <p:sp>
        <p:nvSpPr>
          <p:cNvPr id="31" name="右大括号 30">
            <a:extLst>
              <a:ext uri="{FF2B5EF4-FFF2-40B4-BE49-F238E27FC236}">
                <a16:creationId xmlns:a16="http://schemas.microsoft.com/office/drawing/2014/main" id="{BBF35E77-DA5F-4C3F-8E10-E5DD0012E6BC}"/>
              </a:ext>
            </a:extLst>
          </p:cNvPr>
          <p:cNvSpPr/>
          <p:nvPr/>
        </p:nvSpPr>
        <p:spPr>
          <a:xfrm rot="5400000">
            <a:off x="5024574" y="2964719"/>
            <a:ext cx="415116" cy="6354618"/>
          </a:xfrm>
          <a:prstGeom prst="rightBrace">
            <a:avLst>
              <a:gd name="adj1" fmla="val 92815"/>
              <a:gd name="adj2" fmla="val 50000"/>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4385" tIns="42193" rIns="84385" bIns="42193" numCol="1" spcCol="0" rtlCol="0" fromWordArt="0" anchor="ctr" anchorCtr="0" forceAA="0" compatLnSpc="1">
            <a:prstTxWarp prst="textNoShape">
              <a:avLst/>
            </a:prstTxWarp>
            <a:noAutofit/>
          </a:bodyPr>
          <a:lstStyle/>
          <a:p>
            <a:pPr algn="ctr"/>
            <a:endParaRPr lang="zh-CN" altLang="en-US" sz="1083"/>
          </a:p>
        </p:txBody>
      </p:sp>
      <p:sp>
        <p:nvSpPr>
          <p:cNvPr id="32" name="文本框 89">
            <a:extLst>
              <a:ext uri="{FF2B5EF4-FFF2-40B4-BE49-F238E27FC236}">
                <a16:creationId xmlns:a16="http://schemas.microsoft.com/office/drawing/2014/main" id="{61DCE462-B589-481C-A10D-5909FAC6F66E}"/>
              </a:ext>
            </a:extLst>
          </p:cNvPr>
          <p:cNvSpPr txBox="1"/>
          <p:nvPr/>
        </p:nvSpPr>
        <p:spPr>
          <a:xfrm>
            <a:off x="4678392" y="6299543"/>
            <a:ext cx="1119335" cy="369232"/>
          </a:xfrm>
          <a:prstGeom prst="rect">
            <a:avLst/>
          </a:prstGeom>
          <a:noFill/>
        </p:spPr>
        <p:txBody>
          <a:bodyPr wrap="none" lIns="84355" tIns="42178" rIns="84355" bIns="42178" rtlCol="0">
            <a:spAutoFit/>
          </a:bodyPr>
          <a:lstStyle/>
          <a:p>
            <a:pPr algn="ctr"/>
            <a:r>
              <a:rPr lang="zh-CN" altLang="en-US" sz="1846" b="1" dirty="0">
                <a:solidFill>
                  <a:schemeClr val="accent5">
                    <a:lumMod val="60000"/>
                    <a:lumOff val="40000"/>
                  </a:schemeClr>
                </a:solidFill>
                <a:latin typeface="微软雅黑" panose="020B0503020204020204" pitchFamily="34" charset="-122"/>
                <a:ea typeface="微软雅黑" panose="020B0503020204020204" pitchFamily="34" charset="-122"/>
              </a:rPr>
              <a:t>未知威胁</a:t>
            </a:r>
          </a:p>
        </p:txBody>
      </p:sp>
      <p:sp>
        <p:nvSpPr>
          <p:cNvPr id="33" name="文本框 32">
            <a:extLst>
              <a:ext uri="{FF2B5EF4-FFF2-40B4-BE49-F238E27FC236}">
                <a16:creationId xmlns:a16="http://schemas.microsoft.com/office/drawing/2014/main" id="{9F9923CF-1267-40FE-9344-BB6B04775538}"/>
              </a:ext>
            </a:extLst>
          </p:cNvPr>
          <p:cNvSpPr txBox="1"/>
          <p:nvPr/>
        </p:nvSpPr>
        <p:spPr>
          <a:xfrm>
            <a:off x="3096272" y="2857578"/>
            <a:ext cx="1139736" cy="692497"/>
          </a:xfrm>
          <a:prstGeom prst="rect">
            <a:avLst/>
          </a:prstGeom>
          <a:noFill/>
        </p:spPr>
        <p:txBody>
          <a:bodyPr wrap="none" lIns="0" tIns="0" rIns="0" bIns="0" rtlCol="0">
            <a:spAutoFit/>
          </a:bodyPr>
          <a:lstStyle/>
          <a:p>
            <a:pPr algn="ctr"/>
            <a:r>
              <a:rPr lang="en-US" altLang="zh-CN" sz="1500" b="1" dirty="0">
                <a:solidFill>
                  <a:schemeClr val="bg1">
                    <a:lumMod val="50000"/>
                  </a:schemeClr>
                </a:solidFill>
                <a:latin typeface="微软雅黑" pitchFamily="34" charset="-122"/>
                <a:ea typeface="微软雅黑" pitchFamily="34" charset="-122"/>
              </a:rPr>
              <a:t>FW/UTM</a:t>
            </a:r>
          </a:p>
          <a:p>
            <a:pPr algn="ctr"/>
            <a:r>
              <a:rPr lang="en-US" altLang="zh-CN" sz="1500" b="1" dirty="0">
                <a:solidFill>
                  <a:schemeClr val="bg1">
                    <a:lumMod val="50000"/>
                  </a:schemeClr>
                </a:solidFill>
                <a:latin typeface="微软雅黑" pitchFamily="34" charset="-122"/>
                <a:ea typeface="微软雅黑" pitchFamily="34" charset="-122"/>
              </a:rPr>
              <a:t>/NGFW/IDS</a:t>
            </a:r>
          </a:p>
          <a:p>
            <a:pPr algn="ctr"/>
            <a:r>
              <a:rPr lang="en-US" altLang="zh-CN" sz="1500" b="1" dirty="0">
                <a:solidFill>
                  <a:schemeClr val="bg1">
                    <a:lumMod val="50000"/>
                  </a:schemeClr>
                </a:solidFill>
                <a:latin typeface="微软雅黑" pitchFamily="34" charset="-122"/>
                <a:ea typeface="微软雅黑" pitchFamily="34" charset="-122"/>
              </a:rPr>
              <a:t>/Anti-Virus</a:t>
            </a:r>
            <a:endParaRPr lang="zh-CN" altLang="en-US" sz="1500" b="1" dirty="0">
              <a:solidFill>
                <a:schemeClr val="bg1">
                  <a:lumMod val="50000"/>
                </a:schemeClr>
              </a:solidFill>
              <a:latin typeface="微软雅黑" pitchFamily="34" charset="-122"/>
              <a:ea typeface="微软雅黑" pitchFamily="34" charset="-122"/>
            </a:endParaRPr>
          </a:p>
        </p:txBody>
      </p:sp>
      <p:pic>
        <p:nvPicPr>
          <p:cNvPr id="34" name="Picture 8" descr="iStock_000011592942Small.jpg">
            <a:extLst>
              <a:ext uri="{FF2B5EF4-FFF2-40B4-BE49-F238E27FC236}">
                <a16:creationId xmlns:a16="http://schemas.microsoft.com/office/drawing/2014/main" id="{023AD723-A5D7-49B2-A1DD-FB0C5F435AA2}"/>
              </a:ext>
            </a:extLst>
          </p:cNvPr>
          <p:cNvPicPr>
            <a:picLocks noChangeAspect="1"/>
          </p:cNvPicPr>
          <p:nvPr/>
        </p:nvPicPr>
        <p:blipFill>
          <a:blip r:embed="rId2" cstate="print">
            <a:extLst>
              <a:ext uri="{28A0092B-C50C-407E-A947-70E740481C1C}">
                <a14:useLocalDpi xmlns:a14="http://schemas.microsoft.com/office/drawing/2010/main" val="0"/>
              </a:ext>
            </a:extLst>
          </a:blip>
          <a:srcRect b="7031"/>
          <a:stretch>
            <a:fillRect/>
          </a:stretch>
        </p:blipFill>
        <p:spPr bwMode="auto">
          <a:xfrm>
            <a:off x="6900746" y="1522309"/>
            <a:ext cx="4393217" cy="33491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5" name="图示 34">
            <a:extLst>
              <a:ext uri="{FF2B5EF4-FFF2-40B4-BE49-F238E27FC236}">
                <a16:creationId xmlns:a16="http://schemas.microsoft.com/office/drawing/2014/main" id="{145DA38A-1590-4AA2-91BA-ECA781A5EBC4}"/>
              </a:ext>
            </a:extLst>
          </p:cNvPr>
          <p:cNvGraphicFramePr/>
          <p:nvPr>
            <p:extLst>
              <p:ext uri="{D42A27DB-BD31-4B8C-83A1-F6EECF244321}">
                <p14:modId xmlns:p14="http://schemas.microsoft.com/office/powerpoint/2010/main" val="3993844949"/>
              </p:ext>
            </p:extLst>
          </p:nvPr>
        </p:nvGraphicFramePr>
        <p:xfrm>
          <a:off x="717432" y="1522319"/>
          <a:ext cx="5906989" cy="3349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a:extLst>
              <a:ext uri="{FF2B5EF4-FFF2-40B4-BE49-F238E27FC236}">
                <a16:creationId xmlns:a16="http://schemas.microsoft.com/office/drawing/2014/main" id="{5732FF7D-D1D6-44E7-8784-978D45C85C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10673781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824671" y="-1810658"/>
            <a:ext cx="10502929" cy="6807201"/>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66518" t="45714"/>
          <a:stretch>
            <a:fillRect/>
          </a:stretch>
        </p:blipFill>
        <p:spPr>
          <a:xfrm rot="10800000">
            <a:off x="8109856" y="3135086"/>
            <a:ext cx="4082143" cy="3722914"/>
          </a:xfrm>
          <a:prstGeom prst="rect">
            <a:avLst/>
          </a:prstGeom>
        </p:spPr>
      </p:pic>
      <p:sp>
        <p:nvSpPr>
          <p:cNvPr id="17" name="文本框 16"/>
          <p:cNvSpPr txBox="1"/>
          <p:nvPr/>
        </p:nvSpPr>
        <p:spPr>
          <a:xfrm>
            <a:off x="1131573" y="2846664"/>
            <a:ext cx="5325606" cy="1200329"/>
          </a:xfrm>
          <a:prstGeom prst="rect">
            <a:avLst/>
          </a:prstGeom>
          <a:noFill/>
        </p:spPr>
        <p:txBody>
          <a:bodyPr wrap="squar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a:t>
            </a:r>
            <a:r>
              <a:rPr lang="en-US" altLang="zh-CN" sz="72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7200" dirty="0">
              <a:blipFill>
                <a:blip r:embed="rId5"/>
                <a:stretch>
                  <a:fillRect t="-9480"/>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图片 10"/>
          <p:cNvPicPr>
            <a:picLocks noChangeAspect="1"/>
          </p:cNvPicPr>
          <p:nvPr/>
        </p:nvPicPr>
        <p:blipFill>
          <a:blip r:embed="rId6"/>
          <a:stretch>
            <a:fillRect/>
          </a:stretch>
        </p:blipFill>
        <p:spPr>
          <a:xfrm>
            <a:off x="9556565" y="3627984"/>
            <a:ext cx="3492293" cy="3653638"/>
          </a:xfrm>
          <a:prstGeom prst="rect">
            <a:avLst/>
          </a:prstGeom>
        </p:spPr>
      </p:pic>
      <p:cxnSp>
        <p:nvCxnSpPr>
          <p:cNvPr id="13" name="直接连接符 12"/>
          <p:cNvCxnSpPr/>
          <p:nvPr/>
        </p:nvCxnSpPr>
        <p:spPr>
          <a:xfrm>
            <a:off x="5807674" y="4046993"/>
            <a:ext cx="4605749" cy="0"/>
          </a:xfrm>
          <a:prstGeom prst="line">
            <a:avLst/>
          </a:prstGeom>
          <a:ln>
            <a:solidFill>
              <a:schemeClr val="tx1">
                <a:lumMod val="75000"/>
                <a:lumOff val="25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760024" y="3031329"/>
            <a:ext cx="4653399" cy="830997"/>
          </a:xfrm>
          <a:prstGeom prst="rect">
            <a:avLst/>
          </a:prstGeom>
        </p:spPr>
        <p:txBody>
          <a:bodyPr wrap="square">
            <a:spAutoFit/>
          </a:bodyPr>
          <a:lstStyle>
            <a:defPPr>
              <a:defRPr lang="zh-CN"/>
            </a:defPPr>
            <a:lvl1pPr algn="just">
              <a:spcAft>
                <a:spcPts val="0"/>
              </a:spcAft>
              <a:defRPr sz="4800" b="1" kern="100">
                <a:ln w="10160">
                  <a:noFill/>
                  <a:prstDash val="solid"/>
                </a:ln>
                <a:gradFill>
                  <a:gsLst>
                    <a:gs pos="0">
                      <a:srgbClr val="0C2D5D"/>
                    </a:gs>
                    <a:gs pos="100000">
                      <a:srgbClr val="2A5DA3"/>
                    </a:gs>
                  </a:gsLst>
                  <a:lin ang="5400000" scaled="0"/>
                </a:gradFill>
                <a:effectLst>
                  <a:outerShdw blurRad="38100" dist="22860" dir="5400000" algn="tl" rotWithShape="0">
                    <a:srgbClr val="000000">
                      <a:alpha val="30000"/>
                    </a:srgbClr>
                  </a:outerShdw>
                </a:effectLst>
                <a:latin typeface="汉仪大黑简" panose="02010609000101010101" pitchFamily="49" charset="-122"/>
                <a:ea typeface="汉仪大黑简" panose="02010609000101010101" pitchFamily="49" charset="-122"/>
                <a:cs typeface="Times New Roman" panose="02020503050405090304" pitchFamily="18" charset="0"/>
              </a:defRPr>
            </a:lvl1pPr>
          </a:lstStyle>
          <a:p>
            <a:pPr algn="l"/>
            <a:r>
              <a:rPr lang="zh-CN" altLang="en-US" b="0" dirty="0">
                <a:latin typeface="微软雅黑" panose="020B0503020204020204" pitchFamily="34" charset="-122"/>
                <a:ea typeface="微软雅黑" panose="020B0503020204020204" pitchFamily="34" charset="-122"/>
                <a:sym typeface="微软雅黑" panose="020B0503020204020204" pitchFamily="34" charset="-122"/>
              </a:rPr>
              <a:t>技术介绍</a:t>
            </a:r>
          </a:p>
        </p:txBody>
      </p:sp>
      <p:pic>
        <p:nvPicPr>
          <p:cNvPr id="2" name="图片 1">
            <a:extLst>
              <a:ext uri="{FF2B5EF4-FFF2-40B4-BE49-F238E27FC236}">
                <a16:creationId xmlns:a16="http://schemas.microsoft.com/office/drawing/2014/main" id="{196D90A6-973C-452E-A3EC-B8EF74E989E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26144431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outHorizontal)">
                                      <p:cBhvr>
                                        <p:cTn id="12" dur="500"/>
                                        <p:tgtEl>
                                          <p:spTgt spid="1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941BE5E-FA08-4999-A9C4-73F1310A75BD}"/>
              </a:ext>
            </a:extLst>
          </p:cNvPr>
          <p:cNvSpPr/>
          <p:nvPr/>
        </p:nvSpPr>
        <p:spPr>
          <a:xfrm>
            <a:off x="759799" y="417168"/>
            <a:ext cx="4493538" cy="461665"/>
          </a:xfrm>
          <a:prstGeom prst="rect">
            <a:avLst/>
          </a:prstGeom>
        </p:spPr>
        <p:txBody>
          <a:bodyPr wrap="none">
            <a:spAutoFit/>
          </a:bodyPr>
          <a:lstStyle/>
          <a:p>
            <a:pPr lvl="0">
              <a:defRPr/>
            </a:pPr>
            <a:r>
              <a:rPr lang="zh-CN" altLang="en-US" sz="2400" b="1" dirty="0">
                <a:solidFill>
                  <a:srgbClr val="333333"/>
                </a:solidFill>
                <a:latin typeface="微软雅黑" pitchFamily="34" charset="-122"/>
                <a:ea typeface="微软雅黑" pitchFamily="34" charset="-122"/>
              </a:rPr>
              <a:t>基于全流量的高级威胁检测技术</a:t>
            </a:r>
            <a:endParaRPr kumimoji="0" lang="zh-CN" altLang="en-US" sz="2400" b="1" i="0" u="none" strike="noStrike" kern="1200" cap="none" spc="0" normalizeH="0" baseline="0" noProof="0" dirty="0">
              <a:ln>
                <a:noFill/>
              </a:ln>
              <a:solidFill>
                <a:srgbClr val="333333"/>
              </a:solidFill>
              <a:effectLst/>
              <a:uLnTx/>
              <a:uFillTx/>
              <a:latin typeface="微软雅黑" pitchFamily="34" charset="-122"/>
              <a:ea typeface="微软雅黑" pitchFamily="34" charset="-122"/>
              <a:cs typeface="+mn-cs"/>
            </a:endParaRPr>
          </a:p>
        </p:txBody>
      </p:sp>
      <p:sp>
        <p:nvSpPr>
          <p:cNvPr id="4" name="对话气泡: 矩形 2">
            <a:extLst>
              <a:ext uri="{FF2B5EF4-FFF2-40B4-BE49-F238E27FC236}">
                <a16:creationId xmlns:a16="http://schemas.microsoft.com/office/drawing/2014/main" id="{DCE6FD64-7DB8-4D3F-BD4B-43AF99DCFCC8}"/>
              </a:ext>
            </a:extLst>
          </p:cNvPr>
          <p:cNvSpPr/>
          <p:nvPr/>
        </p:nvSpPr>
        <p:spPr>
          <a:xfrm>
            <a:off x="1164583" y="2620020"/>
            <a:ext cx="1641600" cy="648000"/>
          </a:xfrm>
          <a:prstGeom prst="wedgeRectCallout">
            <a:avLst>
              <a:gd name="adj1" fmla="val 84335"/>
              <a:gd name="adj2" fmla="val 3079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zh-CN" altLang="en-US" sz="1600" dirty="0">
                <a:solidFill>
                  <a:srgbClr val="000000"/>
                </a:solidFill>
                <a:latin typeface="Calibri" panose="020F0502020204030204"/>
                <a:ea typeface="宋体" panose="02010600030101010101" pitchFamily="2" charset="-122"/>
              </a:rPr>
              <a:t>情报</a:t>
            </a:r>
            <a:r>
              <a:rPr lang="zh-CN" altLang="en-US" sz="1600">
                <a:solidFill>
                  <a:srgbClr val="000000"/>
                </a:solidFill>
                <a:latin typeface="Calibri" panose="020F0502020204030204"/>
                <a:ea typeface="宋体" panose="02010600030101010101" pitchFamily="2" charset="-122"/>
              </a:rPr>
              <a:t>黑白名单</a:t>
            </a:r>
            <a:endParaRPr lang="en-US" altLang="zh-CN" sz="1600" dirty="0">
              <a:solidFill>
                <a:srgbClr val="000000"/>
              </a:solidFill>
              <a:latin typeface="Calibri" panose="020F0502020204030204"/>
              <a:ea typeface="宋体" panose="02010600030101010101" pitchFamily="2" charset="-122"/>
            </a:endParaRPr>
          </a:p>
          <a:p>
            <a:pPr algn="ctr" defTabSz="855878"/>
            <a:r>
              <a:rPr lang="zh-CN" altLang="en-US" sz="1600" dirty="0">
                <a:solidFill>
                  <a:srgbClr val="000000"/>
                </a:solidFill>
                <a:latin typeface="Calibri" panose="020F0502020204030204"/>
                <a:ea typeface="宋体" panose="02010600030101010101" pitchFamily="2" charset="-122"/>
              </a:rPr>
              <a:t>检测</a:t>
            </a:r>
          </a:p>
        </p:txBody>
      </p:sp>
      <p:sp>
        <p:nvSpPr>
          <p:cNvPr id="6" name="对话气泡: 矩形 14">
            <a:extLst>
              <a:ext uri="{FF2B5EF4-FFF2-40B4-BE49-F238E27FC236}">
                <a16:creationId xmlns:a16="http://schemas.microsoft.com/office/drawing/2014/main" id="{3BA22D5C-5017-45E2-A440-71A81E425C7D}"/>
              </a:ext>
            </a:extLst>
          </p:cNvPr>
          <p:cNvSpPr/>
          <p:nvPr/>
        </p:nvSpPr>
        <p:spPr>
          <a:xfrm>
            <a:off x="8833429" y="3365956"/>
            <a:ext cx="1641600" cy="648000"/>
          </a:xfrm>
          <a:prstGeom prst="wedgeRectCallout">
            <a:avLst>
              <a:gd name="adj1" fmla="val -86125"/>
              <a:gd name="adj2" fmla="val -4034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zh-CN" altLang="en-US" sz="1600">
                <a:solidFill>
                  <a:srgbClr val="000000"/>
                </a:solidFill>
                <a:latin typeface="Calibri" panose="020F0502020204030204"/>
                <a:ea typeface="宋体" panose="02010600030101010101" pitchFamily="2" charset="-122"/>
              </a:rPr>
              <a:t>传统特征检测</a:t>
            </a:r>
            <a:endParaRPr lang="en-US" altLang="zh-CN" sz="1600" dirty="0">
              <a:solidFill>
                <a:srgbClr val="000000"/>
              </a:solidFill>
              <a:latin typeface="Calibri" panose="020F0502020204030204"/>
              <a:ea typeface="宋体" panose="02010600030101010101" pitchFamily="2" charset="-122"/>
            </a:endParaRPr>
          </a:p>
          <a:p>
            <a:pPr algn="ctr" defTabSz="855878"/>
            <a:r>
              <a:rPr lang="zh-CN" altLang="en-US" sz="1600">
                <a:solidFill>
                  <a:srgbClr val="000000"/>
                </a:solidFill>
                <a:latin typeface="Calibri" panose="020F0502020204030204"/>
                <a:ea typeface="宋体" panose="02010600030101010101" pitchFamily="2" charset="-122"/>
              </a:rPr>
              <a:t>≥</a:t>
            </a:r>
            <a:r>
              <a:rPr lang="en-US" altLang="zh-CN" sz="1600">
                <a:solidFill>
                  <a:srgbClr val="000000"/>
                </a:solidFill>
                <a:latin typeface="Calibri" panose="020F0502020204030204"/>
                <a:ea typeface="宋体" panose="02010600030101010101" pitchFamily="2" charset="-122"/>
              </a:rPr>
              <a:t>4</a:t>
            </a:r>
            <a:r>
              <a:rPr lang="zh-CN" altLang="en-US" sz="1600">
                <a:solidFill>
                  <a:srgbClr val="000000"/>
                </a:solidFill>
                <a:latin typeface="Calibri" panose="020F0502020204030204"/>
                <a:ea typeface="宋体" panose="02010600030101010101" pitchFamily="2" charset="-122"/>
              </a:rPr>
              <a:t>个</a:t>
            </a:r>
            <a:r>
              <a:rPr lang="en-US" altLang="zh-CN" sz="1600" dirty="0">
                <a:solidFill>
                  <a:srgbClr val="000000"/>
                </a:solidFill>
                <a:latin typeface="Calibri" panose="020F0502020204030204"/>
                <a:ea typeface="宋体" panose="02010600030101010101" pitchFamily="2" charset="-122"/>
              </a:rPr>
              <a:t>AV</a:t>
            </a:r>
            <a:r>
              <a:rPr lang="zh-CN" altLang="en-US" sz="1600" dirty="0">
                <a:solidFill>
                  <a:srgbClr val="000000"/>
                </a:solidFill>
                <a:latin typeface="Calibri" panose="020F0502020204030204"/>
                <a:ea typeface="宋体" panose="02010600030101010101" pitchFamily="2" charset="-122"/>
              </a:rPr>
              <a:t>引擎</a:t>
            </a:r>
          </a:p>
        </p:txBody>
      </p:sp>
      <p:sp>
        <p:nvSpPr>
          <p:cNvPr id="10" name="对话气泡: 矩形 24">
            <a:extLst>
              <a:ext uri="{FF2B5EF4-FFF2-40B4-BE49-F238E27FC236}">
                <a16:creationId xmlns:a16="http://schemas.microsoft.com/office/drawing/2014/main" id="{DA70EB90-0BF3-459A-B1DA-7B37498EE2ED}"/>
              </a:ext>
            </a:extLst>
          </p:cNvPr>
          <p:cNvSpPr/>
          <p:nvPr/>
        </p:nvSpPr>
        <p:spPr>
          <a:xfrm>
            <a:off x="1828031" y="1457638"/>
            <a:ext cx="1641600" cy="648000"/>
          </a:xfrm>
          <a:prstGeom prst="wedgeRectCallout">
            <a:avLst>
              <a:gd name="adj1" fmla="val 89367"/>
              <a:gd name="adj2" fmla="val 43543"/>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zh-CN" altLang="en-US" sz="1600" dirty="0">
                <a:solidFill>
                  <a:srgbClr val="000000"/>
                </a:solidFill>
                <a:latin typeface="Calibri" panose="020F0502020204030204"/>
                <a:ea typeface="宋体" panose="02010600030101010101" pitchFamily="2" charset="-122"/>
              </a:rPr>
              <a:t>传统特征检测</a:t>
            </a:r>
          </a:p>
        </p:txBody>
      </p:sp>
      <p:sp>
        <p:nvSpPr>
          <p:cNvPr id="12" name="对话气泡: 矩形 25">
            <a:extLst>
              <a:ext uri="{FF2B5EF4-FFF2-40B4-BE49-F238E27FC236}">
                <a16:creationId xmlns:a16="http://schemas.microsoft.com/office/drawing/2014/main" id="{13D665A5-0C59-4653-94DC-4477204C31B6}"/>
              </a:ext>
            </a:extLst>
          </p:cNvPr>
          <p:cNvSpPr/>
          <p:nvPr/>
        </p:nvSpPr>
        <p:spPr>
          <a:xfrm>
            <a:off x="1164583" y="3782403"/>
            <a:ext cx="1641600" cy="648000"/>
          </a:xfrm>
          <a:prstGeom prst="wedgeRectCallout">
            <a:avLst>
              <a:gd name="adj1" fmla="val 83617"/>
              <a:gd name="adj2" fmla="val 3808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zh-CN" altLang="en-US" sz="1600">
                <a:solidFill>
                  <a:srgbClr val="000000"/>
                </a:solidFill>
                <a:latin typeface="Calibri" panose="020F0502020204030204"/>
                <a:ea typeface="宋体" panose="02010600030101010101" pitchFamily="2" charset="-122"/>
              </a:rPr>
              <a:t>应用层元数据</a:t>
            </a:r>
            <a:endParaRPr lang="en-US" altLang="zh-CN" sz="1600" dirty="0">
              <a:solidFill>
                <a:srgbClr val="000000"/>
              </a:solidFill>
              <a:latin typeface="Calibri" panose="020F0502020204030204"/>
              <a:ea typeface="宋体" panose="02010600030101010101" pitchFamily="2" charset="-122"/>
            </a:endParaRPr>
          </a:p>
          <a:p>
            <a:pPr algn="ctr" defTabSz="855878"/>
            <a:r>
              <a:rPr lang="zh-CN" altLang="en-US" sz="1600" dirty="0">
                <a:solidFill>
                  <a:srgbClr val="000000"/>
                </a:solidFill>
                <a:latin typeface="Calibri" panose="020F0502020204030204"/>
                <a:ea typeface="宋体" panose="02010600030101010101" pitchFamily="2" charset="-122"/>
              </a:rPr>
              <a:t>存储取证</a:t>
            </a:r>
          </a:p>
        </p:txBody>
      </p:sp>
      <p:sp>
        <p:nvSpPr>
          <p:cNvPr id="14" name="对话气泡: 矩形 27">
            <a:extLst>
              <a:ext uri="{FF2B5EF4-FFF2-40B4-BE49-F238E27FC236}">
                <a16:creationId xmlns:a16="http://schemas.microsoft.com/office/drawing/2014/main" id="{BC508881-6A8C-4F92-9954-151080C985A7}"/>
              </a:ext>
            </a:extLst>
          </p:cNvPr>
          <p:cNvSpPr/>
          <p:nvPr/>
        </p:nvSpPr>
        <p:spPr>
          <a:xfrm>
            <a:off x="8113020" y="2157349"/>
            <a:ext cx="1641600" cy="648000"/>
          </a:xfrm>
          <a:prstGeom prst="wedgeRectCallout">
            <a:avLst>
              <a:gd name="adj1" fmla="val -83183"/>
              <a:gd name="adj2" fmla="val -1853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zh-CN" altLang="en-US" sz="1600" dirty="0">
                <a:solidFill>
                  <a:srgbClr val="000000"/>
                </a:solidFill>
                <a:latin typeface="Calibri" panose="020F0502020204030204"/>
                <a:ea typeface="宋体" panose="02010600030101010101" pitchFamily="2" charset="-122"/>
              </a:rPr>
              <a:t>算法</a:t>
            </a:r>
            <a:r>
              <a:rPr lang="zh-CN" altLang="en-US" sz="1600">
                <a:solidFill>
                  <a:srgbClr val="000000"/>
                </a:solidFill>
                <a:latin typeface="Calibri" panose="020F0502020204030204"/>
                <a:ea typeface="宋体" panose="02010600030101010101" pitchFamily="2" charset="-122"/>
              </a:rPr>
              <a:t>模型检测</a:t>
            </a:r>
            <a:endParaRPr lang="en-US" altLang="zh-CN" sz="1600" dirty="0">
              <a:solidFill>
                <a:srgbClr val="000000"/>
              </a:solidFill>
              <a:latin typeface="Calibri" panose="020F0502020204030204"/>
              <a:ea typeface="宋体" panose="02010600030101010101" pitchFamily="2" charset="-122"/>
            </a:endParaRPr>
          </a:p>
          <a:p>
            <a:pPr algn="ctr" defTabSz="855878"/>
            <a:r>
              <a:rPr lang="zh-CN" altLang="en-US" sz="1600">
                <a:solidFill>
                  <a:srgbClr val="000000"/>
                </a:solidFill>
                <a:latin typeface="Calibri" panose="020F0502020204030204"/>
                <a:ea typeface="宋体" panose="02010600030101010101" pitchFamily="2" charset="-122"/>
              </a:rPr>
              <a:t>≥</a:t>
            </a:r>
            <a:r>
              <a:rPr lang="en-US" altLang="zh-CN" sz="1600">
                <a:solidFill>
                  <a:srgbClr val="000000"/>
                </a:solidFill>
                <a:latin typeface="Calibri" panose="020F0502020204030204"/>
                <a:ea typeface="宋体" panose="02010600030101010101" pitchFamily="2" charset="-122"/>
              </a:rPr>
              <a:t>10</a:t>
            </a:r>
            <a:r>
              <a:rPr lang="zh-CN" altLang="en-US" sz="1600">
                <a:solidFill>
                  <a:srgbClr val="000000"/>
                </a:solidFill>
                <a:latin typeface="Calibri" panose="020F0502020204030204"/>
                <a:ea typeface="宋体" panose="02010600030101010101" pitchFamily="2" charset="-122"/>
              </a:rPr>
              <a:t>个</a:t>
            </a:r>
            <a:r>
              <a:rPr lang="en-US" altLang="zh-CN" sz="1600" dirty="0">
                <a:solidFill>
                  <a:srgbClr val="000000"/>
                </a:solidFill>
                <a:latin typeface="Calibri" panose="020F0502020204030204"/>
                <a:ea typeface="宋体" panose="02010600030101010101" pitchFamily="2" charset="-122"/>
              </a:rPr>
              <a:t>AI</a:t>
            </a:r>
            <a:r>
              <a:rPr lang="zh-CN" altLang="en-US" sz="1600" dirty="0">
                <a:solidFill>
                  <a:srgbClr val="000000"/>
                </a:solidFill>
                <a:latin typeface="Calibri" panose="020F0502020204030204"/>
                <a:ea typeface="宋体" panose="02010600030101010101" pitchFamily="2" charset="-122"/>
              </a:rPr>
              <a:t>模型</a:t>
            </a:r>
          </a:p>
        </p:txBody>
      </p:sp>
      <p:sp>
        <p:nvSpPr>
          <p:cNvPr id="16" name="对话气泡: 矩形 28">
            <a:extLst>
              <a:ext uri="{FF2B5EF4-FFF2-40B4-BE49-F238E27FC236}">
                <a16:creationId xmlns:a16="http://schemas.microsoft.com/office/drawing/2014/main" id="{3563CC29-2599-4D57-A409-13B175CBEDDD}"/>
              </a:ext>
            </a:extLst>
          </p:cNvPr>
          <p:cNvSpPr/>
          <p:nvPr/>
        </p:nvSpPr>
        <p:spPr>
          <a:xfrm>
            <a:off x="8833429" y="4574562"/>
            <a:ext cx="1641600" cy="648000"/>
          </a:xfrm>
          <a:prstGeom prst="wedgeRectCallout">
            <a:avLst>
              <a:gd name="adj1" fmla="val -86124"/>
              <a:gd name="adj2" fmla="val -45802"/>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zh-CN" altLang="en-US" sz="1600" dirty="0">
                <a:solidFill>
                  <a:srgbClr val="000000"/>
                </a:solidFill>
                <a:latin typeface="Calibri" panose="020F0502020204030204"/>
                <a:ea typeface="宋体" panose="02010600030101010101" pitchFamily="2" charset="-122"/>
              </a:rPr>
              <a:t>恶意</a:t>
            </a:r>
            <a:r>
              <a:rPr lang="zh-CN" altLang="en-US" sz="1600">
                <a:solidFill>
                  <a:srgbClr val="000000"/>
                </a:solidFill>
                <a:latin typeface="Calibri" panose="020F0502020204030204"/>
                <a:ea typeface="宋体" panose="02010600030101010101" pitchFamily="2" charset="-122"/>
              </a:rPr>
              <a:t>代码变种</a:t>
            </a:r>
            <a:endParaRPr lang="en-US" altLang="zh-CN" sz="1600" dirty="0">
              <a:solidFill>
                <a:srgbClr val="000000"/>
              </a:solidFill>
              <a:latin typeface="Calibri" panose="020F0502020204030204"/>
              <a:ea typeface="宋体" panose="02010600030101010101" pitchFamily="2" charset="-122"/>
            </a:endParaRPr>
          </a:p>
          <a:p>
            <a:pPr algn="ctr" defTabSz="855878"/>
            <a:r>
              <a:rPr lang="zh-CN" altLang="en-US" sz="1600" dirty="0">
                <a:solidFill>
                  <a:srgbClr val="000000"/>
                </a:solidFill>
                <a:latin typeface="Calibri" panose="020F0502020204030204"/>
                <a:ea typeface="宋体" panose="02010600030101010101" pitchFamily="2" charset="-122"/>
              </a:rPr>
              <a:t>检测</a:t>
            </a:r>
          </a:p>
        </p:txBody>
      </p:sp>
      <p:sp>
        <p:nvSpPr>
          <p:cNvPr id="18" name="对话气泡: 矩形 29">
            <a:extLst>
              <a:ext uri="{FF2B5EF4-FFF2-40B4-BE49-F238E27FC236}">
                <a16:creationId xmlns:a16="http://schemas.microsoft.com/office/drawing/2014/main" id="{6854744B-AF5E-4A96-B5A3-7D9D624D9D00}"/>
              </a:ext>
            </a:extLst>
          </p:cNvPr>
          <p:cNvSpPr/>
          <p:nvPr/>
        </p:nvSpPr>
        <p:spPr>
          <a:xfrm>
            <a:off x="8113020" y="5783169"/>
            <a:ext cx="1698240" cy="648000"/>
          </a:xfrm>
          <a:prstGeom prst="wedgeRectCallout">
            <a:avLst>
              <a:gd name="adj1" fmla="val -86558"/>
              <a:gd name="adj2" fmla="val -631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en-US" altLang="zh-CN" sz="1600" dirty="0">
                <a:solidFill>
                  <a:srgbClr val="000000"/>
                </a:solidFill>
                <a:latin typeface="Calibri" panose="020F0502020204030204"/>
                <a:ea typeface="宋体" panose="02010600030101010101" pitchFamily="2" charset="-122"/>
              </a:rPr>
              <a:t>Windows/Android/Linux</a:t>
            </a:r>
            <a:r>
              <a:rPr lang="zh-CN" altLang="en-US" sz="1600" dirty="0">
                <a:solidFill>
                  <a:srgbClr val="000000"/>
                </a:solidFill>
                <a:latin typeface="Calibri" panose="020F0502020204030204"/>
                <a:ea typeface="宋体" panose="02010600030101010101" pitchFamily="2" charset="-122"/>
              </a:rPr>
              <a:t>文件行为检测</a:t>
            </a:r>
            <a:endParaRPr lang="en-US" altLang="zh-CN" sz="1600" dirty="0">
              <a:solidFill>
                <a:srgbClr val="000000"/>
              </a:solidFill>
              <a:latin typeface="Calibri" panose="020F0502020204030204"/>
              <a:ea typeface="宋体" panose="02010600030101010101" pitchFamily="2" charset="-122"/>
            </a:endParaRPr>
          </a:p>
        </p:txBody>
      </p:sp>
      <p:sp>
        <p:nvSpPr>
          <p:cNvPr id="20" name="对话气泡: 矩形 15">
            <a:extLst>
              <a:ext uri="{FF2B5EF4-FFF2-40B4-BE49-F238E27FC236}">
                <a16:creationId xmlns:a16="http://schemas.microsoft.com/office/drawing/2014/main" id="{799098E1-B588-4A3C-8263-45787A64993C}"/>
              </a:ext>
            </a:extLst>
          </p:cNvPr>
          <p:cNvSpPr/>
          <p:nvPr/>
        </p:nvSpPr>
        <p:spPr>
          <a:xfrm>
            <a:off x="2990999" y="6107169"/>
            <a:ext cx="1641600" cy="648000"/>
          </a:xfrm>
          <a:prstGeom prst="wedgeRectCallout">
            <a:avLst>
              <a:gd name="adj1" fmla="val 87929"/>
              <a:gd name="adj2" fmla="val -6024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zh-CN" altLang="en-US" sz="1600" dirty="0">
                <a:solidFill>
                  <a:srgbClr val="000000"/>
                </a:solidFill>
                <a:latin typeface="Calibri" panose="020F0502020204030204"/>
                <a:ea typeface="宋体" panose="02010600030101010101" pitchFamily="2" charset="-122"/>
              </a:rPr>
              <a:t>基于攻击</a:t>
            </a:r>
            <a:r>
              <a:rPr lang="zh-CN" altLang="en-US" sz="1600">
                <a:solidFill>
                  <a:srgbClr val="000000"/>
                </a:solidFill>
                <a:latin typeface="Calibri" panose="020F0502020204030204"/>
                <a:ea typeface="宋体" panose="02010600030101010101" pitchFamily="2" charset="-122"/>
              </a:rPr>
              <a:t>链的</a:t>
            </a:r>
            <a:endParaRPr lang="en-US" altLang="zh-CN" sz="1600" dirty="0">
              <a:solidFill>
                <a:srgbClr val="000000"/>
              </a:solidFill>
              <a:latin typeface="Calibri" panose="020F0502020204030204"/>
              <a:ea typeface="宋体" panose="02010600030101010101" pitchFamily="2" charset="-122"/>
            </a:endParaRPr>
          </a:p>
          <a:p>
            <a:pPr algn="ctr" defTabSz="855878"/>
            <a:r>
              <a:rPr lang="zh-CN" altLang="en-US" sz="1600" dirty="0">
                <a:solidFill>
                  <a:srgbClr val="000000"/>
                </a:solidFill>
                <a:latin typeface="Calibri" panose="020F0502020204030204"/>
                <a:ea typeface="宋体" panose="02010600030101010101" pitchFamily="2" charset="-122"/>
              </a:rPr>
              <a:t>关联分析</a:t>
            </a:r>
          </a:p>
        </p:txBody>
      </p:sp>
      <p:sp>
        <p:nvSpPr>
          <p:cNvPr id="22" name="对话气泡: 矩形 16">
            <a:extLst>
              <a:ext uri="{FF2B5EF4-FFF2-40B4-BE49-F238E27FC236}">
                <a16:creationId xmlns:a16="http://schemas.microsoft.com/office/drawing/2014/main" id="{E63D6D90-0695-4FCC-BFC7-3084500A8A31}"/>
              </a:ext>
            </a:extLst>
          </p:cNvPr>
          <p:cNvSpPr/>
          <p:nvPr/>
        </p:nvSpPr>
        <p:spPr>
          <a:xfrm>
            <a:off x="1828031" y="4944785"/>
            <a:ext cx="1641600" cy="648000"/>
          </a:xfrm>
          <a:prstGeom prst="wedgeRectCallout">
            <a:avLst>
              <a:gd name="adj1" fmla="val 86492"/>
              <a:gd name="adj2" fmla="val 2351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zh-CN" altLang="en-US" sz="1600" dirty="0">
                <a:solidFill>
                  <a:srgbClr val="000000"/>
                </a:solidFill>
                <a:latin typeface="Calibri" panose="020F0502020204030204"/>
                <a:ea typeface="宋体" panose="02010600030101010101" pitchFamily="2" charset="-122"/>
              </a:rPr>
              <a:t>基于资产</a:t>
            </a:r>
            <a:r>
              <a:rPr lang="zh-CN" altLang="en-US" sz="1600">
                <a:solidFill>
                  <a:srgbClr val="000000"/>
                </a:solidFill>
                <a:latin typeface="Calibri" panose="020F0502020204030204"/>
                <a:ea typeface="宋体" panose="02010600030101010101" pitchFamily="2" charset="-122"/>
              </a:rPr>
              <a:t>威胁的</a:t>
            </a:r>
            <a:endParaRPr lang="en-US" altLang="zh-CN" sz="1600" dirty="0">
              <a:solidFill>
                <a:srgbClr val="000000"/>
              </a:solidFill>
              <a:latin typeface="Calibri" panose="020F0502020204030204"/>
              <a:ea typeface="宋体" panose="02010600030101010101" pitchFamily="2" charset="-122"/>
            </a:endParaRPr>
          </a:p>
          <a:p>
            <a:pPr algn="ctr" defTabSz="855878"/>
            <a:r>
              <a:rPr lang="zh-CN" altLang="en-US" sz="1600" dirty="0">
                <a:solidFill>
                  <a:srgbClr val="000000"/>
                </a:solidFill>
                <a:latin typeface="Calibri" panose="020F0502020204030204"/>
                <a:ea typeface="宋体" panose="02010600030101010101" pitchFamily="2" charset="-122"/>
              </a:rPr>
              <a:t>关联分析</a:t>
            </a:r>
          </a:p>
        </p:txBody>
      </p:sp>
      <p:sp>
        <p:nvSpPr>
          <p:cNvPr id="24" name="文本框 23">
            <a:extLst>
              <a:ext uri="{FF2B5EF4-FFF2-40B4-BE49-F238E27FC236}">
                <a16:creationId xmlns:a16="http://schemas.microsoft.com/office/drawing/2014/main" id="{94E4530E-2CD9-4A40-B951-D38A6E50A186}"/>
              </a:ext>
            </a:extLst>
          </p:cNvPr>
          <p:cNvSpPr txBox="1"/>
          <p:nvPr/>
        </p:nvSpPr>
        <p:spPr>
          <a:xfrm>
            <a:off x="5363951" y="3705499"/>
            <a:ext cx="914400" cy="307777"/>
          </a:xfrm>
          <a:prstGeom prst="rect">
            <a:avLst/>
          </a:prstGeom>
          <a:noFill/>
        </p:spPr>
        <p:txBody>
          <a:bodyPr wrap="square" rtlCol="0">
            <a:spAutoFit/>
          </a:bodyPr>
          <a:lstStyle/>
          <a:p>
            <a:pPr algn="ctr"/>
            <a:r>
              <a:rPr lang="en-US" altLang="zh-CN" sz="1400" b="1">
                <a:solidFill>
                  <a:schemeClr val="bg1"/>
                </a:solidFill>
              </a:rPr>
              <a:t>CLS-DJ</a:t>
            </a:r>
            <a:endParaRPr lang="zh-CN" altLang="en-US" sz="1400" b="1" dirty="0">
              <a:solidFill>
                <a:schemeClr val="bg1"/>
              </a:solidFill>
            </a:endParaRPr>
          </a:p>
        </p:txBody>
      </p:sp>
      <p:sp>
        <p:nvSpPr>
          <p:cNvPr id="26" name="对话气泡: 矩形 26">
            <a:extLst>
              <a:ext uri="{FF2B5EF4-FFF2-40B4-BE49-F238E27FC236}">
                <a16:creationId xmlns:a16="http://schemas.microsoft.com/office/drawing/2014/main" id="{17598ED8-2DE1-4407-AA0E-A0D67233676E}"/>
              </a:ext>
            </a:extLst>
          </p:cNvPr>
          <p:cNvSpPr/>
          <p:nvPr/>
        </p:nvSpPr>
        <p:spPr>
          <a:xfrm>
            <a:off x="6981037" y="984325"/>
            <a:ext cx="1641600" cy="612418"/>
          </a:xfrm>
          <a:prstGeom prst="wedgeRectCallout">
            <a:avLst>
              <a:gd name="adj1" fmla="val -88780"/>
              <a:gd name="adj2" fmla="val 6180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algn="ctr" defTabSz="855878"/>
            <a:r>
              <a:rPr lang="zh-CN" altLang="en-US" sz="1600" dirty="0">
                <a:solidFill>
                  <a:srgbClr val="000000"/>
                </a:solidFill>
                <a:latin typeface="Calibri" panose="020F0502020204030204"/>
                <a:ea typeface="宋体" panose="02010600030101010101" pitchFamily="2" charset="-122"/>
              </a:rPr>
              <a:t>用户</a:t>
            </a:r>
            <a:r>
              <a:rPr lang="en-US" altLang="zh-CN" sz="1600" dirty="0">
                <a:solidFill>
                  <a:srgbClr val="000000"/>
                </a:solidFill>
                <a:latin typeface="Calibri" panose="020F0502020204030204"/>
                <a:ea typeface="宋体" panose="02010600030101010101" pitchFamily="2" charset="-122"/>
              </a:rPr>
              <a:t>&amp;</a:t>
            </a:r>
            <a:r>
              <a:rPr lang="zh-CN" altLang="en-US" sz="1600" dirty="0">
                <a:solidFill>
                  <a:srgbClr val="000000"/>
                </a:solidFill>
                <a:latin typeface="Calibri" panose="020F0502020204030204"/>
                <a:ea typeface="宋体" panose="02010600030101010101" pitchFamily="2" charset="-122"/>
              </a:rPr>
              <a:t>实体行为</a:t>
            </a:r>
            <a:endParaRPr lang="en-US" altLang="zh-CN" sz="1600" dirty="0">
              <a:solidFill>
                <a:srgbClr val="000000"/>
              </a:solidFill>
              <a:latin typeface="Calibri" panose="020F0502020204030204"/>
              <a:ea typeface="宋体" panose="02010600030101010101" pitchFamily="2" charset="-122"/>
            </a:endParaRPr>
          </a:p>
          <a:p>
            <a:pPr algn="ctr" defTabSz="855878"/>
            <a:r>
              <a:rPr lang="zh-CN" altLang="en-US" sz="1600" dirty="0">
                <a:solidFill>
                  <a:srgbClr val="000000"/>
                </a:solidFill>
                <a:latin typeface="Calibri" panose="020F0502020204030204"/>
                <a:ea typeface="宋体" panose="02010600030101010101" pitchFamily="2" charset="-122"/>
              </a:rPr>
              <a:t>检测（</a:t>
            </a:r>
            <a:r>
              <a:rPr lang="en-US" altLang="zh-CN" sz="1600" dirty="0">
                <a:solidFill>
                  <a:srgbClr val="000000"/>
                </a:solidFill>
                <a:latin typeface="Calibri" panose="020F0502020204030204"/>
                <a:ea typeface="宋体" panose="02010600030101010101" pitchFamily="2" charset="-122"/>
              </a:rPr>
              <a:t>UEBA</a:t>
            </a:r>
            <a:r>
              <a:rPr lang="zh-CN" altLang="en-US" sz="1600" dirty="0">
                <a:solidFill>
                  <a:srgbClr val="000000"/>
                </a:solidFill>
                <a:latin typeface="Calibri" panose="020F0502020204030204"/>
                <a:ea typeface="宋体" panose="02010600030101010101" pitchFamily="2" charset="-122"/>
              </a:rPr>
              <a:t>）</a:t>
            </a:r>
          </a:p>
        </p:txBody>
      </p:sp>
      <p:graphicFrame>
        <p:nvGraphicFramePr>
          <p:cNvPr id="28" name="图示 27">
            <a:extLst>
              <a:ext uri="{FF2B5EF4-FFF2-40B4-BE49-F238E27FC236}">
                <a16:creationId xmlns:a16="http://schemas.microsoft.com/office/drawing/2014/main" id="{C5F7184D-EA04-4680-B1CF-7786F3392138}"/>
              </a:ext>
            </a:extLst>
          </p:cNvPr>
          <p:cNvGraphicFramePr/>
          <p:nvPr>
            <p:extLst>
              <p:ext uri="{D42A27DB-BD31-4B8C-83A1-F6EECF244321}">
                <p14:modId xmlns:p14="http://schemas.microsoft.com/office/powerpoint/2010/main" val="3106876411"/>
              </p:ext>
            </p:extLst>
          </p:nvPr>
        </p:nvGraphicFramePr>
        <p:xfrm>
          <a:off x="751909" y="1162385"/>
          <a:ext cx="10087618" cy="5414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 name="图片 29">
            <a:extLst>
              <a:ext uri="{FF2B5EF4-FFF2-40B4-BE49-F238E27FC236}">
                <a16:creationId xmlns:a16="http://schemas.microsoft.com/office/drawing/2014/main" id="{35D566BE-D715-40AE-91B7-92AC64256798}"/>
              </a:ext>
            </a:extLst>
          </p:cNvPr>
          <p:cNvPicPr>
            <a:picLocks noChangeAspect="1"/>
          </p:cNvPicPr>
          <p:nvPr/>
        </p:nvPicPr>
        <p:blipFill rotWithShape="1">
          <a:blip r:embed="rId7">
            <a:duotone>
              <a:schemeClr val="accent2">
                <a:shade val="45000"/>
                <a:satMod val="135000"/>
              </a:schemeClr>
              <a:prstClr val="white"/>
            </a:duotone>
          </a:blip>
          <a:srcRect l="6526" t="2718" r="5662" b="73545"/>
          <a:stretch/>
        </p:blipFill>
        <p:spPr>
          <a:xfrm>
            <a:off x="4907095" y="3647576"/>
            <a:ext cx="1828112" cy="494170"/>
          </a:xfrm>
          <a:prstGeom prst="rect">
            <a:avLst/>
          </a:prstGeom>
        </p:spPr>
      </p:pic>
      <p:sp>
        <p:nvSpPr>
          <p:cNvPr id="32" name="文本框 31">
            <a:extLst>
              <a:ext uri="{FF2B5EF4-FFF2-40B4-BE49-F238E27FC236}">
                <a16:creationId xmlns:a16="http://schemas.microsoft.com/office/drawing/2014/main" id="{0873B390-37D1-47CD-8962-D8EA10AEDDF5}"/>
              </a:ext>
            </a:extLst>
          </p:cNvPr>
          <p:cNvSpPr txBox="1"/>
          <p:nvPr/>
        </p:nvSpPr>
        <p:spPr>
          <a:xfrm>
            <a:off x="5363951" y="3675991"/>
            <a:ext cx="914400" cy="369332"/>
          </a:xfrm>
          <a:prstGeom prst="rect">
            <a:avLst/>
          </a:prstGeom>
          <a:noFill/>
        </p:spPr>
        <p:txBody>
          <a:bodyPr wrap="square" rtlCol="0">
            <a:spAutoFit/>
          </a:bodyPr>
          <a:lstStyle/>
          <a:p>
            <a:pPr algn="ctr"/>
            <a:r>
              <a:rPr lang="zh-CN" altLang="en-US" b="1" dirty="0">
                <a:solidFill>
                  <a:schemeClr val="bg1"/>
                </a:solidFill>
              </a:rPr>
              <a:t>全流量</a:t>
            </a:r>
          </a:p>
        </p:txBody>
      </p:sp>
      <p:pic>
        <p:nvPicPr>
          <p:cNvPr id="34" name="图片 33">
            <a:extLst>
              <a:ext uri="{FF2B5EF4-FFF2-40B4-BE49-F238E27FC236}">
                <a16:creationId xmlns:a16="http://schemas.microsoft.com/office/drawing/2014/main" id="{551C8E1A-B044-4F79-BAB6-2D73BB56D9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857434" y="189225"/>
            <a:ext cx="1432756" cy="381000"/>
          </a:xfrm>
          <a:prstGeom prst="rect">
            <a:avLst/>
          </a:prstGeom>
        </p:spPr>
      </p:pic>
    </p:spTree>
    <p:extLst>
      <p:ext uri="{BB962C8B-B14F-4D97-AF65-F5344CB8AC3E}">
        <p14:creationId xmlns:p14="http://schemas.microsoft.com/office/powerpoint/2010/main" val="1844544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ISLIDE.DIAGRAM" val="#332039"/>
</p:tagLst>
</file>

<file path=ppt/tags/tag11.xml><?xml version="1.0" encoding="utf-8"?>
<p:tagLst xmlns:a="http://schemas.openxmlformats.org/drawingml/2006/main" xmlns:r="http://schemas.openxmlformats.org/officeDocument/2006/relationships" xmlns:p="http://schemas.openxmlformats.org/presentationml/2006/main">
  <p:tag name="ISLIDE.DIAGRAM" val="#331943"/>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ISLIDE.DIAGRAM" val="#307355;"/>
</p:tagLst>
</file>

<file path=ppt/tags/tag5.xml><?xml version="1.0" encoding="utf-8"?>
<p:tagLst xmlns:a="http://schemas.openxmlformats.org/drawingml/2006/main" xmlns:r="http://schemas.openxmlformats.org/officeDocument/2006/relationships" xmlns:p="http://schemas.openxmlformats.org/presentationml/2006/main">
  <p:tag name="ISLIDE.DIAGRAM" val="#183786"/>
</p:tagLst>
</file>

<file path=ppt/tags/tag6.xml><?xml version="1.0" encoding="utf-8"?>
<p:tagLst xmlns:a="http://schemas.openxmlformats.org/drawingml/2006/main" xmlns:r="http://schemas.openxmlformats.org/officeDocument/2006/relationships" xmlns:p="http://schemas.openxmlformats.org/presentationml/2006/main">
  <p:tag name="ISLIDE.DIAGRAM" val="#248033"/>
</p:tagLst>
</file>

<file path=ppt/tags/tag7.xml><?xml version="1.0" encoding="utf-8"?>
<p:tagLst xmlns:a="http://schemas.openxmlformats.org/drawingml/2006/main" xmlns:r="http://schemas.openxmlformats.org/officeDocument/2006/relationships" xmlns:p="http://schemas.openxmlformats.org/presentationml/2006/main">
  <p:tag name="ISLIDE.DIAGRAM" val="#282008"/>
</p:tagLst>
</file>

<file path=ppt/tags/tag8.xml><?xml version="1.0" encoding="utf-8"?>
<p:tagLst xmlns:a="http://schemas.openxmlformats.org/drawingml/2006/main" xmlns:r="http://schemas.openxmlformats.org/officeDocument/2006/relationships" xmlns:p="http://schemas.openxmlformats.org/presentationml/2006/main">
  <p:tag name="ISLIDE.DIAGRAM" val="#419179"/>
</p:tagLst>
</file>

<file path=ppt/tags/tag9.xml><?xml version="1.0" encoding="utf-8"?>
<p:tagLst xmlns:a="http://schemas.openxmlformats.org/drawingml/2006/main" xmlns:r="http://schemas.openxmlformats.org/officeDocument/2006/relationships" xmlns:p="http://schemas.openxmlformats.org/presentationml/2006/main">
  <p:tag name="ISLIDE.PICTURE" val="#19254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1722</Words>
  <Application>Microsoft Office PowerPoint</Application>
  <PresentationFormat>宽屏</PresentationFormat>
  <Paragraphs>342</Paragraphs>
  <Slides>35</Slides>
  <Notes>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35</vt:i4>
      </vt:variant>
    </vt:vector>
  </HeadingPairs>
  <TitlesOfParts>
    <vt:vector size="48" baseType="lpstr">
      <vt:lpstr>FZZhengHeiS-R-GB</vt:lpstr>
      <vt:lpstr>Roboto Condensed</vt:lpstr>
      <vt:lpstr>Roboto Condensed Light</vt:lpstr>
      <vt:lpstr>等线</vt:lpstr>
      <vt:lpstr>等线 Light</vt:lpstr>
      <vt:lpstr>方正正黑简体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dc:title>
  <dc:creator>Mars</dc:creator>
  <dc:description>锐旗设计；https://9ppt.taobao.com</dc:description>
  <cp:lastModifiedBy>guooo</cp:lastModifiedBy>
  <cp:revision>79</cp:revision>
  <dcterms:created xsi:type="dcterms:W3CDTF">2020-05-21T16:57:53Z</dcterms:created>
  <dcterms:modified xsi:type="dcterms:W3CDTF">2020-10-27T12:57:05Z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2052-2.2.0.3563</vt:lpwstr>
  </property>
</Properties>
</file>